
<file path=[Content_Types].xml><?xml version="1.0" encoding="utf-8"?>
<Types xmlns="http://schemas.openxmlformats.org/package/2006/content-types">
  <Default Extension="png" ContentType="image/png"/>
  <Default Extension="svg" ContentType="image/svg+xml"/>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2.xml" ContentType="application/vnd.openxmlformats-officedocument.theme+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theme/theme3.xml" ContentType="application/vnd.openxmlformats-officedocument.theme+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theme/theme4.xml" ContentType="application/vnd.openxmlformats-officedocument.theme+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theme/theme5.xml" ContentType="application/vnd.openxmlformats-officedocument.theme+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theme/theme6.xml" ContentType="application/vnd.openxmlformats-officedocument.theme+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theme/theme7.xml" ContentType="application/vnd.openxmlformats-officedocument.theme+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heme/themeOverride1.xml" ContentType="application/vnd.openxmlformats-officedocument.themeOverr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4"/>
    <p:sldMasterId id="2147483695" r:id="rId5"/>
    <p:sldMasterId id="2147483724" r:id="rId6"/>
    <p:sldMasterId id="2147483748" r:id="rId7"/>
    <p:sldMasterId id="2147483768" r:id="rId8"/>
    <p:sldMasterId id="2147483776" r:id="rId9"/>
    <p:sldMasterId id="2147483793" r:id="rId10"/>
    <p:sldMasterId id="2147483803" r:id="rId11"/>
  </p:sldMasterIdLst>
  <p:notesMasterIdLst>
    <p:notesMasterId r:id="rId44"/>
  </p:notesMasterIdLst>
  <p:sldIdLst>
    <p:sldId id="3076" r:id="rId12"/>
    <p:sldId id="3353" r:id="rId13"/>
    <p:sldId id="3216" r:id="rId14"/>
    <p:sldId id="3211" r:id="rId15"/>
    <p:sldId id="3289" r:id="rId16"/>
    <p:sldId id="3338" r:id="rId17"/>
    <p:sldId id="3292" r:id="rId18"/>
    <p:sldId id="2058" r:id="rId19"/>
    <p:sldId id="3073" r:id="rId20"/>
    <p:sldId id="3296" r:id="rId21"/>
    <p:sldId id="3339" r:id="rId22"/>
    <p:sldId id="3340" r:id="rId23"/>
    <p:sldId id="3341" r:id="rId24"/>
    <p:sldId id="1831" r:id="rId25"/>
    <p:sldId id="3342" r:id="rId26"/>
    <p:sldId id="3344" r:id="rId27"/>
    <p:sldId id="3297" r:id="rId28"/>
    <p:sldId id="3343" r:id="rId29"/>
    <p:sldId id="3345" r:id="rId30"/>
    <p:sldId id="3085" r:id="rId31"/>
    <p:sldId id="3346" r:id="rId32"/>
    <p:sldId id="3298" r:id="rId33"/>
    <p:sldId id="3347" r:id="rId34"/>
    <p:sldId id="3348" r:id="rId35"/>
    <p:sldId id="3349" r:id="rId36"/>
    <p:sldId id="3350" r:id="rId37"/>
    <p:sldId id="3299" r:id="rId38"/>
    <p:sldId id="3351" r:id="rId39"/>
    <p:sldId id="3354" r:id="rId40"/>
    <p:sldId id="2889" r:id="rId41"/>
    <p:sldId id="2906" r:id="rId42"/>
    <p:sldId id="3251"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69B24959-CD8E-42CA-846B-EBCCEFBBCF29}">
          <p14:sldIdLst>
            <p14:sldId id="3076"/>
            <p14:sldId id="3353"/>
            <p14:sldId id="3216"/>
            <p14:sldId id="3211"/>
            <p14:sldId id="3289"/>
            <p14:sldId id="3338"/>
            <p14:sldId id="3292"/>
          </p14:sldIdLst>
        </p14:section>
        <p14:section name="AI Apps &amp; Agents" id="{7C41C235-23A1-4919-81BA-E4593C449775}">
          <p14:sldIdLst>
            <p14:sldId id="2058"/>
            <p14:sldId id="3073"/>
            <p14:sldId id="3296"/>
            <p14:sldId id="3339"/>
            <p14:sldId id="3340"/>
            <p14:sldId id="3341"/>
          </p14:sldIdLst>
        </p14:section>
        <p14:section name="Knowledge Mining" id="{B267AE0C-177F-471B-84A5-C81345235766}">
          <p14:sldIdLst>
            <p14:sldId id="1831"/>
            <p14:sldId id="3342"/>
            <p14:sldId id="3344"/>
            <p14:sldId id="3297"/>
            <p14:sldId id="3343"/>
            <p14:sldId id="3345"/>
          </p14:sldIdLst>
        </p14:section>
        <p14:section name="Machine Learning" id="{065DB7C3-8062-4BAE-83FC-6B5FADCA41F5}">
          <p14:sldIdLst>
            <p14:sldId id="3085"/>
            <p14:sldId id="3346"/>
            <p14:sldId id="3298"/>
            <p14:sldId id="3347"/>
            <p14:sldId id="3348"/>
            <p14:sldId id="3349"/>
            <p14:sldId id="3350"/>
            <p14:sldId id="3299"/>
            <p14:sldId id="3351"/>
          </p14:sldIdLst>
        </p14:section>
        <p14:section name="Closing" id="{4F4D4D26-6CCD-4483-8061-27610AFA42B7}">
          <p14:sldIdLst>
            <p14:sldId id="3354"/>
            <p14:sldId id="2889"/>
            <p14:sldId id="2906"/>
            <p14:sldId id="3251"/>
          </p14:sldIdLst>
        </p14:section>
        <p14:section name="Appendix" id="{68B0BDF4-6DE2-4B11-9BD6-E3685670E751}">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39"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A6A6A6"/>
    <a:srgbClr val="94BEFF"/>
    <a:srgbClr val="005A9F"/>
    <a:srgbClr val="0078D7"/>
    <a:srgbClr val="0070C0"/>
    <a:srgbClr val="E6E6E6"/>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F6B00D2-F257-4B89-9D08-2C74B32714FC}" v="152" dt="2018-07-10T03:48:01.40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755" autoAdjust="0"/>
    <p:restoredTop sz="96374" autoAdjust="0"/>
  </p:normalViewPr>
  <p:slideViewPr>
    <p:cSldViewPr snapToGrid="0">
      <p:cViewPr varScale="1">
        <p:scale>
          <a:sx n="96" d="100"/>
          <a:sy n="96" d="100"/>
        </p:scale>
        <p:origin x="36" y="54"/>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2.xml"/><Relationship Id="rId18" Type="http://schemas.openxmlformats.org/officeDocument/2006/relationships/slide" Target="slides/slide7.xml"/><Relationship Id="rId26" Type="http://schemas.openxmlformats.org/officeDocument/2006/relationships/slide" Target="slides/slide15.xml"/><Relationship Id="rId39" Type="http://schemas.openxmlformats.org/officeDocument/2006/relationships/slide" Target="slides/slide28.xml"/><Relationship Id="rId3" Type="http://schemas.openxmlformats.org/officeDocument/2006/relationships/customXml" Target="../customXml/item3.xml"/><Relationship Id="rId21" Type="http://schemas.openxmlformats.org/officeDocument/2006/relationships/slide" Target="slides/slide10.xml"/><Relationship Id="rId34" Type="http://schemas.openxmlformats.org/officeDocument/2006/relationships/slide" Target="slides/slide23.xml"/><Relationship Id="rId42" Type="http://schemas.openxmlformats.org/officeDocument/2006/relationships/slide" Target="slides/slide31.xml"/><Relationship Id="rId47" Type="http://schemas.openxmlformats.org/officeDocument/2006/relationships/viewProps" Target="viewProps.xml"/><Relationship Id="rId50" Type="http://schemas.microsoft.com/office/2015/10/relationships/revisionInfo" Target="revisionInfo.xml"/><Relationship Id="rId7" Type="http://schemas.openxmlformats.org/officeDocument/2006/relationships/slideMaster" Target="slideMasters/slideMaster4.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slide" Target="slides/slide14.xml"/><Relationship Id="rId33" Type="http://schemas.openxmlformats.org/officeDocument/2006/relationships/slide" Target="slides/slide22.xml"/><Relationship Id="rId38" Type="http://schemas.openxmlformats.org/officeDocument/2006/relationships/slide" Target="slides/slide27.xml"/><Relationship Id="rId46"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5.xml"/><Relationship Id="rId20" Type="http://schemas.openxmlformats.org/officeDocument/2006/relationships/slide" Target="slides/slide9.xml"/><Relationship Id="rId29" Type="http://schemas.openxmlformats.org/officeDocument/2006/relationships/slide" Target="slides/slide18.xml"/><Relationship Id="rId41" Type="http://schemas.openxmlformats.org/officeDocument/2006/relationships/slide" Target="slides/slide30.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13.xml"/><Relationship Id="rId32" Type="http://schemas.openxmlformats.org/officeDocument/2006/relationships/slide" Target="slides/slide21.xml"/><Relationship Id="rId37" Type="http://schemas.openxmlformats.org/officeDocument/2006/relationships/slide" Target="slides/slide26.xml"/><Relationship Id="rId40" Type="http://schemas.openxmlformats.org/officeDocument/2006/relationships/slide" Target="slides/slide29.xml"/><Relationship Id="rId45" Type="http://schemas.openxmlformats.org/officeDocument/2006/relationships/commentAuthors" Target="commentAuthors.xml"/><Relationship Id="rId5" Type="http://schemas.openxmlformats.org/officeDocument/2006/relationships/slideMaster" Target="slideMasters/slideMaster2.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slide" Target="slides/slide17.xml"/><Relationship Id="rId36" Type="http://schemas.openxmlformats.org/officeDocument/2006/relationships/slide" Target="slides/slide25.xml"/><Relationship Id="rId49" Type="http://schemas.openxmlformats.org/officeDocument/2006/relationships/tableStyles" Target="tableStyles.xml"/><Relationship Id="rId10" Type="http://schemas.openxmlformats.org/officeDocument/2006/relationships/slideMaster" Target="slideMasters/slideMaster7.xml"/><Relationship Id="rId19" Type="http://schemas.openxmlformats.org/officeDocument/2006/relationships/slide" Target="slides/slide8.xml"/><Relationship Id="rId31" Type="http://schemas.openxmlformats.org/officeDocument/2006/relationships/slide" Target="slides/slide20.xml"/><Relationship Id="rId44"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3.xml"/><Relationship Id="rId22" Type="http://schemas.openxmlformats.org/officeDocument/2006/relationships/slide" Target="slides/slide11.xml"/><Relationship Id="rId27" Type="http://schemas.openxmlformats.org/officeDocument/2006/relationships/slide" Target="slides/slide16.xml"/><Relationship Id="rId30" Type="http://schemas.openxmlformats.org/officeDocument/2006/relationships/slide" Target="slides/slide19.xml"/><Relationship Id="rId35" Type="http://schemas.openxmlformats.org/officeDocument/2006/relationships/slide" Target="slides/slide24.xml"/><Relationship Id="rId43" Type="http://schemas.openxmlformats.org/officeDocument/2006/relationships/slide" Target="slides/slide32.xml"/><Relationship Id="rId48" Type="http://schemas.openxmlformats.org/officeDocument/2006/relationships/theme" Target="theme/theme1.xml"/><Relationship Id="rId8" Type="http://schemas.openxmlformats.org/officeDocument/2006/relationships/slideMaster" Target="slideMasters/slideMaster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E763702-0D65-49D9-9AF3-3AE02CA45617}" type="datetimeFigureOut">
              <a:rPr lang="en-US" smtClean="0"/>
              <a:t>8/19/2018</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617CCEA-49A8-43AF-A64B-0D7A6CEDCDD3}" type="slidenum">
              <a:rPr lang="en-US" smtClean="0"/>
              <a:t>‹#›</a:t>
            </a:fld>
            <a:endParaRPr lang="en-US" dirty="0"/>
          </a:p>
        </p:txBody>
      </p:sp>
    </p:spTree>
    <p:extLst>
      <p:ext uri="{BB962C8B-B14F-4D97-AF65-F5344CB8AC3E}">
        <p14:creationId xmlns:p14="http://schemas.microsoft.com/office/powerpoint/2010/main" val="24956590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F6266E11-2D6E-47D1-9B0E-710511962C2C}"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947729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rPr>
              <a:t>Microsoft Envision 2016</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8/19/2018 1:00 PM</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19365894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8/19/2018 1:00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130095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FA8805A0-45E3-4CC0-A515-BB2E864CD0A9}"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178509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FA8805A0-45E3-4CC0-A515-BB2E864CD0A9}"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250361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FA8805A0-45E3-4CC0-A515-BB2E864CD0A9}"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688529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83B07532-79D3-CA44-AE4D-49026A829FF1}"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704768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1774"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rPr>
              <a:t>Microsoft Envision 2016</a:t>
            </a:r>
          </a:p>
        </p:txBody>
      </p:sp>
      <p:sp>
        <p:nvSpPr>
          <p:cNvPr id="5" name="Footer Placeholder 4"/>
          <p:cNvSpPr>
            <a:spLocks noGrp="1"/>
          </p:cNvSpPr>
          <p:nvPr>
            <p:ph type="ftr" sz="quarter" idx="11"/>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8/19/2018 1:00 PM</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21</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19988892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1774"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rPr>
              <a:t>Microsoft Envision 2016</a:t>
            </a:r>
          </a:p>
        </p:txBody>
      </p:sp>
      <p:sp>
        <p:nvSpPr>
          <p:cNvPr id="5" name="Footer Placeholder 4"/>
          <p:cNvSpPr>
            <a:spLocks noGrp="1"/>
          </p:cNvSpPr>
          <p:nvPr>
            <p:ph type="ftr" sz="quarter" idx="11"/>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8/19/2018 1:00 PM</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23</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18880079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1774"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rPr>
              <a:t>Microsoft Envision 2016</a:t>
            </a:r>
          </a:p>
        </p:txBody>
      </p:sp>
      <p:sp>
        <p:nvSpPr>
          <p:cNvPr id="5" name="Footer Placeholder 4"/>
          <p:cNvSpPr>
            <a:spLocks noGrp="1"/>
          </p:cNvSpPr>
          <p:nvPr>
            <p:ph type="ftr" sz="quarter" idx="11"/>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8/19/2018 1:00 PM</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24</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8365308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Header Placeholder 3"/>
          <p:cNvSpPr>
            <a:spLocks noGrp="1"/>
          </p:cNvSpPr>
          <p:nvPr>
            <p:ph type="hdr" sz="quarter" idx="10"/>
          </p:nvPr>
        </p:nvSpPr>
        <p:spPr/>
        <p:txBody>
          <a:bodyPr/>
          <a:lstStyle/>
          <a:p>
            <a:pPr marL="0" marR="0" lvl="0" indent="0" algn="l" defTabSz="95046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50464"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50464" rtl="0" eaLnBrk="1" fontAlgn="auto" latinLnBrk="0" hangingPunct="1">
                <a:lnSpc>
                  <a:spcPct val="100000"/>
                </a:lnSpc>
                <a:spcBef>
                  <a:spcPts val="0"/>
                </a:spcBef>
                <a:spcAft>
                  <a:spcPts val="0"/>
                </a:spcAft>
                <a:buClrTx/>
                <a:buSzTx/>
                <a:buFontTx/>
                <a:buNone/>
                <a:tabLst/>
                <a:defRPr/>
              </a:pPr>
              <a:t>8/19/2018 1:00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5046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50464"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778891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525D1A-9CA5-4E94-B922-48D4C7E4CB4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8812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1774"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rPr>
              <a:t>Microsoft Envision 2016</a:t>
            </a:r>
          </a:p>
        </p:txBody>
      </p:sp>
      <p:sp>
        <p:nvSpPr>
          <p:cNvPr id="5" name="Footer Placeholder 4"/>
          <p:cNvSpPr>
            <a:spLocks noGrp="1"/>
          </p:cNvSpPr>
          <p:nvPr>
            <p:ph type="ftr" sz="quarter" idx="11"/>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8/19/2018 1:00 PM</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26</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25123533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ASOS - - Personalized service to 13M, 33 orders per second</a:t>
            </a:r>
          </a:p>
          <a:p>
            <a:endParaRPr lang="en-US" b="0" dirty="0"/>
          </a:p>
          <a:p>
            <a:r>
              <a:rPr lang="en-US" b="0" dirty="0"/>
              <a:t>This section of the deck is meant to foster the conversation of what AI can do for the customer. The model that we use is the same one we already use for Digital Transformation. In fact, the key message to drive here is how AI accelerates that digital transformation by impacting in the four main pillars for it.</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rPr>
              <a:t>Microsoft Envision 2016</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8/19/2018 1:00 PM</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22309677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1774"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rPr>
              <a:t>Microsoft Envision 2016</a:t>
            </a:r>
          </a:p>
        </p:txBody>
      </p:sp>
      <p:sp>
        <p:nvSpPr>
          <p:cNvPr id="5" name="Footer Placeholder 4"/>
          <p:cNvSpPr>
            <a:spLocks noGrp="1"/>
          </p:cNvSpPr>
          <p:nvPr>
            <p:ph type="ftr" sz="quarter" idx="11"/>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8/19/2018 1:00 PM</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29</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94729785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7787" marR="0" lvl="0" indent="0" algn="l" defTabSz="92415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8/19/2018 1:00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1484916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5046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Microsoft Inspire</a:t>
            </a:r>
          </a:p>
        </p:txBody>
      </p:sp>
      <p:sp>
        <p:nvSpPr>
          <p:cNvPr id="5" name="Footer Placeholder 4"/>
          <p:cNvSpPr>
            <a:spLocks noGrp="1"/>
          </p:cNvSpPr>
          <p:nvPr>
            <p:ph type="ftr" sz="quarter" idx="11"/>
          </p:nvPr>
        </p:nvSpPr>
        <p:spPr/>
        <p:txBody>
          <a:bodyPr/>
          <a:lstStyle/>
          <a:p>
            <a:pPr marL="593424" marR="0" lvl="0" indent="0" algn="l" defTabSz="949165"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50464"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50464" rtl="0" eaLnBrk="1" fontAlgn="auto" latinLnBrk="0" hangingPunct="1">
                <a:lnSpc>
                  <a:spcPct val="100000"/>
                </a:lnSpc>
                <a:spcBef>
                  <a:spcPts val="0"/>
                </a:spcBef>
                <a:spcAft>
                  <a:spcPts val="0"/>
                </a:spcAft>
                <a:buClrTx/>
                <a:buSzTx/>
                <a:buFontTx/>
                <a:buNone/>
                <a:tabLst/>
                <a:defRPr/>
              </a:pPr>
              <a:t>8/19/2018 1:00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5046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50464"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0944577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83B07532-79D3-CA44-AE4D-49026A829FF1}"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381971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525D1A-9CA5-4E94-B922-48D4C7E4CB4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556809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54 regions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17CCEA-49A8-43AF-A64B-0D7A6CEDCDD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250077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1774"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rPr>
              <a:t>Microsoft Envision 2016</a:t>
            </a:r>
          </a:p>
        </p:txBody>
      </p:sp>
      <p:sp>
        <p:nvSpPr>
          <p:cNvPr id="5" name="Footer Placeholder 4"/>
          <p:cNvSpPr>
            <a:spLocks noGrp="1"/>
          </p:cNvSpPr>
          <p:nvPr>
            <p:ph type="ftr" sz="quarter" idx="11"/>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8/19/2018 1:00 PM</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7</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32282169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83B07532-79D3-CA44-AE4D-49026A829FF1}"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776283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FA8805A0-45E3-4CC0-A515-BB2E864CD0A9}"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475017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FA8805A0-45E3-4CC0-A515-BB2E864CD0A9}"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208214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algn="l" defTabSz="95046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50464"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50464" rtl="0" eaLnBrk="1" fontAlgn="auto" latinLnBrk="0" hangingPunct="1">
                <a:lnSpc>
                  <a:spcPct val="100000"/>
                </a:lnSpc>
                <a:spcBef>
                  <a:spcPts val="0"/>
                </a:spcBef>
                <a:spcAft>
                  <a:spcPts val="0"/>
                </a:spcAft>
                <a:buClrTx/>
                <a:buSzTx/>
                <a:buFontTx/>
                <a:buNone/>
                <a:tabLst/>
                <a:defRPr/>
              </a:pPr>
              <a:t>8/19/2018 1:00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5046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50464"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7791123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 Id="rId4" Type="http://schemas.openxmlformats.org/officeDocument/2006/relationships/image" Target="../media/image4.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16.emf"/><Relationship Id="rId1" Type="http://schemas.openxmlformats.org/officeDocument/2006/relationships/slideMaster" Target="../slideMasters/slideMaster8.xml"/></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18.emf"/><Relationship Id="rId1" Type="http://schemas.openxmlformats.org/officeDocument/2006/relationships/slideMaster" Target="../slideMasters/slideMaster8.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8.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8.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8.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8.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8.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8.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emf"/><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8.emf"/><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16.emf"/><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16.emf"/><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6.jpeg"/><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No til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2" y="3009"/>
            <a:ext cx="12189936" cy="6851977"/>
          </a:xfrm>
          <a:prstGeom prst="rect">
            <a:avLst/>
          </a:prstGeom>
        </p:spPr>
      </p:pic>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ltGray">
          <a:xfrm>
            <a:off x="448213" y="468337"/>
            <a:ext cx="1522404" cy="326167"/>
          </a:xfrm>
          <a:prstGeom prst="rect">
            <a:avLst/>
          </a:prstGeom>
        </p:spPr>
      </p:pic>
      <p:pic>
        <p:nvPicPr>
          <p:cNvPr id="4" name="Picture 3"/>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69239" y="2980723"/>
            <a:ext cx="3585700" cy="3586209"/>
          </a:xfrm>
          <a:prstGeom prst="rect">
            <a:avLst/>
          </a:prstGeom>
        </p:spPr>
      </p:pic>
    </p:spTree>
    <p:extLst>
      <p:ext uri="{BB962C8B-B14F-4D97-AF65-F5344CB8AC3E}">
        <p14:creationId xmlns:p14="http://schemas.microsoft.com/office/powerpoint/2010/main" val="22030286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a:t>Click to edit Master title style</a:t>
            </a:r>
          </a:p>
        </p:txBody>
      </p:sp>
    </p:spTree>
    <p:extLst>
      <p:ext uri="{BB962C8B-B14F-4D97-AF65-F5344CB8AC3E}">
        <p14:creationId xmlns:p14="http://schemas.microsoft.com/office/powerpoint/2010/main" val="2758314351"/>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b="15625"/>
          <a:stretch/>
        </p:blipFill>
        <p:spPr>
          <a:xfrm>
            <a:off x="0" y="0"/>
            <a:ext cx="12192000" cy="6858000"/>
          </a:xfrm>
          <a:prstGeom prst="rect">
            <a:avLst/>
          </a:prstGeom>
        </p:spPr>
      </p:pic>
    </p:spTree>
    <p:extLst>
      <p:ext uri="{BB962C8B-B14F-4D97-AF65-F5344CB8AC3E}">
        <p14:creationId xmlns:p14="http://schemas.microsoft.com/office/powerpoint/2010/main" val="1936556236"/>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solidFill>
                  <a:schemeClr val="accent4"/>
                </a:soli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78364345"/>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42499692"/>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solidFill>
                  <a:schemeClr val="accent4"/>
                </a:soli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25841490"/>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15259343"/>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solidFill>
                  <a:schemeClr val="accent4"/>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solidFill>
                  <a:schemeClr val="accent4"/>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41791985"/>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32287725"/>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accent4"/>
              </a:buClr>
              <a:buFont typeface="Arial" pitchFamily="34" charset="0"/>
              <a:buChar char="•"/>
              <a:defRPr sz="3137">
                <a:solidFill>
                  <a:schemeClr val="accent4"/>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accent4"/>
              </a:buClr>
              <a:buFont typeface="Arial" pitchFamily="34" charset="0"/>
              <a:buChar char="•"/>
              <a:defRPr sz="3137">
                <a:solidFill>
                  <a:schemeClr val="accent4"/>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06737237"/>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3715320"/>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421276410"/>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52833863"/>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AEE01251-1F2C-4A44-BC63-0FD8C1CC2632}"/>
              </a:ext>
            </a:extLst>
          </p:cNvPr>
          <p:cNvSpPr>
            <a:spLocks noGrp="1"/>
          </p:cNvSpPr>
          <p:nvPr>
            <p:ph type="title"/>
            <p:extLst/>
          </p:nvPr>
        </p:nvSpPr>
        <p:spPr>
          <a:xfrm>
            <a:off x="269239" y="2638808"/>
            <a:ext cx="11653523" cy="932563"/>
          </a:xfrm>
        </p:spPr>
        <p:txBody>
          <a:bodyPr/>
          <a:lstStyle>
            <a:lvl1pPr>
              <a:defRPr/>
            </a:lvl1pPr>
          </a:lstStyle>
          <a:p>
            <a:pPr algn="ctr"/>
            <a:r>
              <a:rPr lang="en-US" sz="5400" dirty="0"/>
              <a:t>Click to edit Master title style</a:t>
            </a:r>
          </a:p>
        </p:txBody>
      </p:sp>
    </p:spTree>
    <p:extLst>
      <p:ext uri="{BB962C8B-B14F-4D97-AF65-F5344CB8AC3E}">
        <p14:creationId xmlns:p14="http://schemas.microsoft.com/office/powerpoint/2010/main" val="177408847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Demo">
    <p:bg>
      <p:bgRef idx="1001">
        <a:schemeClr val="bg2"/>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4525970-B167-4135-A23D-204633B6093D}"/>
              </a:ext>
            </a:extLst>
          </p:cNvPr>
          <p:cNvSpPr/>
          <p:nvPr userDrawn="1"/>
        </p:nvSpPr>
        <p:spPr>
          <a:xfrm>
            <a:off x="613458" y="3239351"/>
            <a:ext cx="1431995" cy="535531"/>
          </a:xfrm>
          <a:prstGeom prst="rect">
            <a:avLst/>
          </a:prstGeom>
        </p:spPr>
        <p:txBody>
          <a:bodyPr wrap="none" lIns="146304" rIns="146304">
            <a:spAutoFit/>
          </a:bodyPr>
          <a:lstStyle/>
          <a:p>
            <a:pPr lvl="0" defTabSz="914016">
              <a:lnSpc>
                <a:spcPct val="90000"/>
              </a:lnSpc>
              <a:spcBef>
                <a:spcPct val="20000"/>
              </a:spcBef>
              <a:buSzPct val="90000"/>
              <a:defRPr/>
            </a:pPr>
            <a:r>
              <a:rPr lang="en-US" sz="3200" dirty="0">
                <a:solidFill>
                  <a:srgbClr val="FFFFFF"/>
                </a:solidFill>
                <a:latin typeface="Segoe UI Light"/>
              </a:rPr>
              <a:t>DEMO</a:t>
            </a:r>
          </a:p>
        </p:txBody>
      </p:sp>
      <p:sp>
        <p:nvSpPr>
          <p:cNvPr id="5" name="Title 4">
            <a:extLst>
              <a:ext uri="{FF2B5EF4-FFF2-40B4-BE49-F238E27FC236}">
                <a16:creationId xmlns:a16="http://schemas.microsoft.com/office/drawing/2014/main" id="{A7848BCF-E761-4EB7-ADF2-D442D94798EE}"/>
              </a:ext>
            </a:extLst>
          </p:cNvPr>
          <p:cNvSpPr>
            <a:spLocks noGrp="1"/>
          </p:cNvSpPr>
          <p:nvPr>
            <p:ph type="title"/>
          </p:nvPr>
        </p:nvSpPr>
        <p:spPr>
          <a:xfrm>
            <a:off x="613458" y="3774882"/>
            <a:ext cx="10967404" cy="899665"/>
          </a:xfrm>
        </p:spPr>
        <p:txBody>
          <a:bodyPr/>
          <a:lstStyle>
            <a:lvl1pPr>
              <a:defRPr>
                <a:latin typeface="Segoe UI Semilight" panose="020B0402040204020203" pitchFamily="34" charset="0"/>
                <a:cs typeface="Segoe UI Semilight" panose="020B0402040204020203" pitchFamily="34" charset="0"/>
              </a:defRPr>
            </a:lvl1pPr>
          </a:lstStyle>
          <a:p>
            <a:r>
              <a:rPr lang="en-US" dirty="0"/>
              <a:t>Click to edit Master title style</a:t>
            </a:r>
          </a:p>
        </p:txBody>
      </p:sp>
    </p:spTree>
    <p:extLst>
      <p:ext uri="{BB962C8B-B14F-4D97-AF65-F5344CB8AC3E}">
        <p14:creationId xmlns:p14="http://schemas.microsoft.com/office/powerpoint/2010/main" val="9378863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81658140"/>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2270" y="0"/>
            <a:ext cx="12204269" cy="6858000"/>
          </a:xfrm>
          <a:prstGeom prst="rect">
            <a:avLst/>
          </a:prstGeom>
        </p:spPr>
      </p:pic>
      <p:sp>
        <p:nvSpPr>
          <p:cNvPr id="4" name="Rectangle 3"/>
          <p:cNvSpPr/>
          <p:nvPr userDrawn="1"/>
        </p:nvSpPr>
        <p:spPr bwMode="auto">
          <a:xfrm>
            <a:off x="-12271" y="0"/>
            <a:ext cx="12204269" cy="6858000"/>
          </a:xfrm>
          <a:prstGeom prst="rect">
            <a:avLst/>
          </a:prstGeom>
          <a:solidFill>
            <a:srgbClr val="000000">
              <a:alpha val="7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dirty="0">
              <a:ln>
                <a:solidFill>
                  <a:sysClr val="windowText" lastClr="000000"/>
                </a:solidFill>
              </a:ln>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198108834"/>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bg1">
            <a:lumMod val="50000"/>
          </a:schemeClr>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5748083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2"/>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21160535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10874982"/>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15349768"/>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27266438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924198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00978513"/>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60612294"/>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833695"/>
      </p:ext>
    </p:extLst>
  </p:cSld>
  <p:clrMapOvr>
    <a:overrideClrMapping bg1="lt1" tx1="dk1" bg2="lt2" tx2="dk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085A21B2-FAFE-4DDB-A81C-7CC20EC5D50B}"/>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669396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2324364366"/>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Group of people in an office working." title="Microsoft Brand Photo">
            <a:extLst>
              <a:ext uri="{FF2B5EF4-FFF2-40B4-BE49-F238E27FC236}">
                <a16:creationId xmlns:a16="http://schemas.microsoft.com/office/drawing/2014/main" id="{31FDC4B1-0785-4203-90B0-3586BA98650F}"/>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15463225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Group of people in an office working." title="Microsoft Brand Photo">
            <a:extLst>
              <a:ext uri="{FF2B5EF4-FFF2-40B4-BE49-F238E27FC236}">
                <a16:creationId xmlns:a16="http://schemas.microsoft.com/office/drawing/2014/main" id="{D112DACC-3558-4EAF-B807-7C520DCF912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41771126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2989945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4948686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27015339"/>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99632538"/>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a:t>Click to edit Master title style</a:t>
            </a:r>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5780917"/>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3171297"/>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58366557"/>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54549564"/>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03229290"/>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954646753"/>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67088112"/>
      </p:ext>
    </p:extLst>
  </p:cSld>
  <p:clrMapOvr>
    <a:masterClrMapping/>
  </p:clrMapOvr>
  <p:transition>
    <p:fade/>
  </p:transition>
  <p:extLst mod="1">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130273749"/>
      </p:ext>
    </p:extLst>
  </p:cSld>
  <p:clrMapOvr>
    <a:masterClrMapping/>
  </p:clrMapOvr>
  <p:transition>
    <p:fade/>
  </p:transition>
  <p:extLst mod="1">
    <p:ext uri="{DCECCB84-F9BA-43D5-87BE-67443E8EF086}">
      <p15:sldGuideLst xmlns:p15="http://schemas.microsoft.com/office/powerpoint/2012/main">
        <p15:guide id="2" pos="3359">
          <p15:clr>
            <a:srgbClr val="FBAE40"/>
          </p15:clr>
        </p15:guide>
        <p15:guide id="5" orient="horz" pos="2160">
          <p15:clr>
            <a:srgbClr val="FBAE4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970025714"/>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388831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769821"/>
            <a:ext cx="388831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Subtitle</a:t>
            </a:r>
          </a:p>
        </p:txBody>
      </p:sp>
    </p:spTree>
    <p:extLst>
      <p:ext uri="{BB962C8B-B14F-4D97-AF65-F5344CB8AC3E}">
        <p14:creationId xmlns:p14="http://schemas.microsoft.com/office/powerpoint/2010/main" val="20310407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350"/>
                                        <p:tgtEl>
                                          <p:spTgt spid="2"/>
                                        </p:tgtEl>
                                      </p:cBhvr>
                                    </p:animEffect>
                                  </p:childTnLst>
                                </p:cTn>
                              </p:par>
                              <p:par>
                                <p:cTn id="8" presetID="63" presetClass="path" presetSubtype="0" decel="100000" fill="hold" grpId="1" nodeType="withEffect">
                                  <p:stCondLst>
                                    <p:cond delay="0"/>
                                  </p:stCondLst>
                                  <p:childTnLst>
                                    <p:animMotion origin="layout" path="M 3.125E-6 1.48148E-6 L 0.02916 1.48148E-6 " pathEditMode="relative" rAng="0" ptsTypes="AA">
                                      <p:cBhvr>
                                        <p:cTn id="9" dur="500" spd="-100000" fill="hold"/>
                                        <p:tgtEl>
                                          <p:spTgt spid="2"/>
                                        </p:tgtEl>
                                        <p:attrNameLst>
                                          <p:attrName>ppt_x</p:attrName>
                                          <p:attrName>ppt_y</p:attrName>
                                        </p:attrNameLst>
                                      </p:cBhvr>
                                      <p:rCtr x="1458" y="0"/>
                                    </p:animMotion>
                                  </p:childTnLst>
                                </p:cTn>
                              </p:par>
                              <p:par>
                                <p:cTn id="10" presetID="10"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350"/>
                                        <p:tgtEl>
                                          <p:spTgt spid="5"/>
                                        </p:tgtEl>
                                      </p:cBhvr>
                                    </p:animEffect>
                                  </p:childTnLst>
                                </p:cTn>
                              </p:par>
                              <p:par>
                                <p:cTn id="13" presetID="63" presetClass="path" presetSubtype="0" decel="100000" fill="hold" grpId="1" nodeType="withEffect">
                                  <p:stCondLst>
                                    <p:cond delay="0"/>
                                  </p:stCondLst>
                                  <p:childTnLst>
                                    <p:animMotion origin="layout" path="M 3.125E-6 1.48148E-6 L 0.02916 1.48148E-6 " pathEditMode="relative" rAng="0" ptsTypes="AA">
                                      <p:cBhvr>
                                        <p:cTn id="14" dur="500" spd="-100000" fill="hold"/>
                                        <p:tgtEl>
                                          <p:spTgt spid="5"/>
                                        </p:tgtEl>
                                        <p:attrNameLst>
                                          <p:attrName>ppt_x</p:attrName>
                                          <p:attrName>ppt_y</p:attrName>
                                        </p:attrNameLst>
                                      </p:cBhvr>
                                      <p:rCtr x="145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5" grpId="0">
        <p:tmplLst>
          <p:tmpl>
            <p:tnLst>
              <p:par>
                <p:cTn presetID="10"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350"/>
                        <p:tgtEl>
                          <p:spTgt spid="5"/>
                        </p:tgtEl>
                      </p:cBhvr>
                    </p:animEffect>
                  </p:childTnLst>
                </p:cTn>
              </p:par>
            </p:tnLst>
          </p:tmpl>
        </p:tmplLst>
      </p:bldP>
      <p:bldP spid="5" grpId="1">
        <p:tmplLst>
          <p:tmpl>
            <p:tnLst>
              <p:par>
                <p:cTn presetID="63" presetClass="path" presetSubtype="0" decel="100000" fill="hold" nodeType="withEffect">
                  <p:stCondLst>
                    <p:cond delay="0"/>
                  </p:stCondLst>
                  <p:childTnLst>
                    <p:animMotion origin="layout" path="M 3.125E-6 1.48148E-6 L 0.02916 1.48148E-6 " pathEditMode="relative" rAng="0" ptsTypes="AA">
                      <p:cBhvr>
                        <p:cTn dur="500" spd="-100000" fill="hold"/>
                        <p:tgtEl>
                          <p:spTgt spid="5"/>
                        </p:tgtEl>
                        <p:attrNameLst>
                          <p:attrName>ppt_x</p:attrName>
                          <p:attrName>ppt_y</p:attrName>
                        </p:attrNameLst>
                      </p:cBhvr>
                      <p:rCtr x="1458" y="0"/>
                    </p:animMotion>
                  </p:childTnLst>
                </p:cTn>
              </p:par>
            </p:tnLst>
          </p:tmpl>
        </p:tmplLst>
      </p:bldP>
    </p:bldLst>
  </p:timing>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4499293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a:t>Click to edit Master title style</a:t>
            </a:r>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48702583"/>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2452290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352830531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4279073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9228449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91418462"/>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94072636"/>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00935022"/>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72418986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91822473"/>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userDrawn="1">
  <p:cSld name="4_Insert Photo">
    <p:spTree>
      <p:nvGrpSpPr>
        <p:cNvPr id="1" name=""/>
        <p:cNvGrpSpPr/>
        <p:nvPr/>
      </p:nvGrpSpPr>
      <p:grpSpPr>
        <a:xfrm>
          <a:off x="0" y="0"/>
          <a:ext cx="0" cy="0"/>
          <a:chOff x="0" y="0"/>
          <a:chExt cx="0" cy="0"/>
        </a:xfrm>
      </p:grpSpPr>
      <p:pic>
        <p:nvPicPr>
          <p:cNvPr id="44" name="Picture Placeholder 7"/>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5918075" y="-4979"/>
            <a:ext cx="6273925" cy="5684621"/>
          </a:xfrm>
          <a:prstGeom prst="rect">
            <a:avLst/>
          </a:prstGeom>
        </p:spPr>
      </p:pic>
      <p:sp>
        <p:nvSpPr>
          <p:cNvPr id="20" name="Picture Placeholder 144"/>
          <p:cNvSpPr>
            <a:spLocks noGrp="1"/>
          </p:cNvSpPr>
          <p:nvPr>
            <p:ph type="pic" sz="quarter" idx="20" hasCustomPrompt="1"/>
          </p:nvPr>
        </p:nvSpPr>
        <p:spPr>
          <a:xfrm>
            <a:off x="5918075" y="0"/>
            <a:ext cx="6273925" cy="5684621"/>
          </a:xfrm>
          <a:prstGeom prst="rect">
            <a:avLst/>
          </a:prstGeom>
        </p:spPr>
        <p:txBody>
          <a:bodyPr anchor="ctr" anchorCtr="0">
            <a:noAutofit/>
          </a:bodyPr>
          <a:lstStyle>
            <a:lvl1pPr marL="0" indent="0" algn="ctr">
              <a:buNone/>
              <a:defRPr baseline="0">
                <a:solidFill>
                  <a:schemeClr val="bg1"/>
                </a:solidFill>
              </a:defRPr>
            </a:lvl1pPr>
          </a:lstStyle>
          <a:p>
            <a:r>
              <a:rPr lang="en-US" dirty="0"/>
              <a:t>Drag picture here</a:t>
            </a:r>
          </a:p>
        </p:txBody>
      </p:sp>
      <p:sp>
        <p:nvSpPr>
          <p:cNvPr id="21" name="Title 1"/>
          <p:cNvSpPr>
            <a:spLocks noGrp="1"/>
          </p:cNvSpPr>
          <p:nvPr>
            <p:ph type="ctrTitle"/>
          </p:nvPr>
        </p:nvSpPr>
        <p:spPr>
          <a:xfrm>
            <a:off x="613786" y="851200"/>
            <a:ext cx="4699724" cy="1043599"/>
          </a:xfrm>
          <a:prstGeom prst="rect">
            <a:avLst/>
          </a:prstGeom>
        </p:spPr>
        <p:txBody>
          <a:bodyPr lIns="0" tIns="0" rIns="0" bIns="0" anchor="t" anchorCtr="0">
            <a:noAutofit/>
          </a:bodyPr>
          <a:lstStyle>
            <a:lvl1pPr algn="l">
              <a:defRPr sz="3200" b="1">
                <a:solidFill>
                  <a:schemeClr val="tx1">
                    <a:lumMod val="50000"/>
                    <a:lumOff val="50000"/>
                  </a:schemeClr>
                </a:solidFill>
                <a:latin typeface="+mj-lt"/>
              </a:defRPr>
            </a:lvl1pPr>
          </a:lstStyle>
          <a:p>
            <a:r>
              <a:rPr lang="en-US"/>
              <a:t>Click to edit Master title style</a:t>
            </a:r>
          </a:p>
        </p:txBody>
      </p:sp>
      <p:sp>
        <p:nvSpPr>
          <p:cNvPr id="22" name="Text Placeholder 132"/>
          <p:cNvSpPr>
            <a:spLocks noGrp="1"/>
          </p:cNvSpPr>
          <p:nvPr>
            <p:ph type="body" sz="quarter" idx="11"/>
          </p:nvPr>
        </p:nvSpPr>
        <p:spPr>
          <a:xfrm>
            <a:off x="622300" y="1930399"/>
            <a:ext cx="4724400" cy="3382923"/>
          </a:xfrm>
          <a:prstGeom prst="rect">
            <a:avLst/>
          </a:prstGeom>
        </p:spPr>
        <p:txBody>
          <a:bodyPr lIns="0" tIns="0" rIns="0" bIns="0">
            <a:noAutofit/>
          </a:bodyPr>
          <a:lstStyle>
            <a:lvl1pPr marL="0" indent="0">
              <a:lnSpc>
                <a:spcPts val="1800"/>
              </a:lnSpc>
              <a:buNone/>
              <a:defRPr sz="1200">
                <a:solidFill>
                  <a:schemeClr val="bg2">
                    <a:lumMod val="25000"/>
                  </a:schemeClr>
                </a:solidFill>
              </a:defRPr>
            </a:lvl1pPr>
          </a:lstStyle>
          <a:p>
            <a:pPr lvl="0"/>
            <a:r>
              <a:rPr lang="en-US"/>
              <a:t>Click to edit Master text styles</a:t>
            </a:r>
          </a:p>
        </p:txBody>
      </p:sp>
      <p:cxnSp>
        <p:nvCxnSpPr>
          <p:cNvPr id="31" name="Straight Connector 30"/>
          <p:cNvCxnSpPr/>
          <p:nvPr userDrawn="1"/>
        </p:nvCxnSpPr>
        <p:spPr>
          <a:xfrm>
            <a:off x="13962495" y="10026650"/>
            <a:ext cx="0" cy="6350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4" name="Rectangle 23"/>
          <p:cNvSpPr/>
          <p:nvPr userDrawn="1"/>
        </p:nvSpPr>
        <p:spPr>
          <a:xfrm>
            <a:off x="0" y="5689600"/>
            <a:ext cx="12192000" cy="11684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Text Placeholder 136"/>
          <p:cNvSpPr>
            <a:spLocks noGrp="1"/>
          </p:cNvSpPr>
          <p:nvPr>
            <p:ph type="body" sz="quarter" idx="35"/>
          </p:nvPr>
        </p:nvSpPr>
        <p:spPr>
          <a:xfrm>
            <a:off x="10933315" y="6301905"/>
            <a:ext cx="840508" cy="382948"/>
          </a:xfrm>
          <a:prstGeom prst="rect">
            <a:avLst/>
          </a:prstGeom>
        </p:spPr>
        <p:txBody>
          <a:bodyPr lIns="0" tIns="0" rIns="0" bIns="0">
            <a:noAutofit/>
          </a:bodyPr>
          <a:lstStyle>
            <a:lvl1pPr marL="0" marR="0" indent="0" algn="ctr" defTabSz="914400" rtl="0" eaLnBrk="1" fontAlgn="auto" latinLnBrk="0" hangingPunct="1">
              <a:lnSpc>
                <a:spcPct val="90000"/>
              </a:lnSpc>
              <a:spcBef>
                <a:spcPts val="0"/>
              </a:spcBef>
              <a:spcAft>
                <a:spcPts val="0"/>
              </a:spcAft>
              <a:buClrTx/>
              <a:buSzTx/>
              <a:buFont typeface="Arial" panose="020B0604020202020204" pitchFamily="34" charset="0"/>
              <a:buNone/>
              <a:tabLst/>
              <a:defRPr sz="8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cxnSp>
        <p:nvCxnSpPr>
          <p:cNvPr id="27" name="Straight Connector 26"/>
          <p:cNvCxnSpPr/>
          <p:nvPr userDrawn="1"/>
        </p:nvCxnSpPr>
        <p:spPr>
          <a:xfrm>
            <a:off x="10523604" y="5930900"/>
            <a:ext cx="0" cy="6350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8" name="Picture Placeholder 144"/>
          <p:cNvSpPr>
            <a:spLocks noGrp="1"/>
          </p:cNvSpPr>
          <p:nvPr>
            <p:ph type="pic" sz="quarter" idx="36" hasCustomPrompt="1"/>
          </p:nvPr>
        </p:nvSpPr>
        <p:spPr>
          <a:xfrm>
            <a:off x="202498" y="5884716"/>
            <a:ext cx="2064635" cy="834378"/>
          </a:xfrm>
          <a:prstGeom prst="rect">
            <a:avLst/>
          </a:prstGeom>
        </p:spPr>
        <p:txBody>
          <a:bodyPr anchor="ctr" anchorCtr="0">
            <a:noAutofit/>
          </a:bodyPr>
          <a:lstStyle>
            <a:lvl1pPr marL="0" indent="0" algn="ctr">
              <a:buNone/>
              <a:defRPr sz="1600">
                <a:solidFill>
                  <a:srgbClr val="7030A0"/>
                </a:solidFill>
              </a:defRPr>
            </a:lvl1pPr>
          </a:lstStyle>
          <a:p>
            <a:r>
              <a:rPr lang="en-US" dirty="0"/>
              <a:t>Drag logo here</a:t>
            </a:r>
          </a:p>
        </p:txBody>
      </p:sp>
      <p:sp>
        <p:nvSpPr>
          <p:cNvPr id="55" name="Text Placeholder 136"/>
          <p:cNvSpPr>
            <a:spLocks noGrp="1"/>
          </p:cNvSpPr>
          <p:nvPr>
            <p:ph type="body" sz="quarter" idx="31"/>
          </p:nvPr>
        </p:nvSpPr>
        <p:spPr>
          <a:xfrm>
            <a:off x="8892839" y="6156112"/>
            <a:ext cx="805425"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56" name="Text Placeholder 136"/>
          <p:cNvSpPr>
            <a:spLocks noGrp="1"/>
          </p:cNvSpPr>
          <p:nvPr>
            <p:ph type="body" sz="quarter" idx="32"/>
          </p:nvPr>
        </p:nvSpPr>
        <p:spPr>
          <a:xfrm>
            <a:off x="7302675" y="6181251"/>
            <a:ext cx="879812"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57" name="Text Placeholder 136"/>
          <p:cNvSpPr>
            <a:spLocks noGrp="1"/>
          </p:cNvSpPr>
          <p:nvPr>
            <p:ph type="body" sz="quarter" idx="33"/>
          </p:nvPr>
        </p:nvSpPr>
        <p:spPr>
          <a:xfrm>
            <a:off x="5307250" y="6156112"/>
            <a:ext cx="988642"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58" name="Text Placeholder 136"/>
          <p:cNvSpPr>
            <a:spLocks noGrp="1"/>
          </p:cNvSpPr>
          <p:nvPr>
            <p:ph type="body" sz="quarter" idx="34"/>
          </p:nvPr>
        </p:nvSpPr>
        <p:spPr>
          <a:xfrm>
            <a:off x="3087261" y="6171517"/>
            <a:ext cx="1505159"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60" name="TextBox 59"/>
          <p:cNvSpPr txBox="1"/>
          <p:nvPr userDrawn="1"/>
        </p:nvSpPr>
        <p:spPr>
          <a:xfrm>
            <a:off x="3197994" y="5916409"/>
            <a:ext cx="1487548"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dirty="0">
                <a:solidFill>
                  <a:schemeClr val="bg1">
                    <a:lumMod val="50000"/>
                  </a:schemeClr>
                </a:solidFill>
              </a:rPr>
              <a:t>Products and Services</a:t>
            </a:r>
          </a:p>
        </p:txBody>
      </p:sp>
      <p:sp>
        <p:nvSpPr>
          <p:cNvPr id="61" name="TextBox 60"/>
          <p:cNvSpPr txBox="1"/>
          <p:nvPr userDrawn="1"/>
        </p:nvSpPr>
        <p:spPr>
          <a:xfrm>
            <a:off x="5294550" y="5912045"/>
            <a:ext cx="1247049" cy="155299"/>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dirty="0">
                <a:solidFill>
                  <a:schemeClr val="bg1">
                    <a:lumMod val="50000"/>
                  </a:schemeClr>
                </a:solidFill>
              </a:rPr>
              <a:t>Organization Size</a:t>
            </a:r>
          </a:p>
        </p:txBody>
      </p:sp>
      <p:sp>
        <p:nvSpPr>
          <p:cNvPr id="62" name="TextBox 61"/>
          <p:cNvSpPr txBox="1"/>
          <p:nvPr userDrawn="1"/>
        </p:nvSpPr>
        <p:spPr>
          <a:xfrm>
            <a:off x="7464535" y="5915827"/>
            <a:ext cx="988642"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dirty="0">
                <a:solidFill>
                  <a:schemeClr val="bg1">
                    <a:lumMod val="50000"/>
                  </a:schemeClr>
                </a:solidFill>
              </a:rPr>
              <a:t>Industry</a:t>
            </a:r>
          </a:p>
        </p:txBody>
      </p:sp>
      <p:sp>
        <p:nvSpPr>
          <p:cNvPr id="63" name="TextBox 62"/>
          <p:cNvSpPr txBox="1"/>
          <p:nvPr userDrawn="1"/>
        </p:nvSpPr>
        <p:spPr>
          <a:xfrm>
            <a:off x="8994069" y="5930900"/>
            <a:ext cx="988642"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dirty="0">
                <a:solidFill>
                  <a:schemeClr val="bg1">
                    <a:lumMod val="50000"/>
                  </a:schemeClr>
                </a:solidFill>
              </a:rPr>
              <a:t>Country</a:t>
            </a:r>
          </a:p>
        </p:txBody>
      </p:sp>
    </p:spTree>
    <p:extLst>
      <p:ext uri="{BB962C8B-B14F-4D97-AF65-F5344CB8AC3E}">
        <p14:creationId xmlns:p14="http://schemas.microsoft.com/office/powerpoint/2010/main" val="212291620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a:t>Click to edit Master title style</a:t>
            </a:r>
          </a:p>
        </p:txBody>
      </p:sp>
    </p:spTree>
    <p:extLst>
      <p:ext uri="{BB962C8B-B14F-4D97-AF65-F5344CB8AC3E}">
        <p14:creationId xmlns:p14="http://schemas.microsoft.com/office/powerpoint/2010/main" val="4257137940"/>
      </p:ext>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userDrawn="1">
  <p:cSld name="2_Title &amp; 2-color Non-bulleted tex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C785812-DBB3-49A5-B9A5-226A70E5849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81187504"/>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cSld name="Title Only - gray, lef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000" spc="0">
                <a:solidFill>
                  <a:schemeClr val="tx1"/>
                </a:solidFill>
              </a:defRPr>
            </a:lvl1pPr>
          </a:lstStyle>
          <a:p>
            <a:r>
              <a:rPr lang="en-US"/>
              <a:t>Click to edit Master title style</a:t>
            </a:r>
          </a:p>
        </p:txBody>
      </p:sp>
    </p:spTree>
    <p:extLst>
      <p:ext uri="{BB962C8B-B14F-4D97-AF65-F5344CB8AC3E}">
        <p14:creationId xmlns:p14="http://schemas.microsoft.com/office/powerpoint/2010/main" val="3548268482"/>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69240" y="1211236"/>
            <a:ext cx="11655840" cy="899665"/>
          </a:xfrm>
        </p:spPr>
        <p:txBody>
          <a:bodyPr/>
          <a:lstStyle>
            <a:lvl1pPr>
              <a:defRPr sz="7058">
                <a:gradFill>
                  <a:gsLst>
                    <a:gs pos="1250">
                      <a:schemeClr val="accent2"/>
                    </a:gs>
                    <a:gs pos="100000">
                      <a:schemeClr val="accent2"/>
                    </a:gs>
                  </a:gsLst>
                  <a:lin ang="5400000" scaled="0"/>
                </a:gradFill>
              </a:defRPr>
            </a:lvl1pPr>
          </a:lstStyle>
          <a:p>
            <a:r>
              <a:rPr lang="en-US"/>
              <a:t>Click to edit Master title style</a:t>
            </a:r>
          </a:p>
        </p:txBody>
      </p:sp>
    </p:spTree>
    <p:extLst>
      <p:ext uri="{BB962C8B-B14F-4D97-AF65-F5344CB8AC3E}">
        <p14:creationId xmlns:p14="http://schemas.microsoft.com/office/powerpoint/2010/main" val="645626289"/>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accent6"/>
                    </a:gs>
                    <a:gs pos="0">
                      <a:schemeClr val="accent6"/>
                    </a:gs>
                  </a:gsLst>
                  <a:lin ang="5400000" scaled="0"/>
                </a:gradFill>
              </a:defRPr>
            </a:lvl1pPr>
          </a:lstStyle>
          <a:p>
            <a:r>
              <a:rPr lang="en-US"/>
              <a:t>Section title</a:t>
            </a:r>
          </a:p>
        </p:txBody>
      </p:sp>
    </p:spTree>
    <p:extLst>
      <p:ext uri="{BB962C8B-B14F-4D97-AF65-F5344CB8AC3E}">
        <p14:creationId xmlns:p14="http://schemas.microsoft.com/office/powerpoint/2010/main" val="7489725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4144417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9489509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hoto_Option">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7459" y="6623"/>
            <a:ext cx="12184541" cy="6851378"/>
          </a:xfrm>
          <a:prstGeom prst="rect">
            <a:avLst/>
          </a:prstGeom>
        </p:spPr>
      </p:pic>
      <p:sp>
        <p:nvSpPr>
          <p:cNvPr id="2" name="Rectangle 1"/>
          <p:cNvSpPr/>
          <p:nvPr userDrawn="1"/>
        </p:nvSpPr>
        <p:spPr bwMode="auto">
          <a:xfrm>
            <a:off x="269239" y="2980725"/>
            <a:ext cx="7171399" cy="3592580"/>
          </a:xfrm>
          <a:prstGeom prst="rect">
            <a:avLst/>
          </a:pr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100000">
                    <a:srgbClr val="FFFFFF"/>
                  </a:gs>
                  <a:gs pos="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auto">
          <a:xfrm>
            <a:off x="269302" y="2980739"/>
            <a:ext cx="7171336" cy="1793104"/>
          </a:xfrm>
          <a:noFill/>
        </p:spPr>
        <p:txBody>
          <a:bodyPr lIns="146304" tIns="91440" rIns="146304" bIns="91440" anchor="t" anchorCtr="0"/>
          <a:lstStyle>
            <a:lvl1pPr>
              <a:defRPr sz="5294" spc="-98" baseline="0">
                <a:gradFill>
                  <a:gsLst>
                    <a:gs pos="100000">
                      <a:schemeClr val="bg1"/>
                    </a:gs>
                    <a:gs pos="0">
                      <a:schemeClr val="bg1"/>
                    </a:gs>
                  </a:gsLst>
                  <a:lin ang="5400000" scaled="0"/>
                </a:gradFill>
              </a:defRPr>
            </a:lvl1pPr>
          </a:lstStyle>
          <a:p>
            <a:r>
              <a:rPr lang="en-US"/>
              <a:t>Presentation title </a:t>
            </a:r>
            <a:br>
              <a:rPr lang="en-US"/>
            </a:br>
            <a:r>
              <a:rPr lang="en-US"/>
              <a:t>goes here</a:t>
            </a:r>
          </a:p>
        </p:txBody>
      </p:sp>
      <p:sp>
        <p:nvSpPr>
          <p:cNvPr id="3" name="Text Placeholder 2"/>
          <p:cNvSpPr>
            <a:spLocks noGrp="1"/>
          </p:cNvSpPr>
          <p:nvPr>
            <p:ph type="body" sz="quarter" idx="14" hasCustomPrompt="1"/>
          </p:nvPr>
        </p:nvSpPr>
        <p:spPr bwMode="auto">
          <a:xfrm>
            <a:off x="267682" y="4780202"/>
            <a:ext cx="7171336" cy="1236558"/>
          </a:xfrm>
        </p:spPr>
        <p:txBody>
          <a:bodyPr tIns="109728" bIns="109728">
            <a:noAutofit/>
          </a:bodyPr>
          <a:lstStyle>
            <a:lvl1pPr marL="0" indent="0">
              <a:spcBef>
                <a:spcPts val="0"/>
              </a:spcBef>
              <a:buNone/>
              <a:defRPr sz="3137">
                <a:gradFill>
                  <a:gsLst>
                    <a:gs pos="100000">
                      <a:schemeClr val="bg1"/>
                    </a:gs>
                    <a:gs pos="0">
                      <a:schemeClr val="bg1"/>
                    </a:gs>
                  </a:gsLst>
                  <a:lin ang="5400000" scaled="0"/>
                </a:gradFill>
              </a:defRPr>
            </a:lvl1pPr>
          </a:lstStyle>
          <a:p>
            <a:pPr lvl="0"/>
            <a:r>
              <a:rPr lang="en-US"/>
              <a:t>Speaker Name</a:t>
            </a:r>
          </a:p>
          <a:p>
            <a:pPr lvl="0"/>
            <a:r>
              <a:rPr lang="en-US"/>
              <a:t>Title</a:t>
            </a:r>
          </a:p>
        </p:txBody>
      </p:sp>
      <p:sp>
        <p:nvSpPr>
          <p:cNvPr id="5" name="Text Placeholder 4"/>
          <p:cNvSpPr>
            <a:spLocks noGrp="1"/>
          </p:cNvSpPr>
          <p:nvPr>
            <p:ph type="body" sz="quarter" idx="15" hasCustomPrompt="1"/>
          </p:nvPr>
        </p:nvSpPr>
        <p:spPr>
          <a:xfrm>
            <a:off x="267683" y="6026623"/>
            <a:ext cx="7172955" cy="537931"/>
          </a:xfrm>
        </p:spPr>
        <p:txBody>
          <a:bodyPr lIns="182880" tIns="146304" rIns="182880" bIns="146304"/>
          <a:lstStyle>
            <a:lvl1pPr marL="0" indent="0" algn="r">
              <a:buNone/>
              <a:defRPr sz="1765" baseline="0">
                <a:gradFill>
                  <a:gsLst>
                    <a:gs pos="1250">
                      <a:schemeClr val="bg1"/>
                    </a:gs>
                    <a:gs pos="100000">
                      <a:schemeClr val="bg1"/>
                    </a:gs>
                  </a:gsLst>
                  <a:lin ang="5400000" scaled="0"/>
                </a:gradFill>
                <a:latin typeface="+mn-lt"/>
              </a:defRPr>
            </a:lvl1pPr>
            <a:lvl2pPr marL="336145" indent="0">
              <a:buNone/>
              <a:defRPr/>
            </a:lvl2pPr>
            <a:lvl3pPr marL="560241" indent="0">
              <a:buNone/>
              <a:defRPr/>
            </a:lvl3pPr>
            <a:lvl4pPr marL="784338" indent="0">
              <a:buNone/>
              <a:defRPr/>
            </a:lvl4pPr>
            <a:lvl5pPr marL="1008435" indent="0">
              <a:buNone/>
              <a:defRPr/>
            </a:lvl5pPr>
          </a:lstStyle>
          <a:p>
            <a:pPr lvl="0"/>
            <a:r>
              <a:rPr lang="en-US"/>
              <a:t>Insert Session Code Here</a:t>
            </a:r>
          </a:p>
        </p:txBody>
      </p:sp>
      <p:pic>
        <p:nvPicPr>
          <p:cNvPr id="12" name="Picture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ltGray">
          <a:xfrm>
            <a:off x="448213" y="470067"/>
            <a:ext cx="1522404" cy="326167"/>
          </a:xfrm>
          <a:prstGeom prst="rect">
            <a:avLst/>
          </a:prstGeom>
        </p:spPr>
      </p:pic>
    </p:spTree>
    <p:extLst>
      <p:ext uri="{BB962C8B-B14F-4D97-AF65-F5344CB8AC3E}">
        <p14:creationId xmlns:p14="http://schemas.microsoft.com/office/powerpoint/2010/main" val="3648886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Fact Layout ">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62089" y="2084171"/>
            <a:ext cx="8067823" cy="1793105"/>
          </a:xfrm>
          <a:noFill/>
        </p:spPr>
        <p:txBody>
          <a:bodyPr wrap="square" tIns="91440" bIns="91440" anchor="t" anchorCtr="0">
            <a:noAutofit/>
          </a:bodyPr>
          <a:lstStyle>
            <a:lvl1pPr>
              <a:defRPr sz="5882" spc="-98" baseline="0">
                <a:gradFill>
                  <a:gsLst>
                    <a:gs pos="100000">
                      <a:schemeClr val="bg1"/>
                    </a:gs>
                    <a:gs pos="0">
                      <a:schemeClr val="bg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1700804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Fact Layout-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62089" y="2084171"/>
            <a:ext cx="8067823" cy="1793105"/>
          </a:xfrm>
          <a:noFill/>
        </p:spPr>
        <p:txBody>
          <a:bodyPr wrap="square" tIns="91440" bIns="91440" anchor="t" anchorCtr="0">
            <a:noAutofit/>
          </a:bodyPr>
          <a:lstStyle>
            <a:lvl1pPr>
              <a:defRPr sz="5882" spc="-98" baseline="0">
                <a:gradFill>
                  <a:gsLst>
                    <a:gs pos="100000">
                      <a:schemeClr val="accent6"/>
                    </a:gs>
                    <a:gs pos="0">
                      <a:schemeClr val="accent6"/>
                    </a:gs>
                  </a:gsLst>
                  <a:lin ang="5400000" scaled="0"/>
                </a:gradFill>
              </a:defRPr>
            </a:lvl1pPr>
          </a:lstStyle>
          <a:p>
            <a:r>
              <a:rPr lang="en-US"/>
              <a:t>Click to edit Master title style</a:t>
            </a:r>
          </a:p>
        </p:txBody>
      </p:sp>
    </p:spTree>
    <p:extLst>
      <p:ext uri="{BB962C8B-B14F-4D97-AF65-F5344CB8AC3E}">
        <p14:creationId xmlns:p14="http://schemas.microsoft.com/office/powerpoint/2010/main" val="4501787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Quote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165663" y="1203079"/>
            <a:ext cx="9860674" cy="896553"/>
          </a:xfrm>
        </p:spPr>
        <p:txBody>
          <a:bodyPr/>
          <a:lstStyle>
            <a:lvl1pPr marL="278565" indent="-278565">
              <a:defRPr sz="5882" baseline="0">
                <a:gradFill>
                  <a:gsLst>
                    <a:gs pos="1250">
                      <a:schemeClr val="accent2"/>
                    </a:gs>
                    <a:gs pos="100000">
                      <a:schemeClr val="accent2"/>
                    </a:gs>
                  </a:gsLst>
                  <a:lin ang="5400000" scaled="0"/>
                </a:gradFill>
              </a:defRPr>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4789287"/>
            <a:ext cx="5378549" cy="1050156"/>
          </a:xfrm>
        </p:spPr>
        <p:txBody>
          <a:bodyPr/>
          <a:lstStyle>
            <a:lvl1pPr marL="0" indent="0">
              <a:buNone/>
              <a:defRPr sz="3137">
                <a:gradFill>
                  <a:gsLst>
                    <a:gs pos="1250">
                      <a:schemeClr val="accent2"/>
                    </a:gs>
                    <a:gs pos="100000">
                      <a:schemeClr val="accent2"/>
                    </a:gs>
                  </a:gsLst>
                  <a:lin ang="5400000" scaled="0"/>
                </a:gradFill>
              </a:defRPr>
            </a:lvl1pPr>
            <a:lvl2pPr marL="336145" indent="0">
              <a:buNone/>
              <a:defRPr/>
            </a:lvl2pPr>
            <a:lvl3pPr marL="560241" indent="0">
              <a:buNone/>
              <a:defRPr/>
            </a:lvl3pPr>
            <a:lvl4pPr marL="784338" indent="0">
              <a:buNone/>
              <a:defRPr/>
            </a:lvl4pPr>
            <a:lvl5pPr marL="1008435" indent="0">
              <a:buNone/>
              <a:defRPr/>
            </a:lvl5pPr>
          </a:lstStyle>
          <a:p>
            <a:pPr lvl="0"/>
            <a:r>
              <a:rPr lang="en-US"/>
              <a:t>Author’s Name</a:t>
            </a:r>
            <a:br>
              <a:rPr lang="en-US"/>
            </a:br>
            <a:r>
              <a:rPr lang="en-US"/>
              <a:t>Title</a:t>
            </a:r>
          </a:p>
        </p:txBody>
      </p:sp>
    </p:spTree>
    <p:extLst>
      <p:ext uri="{BB962C8B-B14F-4D97-AF65-F5344CB8AC3E}">
        <p14:creationId xmlns:p14="http://schemas.microsoft.com/office/powerpoint/2010/main" val="2696974422"/>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Quote Layout-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165663" y="2084173"/>
            <a:ext cx="9860674" cy="896553"/>
          </a:xfrm>
        </p:spPr>
        <p:txBody>
          <a:bodyPr/>
          <a:lstStyle>
            <a:lvl1pPr marL="169629" indent="-169629">
              <a:defRPr sz="5882" baseline="0">
                <a:gradFill>
                  <a:gsLst>
                    <a:gs pos="1250">
                      <a:schemeClr val="bg1"/>
                    </a:gs>
                    <a:gs pos="100000">
                      <a:schemeClr val="bg1"/>
                    </a:gs>
                  </a:gsLst>
                  <a:lin ang="5400000" scaled="0"/>
                </a:gradFill>
              </a:defRPr>
            </a:lvl1pPr>
          </a:lstStyle>
          <a:p>
            <a:r>
              <a:rPr lang="en-US"/>
              <a:t>“Add a quote here. Design is easier than it looks, and more important than it seems.”</a:t>
            </a:r>
          </a:p>
        </p:txBody>
      </p:sp>
      <p:sp>
        <p:nvSpPr>
          <p:cNvPr id="4" name="Text Placeholder 3"/>
          <p:cNvSpPr>
            <a:spLocks noGrp="1"/>
          </p:cNvSpPr>
          <p:nvPr>
            <p:ph type="body" sz="quarter" idx="10" hasCustomPrompt="1"/>
          </p:nvPr>
        </p:nvSpPr>
        <p:spPr>
          <a:xfrm>
            <a:off x="5647788" y="4789287"/>
            <a:ext cx="5378549" cy="1050156"/>
          </a:xfrm>
        </p:spPr>
        <p:txBody>
          <a:bodyPr/>
          <a:lstStyle>
            <a:lvl1pPr marL="0" indent="0">
              <a:buNone/>
              <a:defRPr sz="3137">
                <a:gradFill>
                  <a:gsLst>
                    <a:gs pos="1250">
                      <a:schemeClr val="bg1"/>
                    </a:gs>
                    <a:gs pos="100000">
                      <a:schemeClr val="bg1"/>
                    </a:gs>
                  </a:gsLst>
                  <a:lin ang="5400000" scaled="0"/>
                </a:gradFill>
              </a:defRPr>
            </a:lvl1pPr>
            <a:lvl2pPr marL="336145" indent="0">
              <a:buNone/>
              <a:defRPr/>
            </a:lvl2pPr>
            <a:lvl3pPr marL="560241" indent="0">
              <a:buNone/>
              <a:defRPr/>
            </a:lvl3pPr>
            <a:lvl4pPr marL="784338" indent="0">
              <a:buNone/>
              <a:defRPr/>
            </a:lvl4pPr>
            <a:lvl5pPr marL="1008435" indent="0">
              <a:buNone/>
              <a:defRPr/>
            </a:lvl5pPr>
          </a:lstStyle>
          <a:p>
            <a:pPr lvl="0"/>
            <a:r>
              <a:rPr lang="en-US"/>
              <a:t>Author’s Name</a:t>
            </a:r>
            <a:br>
              <a:rPr lang="en-US"/>
            </a:br>
            <a:r>
              <a:rPr lang="en-US"/>
              <a:t>Title</a:t>
            </a:r>
          </a:p>
        </p:txBody>
      </p:sp>
    </p:spTree>
    <p:extLst>
      <p:ext uri="{BB962C8B-B14F-4D97-AF65-F5344CB8AC3E}">
        <p14:creationId xmlns:p14="http://schemas.microsoft.com/office/powerpoint/2010/main" val="653126438"/>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ig Idea &amp; 3 Points Layout">
    <p:spTree>
      <p:nvGrpSpPr>
        <p:cNvPr id="1" name=""/>
        <p:cNvGrpSpPr/>
        <p:nvPr/>
      </p:nvGrpSpPr>
      <p:grpSpPr>
        <a:xfrm>
          <a:off x="0" y="0"/>
          <a:ext cx="0" cy="0"/>
          <a:chOff x="0" y="0"/>
          <a:chExt cx="0" cy="0"/>
        </a:xfrm>
      </p:grpSpPr>
      <p:sp>
        <p:nvSpPr>
          <p:cNvPr id="2" name="Title 1"/>
          <p:cNvSpPr>
            <a:spLocks noGrp="1"/>
          </p:cNvSpPr>
          <p:nvPr>
            <p:ph type="title"/>
          </p:nvPr>
        </p:nvSpPr>
        <p:spPr>
          <a:xfrm>
            <a:off x="269240" y="1211236"/>
            <a:ext cx="11655840" cy="899665"/>
          </a:xfrm>
        </p:spPr>
        <p:txBody>
          <a:bodyPr/>
          <a:lstStyle>
            <a:lvl1pPr>
              <a:defRPr sz="7058">
                <a:gradFill>
                  <a:gsLst>
                    <a:gs pos="1250">
                      <a:schemeClr val="accent2"/>
                    </a:gs>
                    <a:gs pos="100000">
                      <a:schemeClr val="accent2"/>
                    </a:gs>
                  </a:gsLst>
                  <a:lin ang="5400000" scaled="0"/>
                </a:gradFill>
              </a:defRPr>
            </a:lvl1pPr>
          </a:lstStyle>
          <a:p>
            <a:r>
              <a:rPr lang="en-US"/>
              <a:t>Click to edit Master title style</a:t>
            </a:r>
          </a:p>
        </p:txBody>
      </p:sp>
      <p:sp>
        <p:nvSpPr>
          <p:cNvPr id="4" name="Text Placeholder 3"/>
          <p:cNvSpPr>
            <a:spLocks noGrp="1"/>
          </p:cNvSpPr>
          <p:nvPr>
            <p:ph type="body" sz="quarter" idx="10"/>
          </p:nvPr>
        </p:nvSpPr>
        <p:spPr>
          <a:xfrm>
            <a:off x="269239" y="2411635"/>
            <a:ext cx="11653523" cy="914360"/>
          </a:xfrm>
        </p:spPr>
        <p:txBody>
          <a:bodyPr/>
          <a:lstStyle>
            <a:lvl1pPr marL="0" indent="0">
              <a:buNone/>
              <a:defRPr sz="5294"/>
            </a:lvl1pPr>
          </a:lstStyle>
          <a:p>
            <a:pPr lvl="0"/>
            <a:r>
              <a:rPr lang="en-US"/>
              <a:t>Click to edit Master text styles</a:t>
            </a:r>
          </a:p>
        </p:txBody>
      </p:sp>
    </p:spTree>
    <p:extLst>
      <p:ext uri="{BB962C8B-B14F-4D97-AF65-F5344CB8AC3E}">
        <p14:creationId xmlns:p14="http://schemas.microsoft.com/office/powerpoint/2010/main" val="3699857787"/>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a:t>50/50 photo layout</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080903" y="-7783"/>
            <a:ext cx="6112654" cy="6871859"/>
          </a:xfrm>
          <a:prstGeom prst="rect">
            <a:avLst/>
          </a:prstGeom>
        </p:spPr>
      </p:pic>
      <p:sp>
        <p:nvSpPr>
          <p:cNvPr id="5" name="Picture Placeholder 4"/>
          <p:cNvSpPr>
            <a:spLocks noGrp="1"/>
          </p:cNvSpPr>
          <p:nvPr>
            <p:ph type="pic" sz="quarter" idx="10"/>
          </p:nvPr>
        </p:nvSpPr>
        <p:spPr>
          <a:xfrm>
            <a:off x="6071100" y="0"/>
            <a:ext cx="6120900" cy="727700"/>
          </a:xfrm>
        </p:spPr>
        <p:txBody>
          <a:bodyPr/>
          <a:lstStyle>
            <a:lvl1pPr marL="0" indent="0">
              <a:buNone/>
              <a:defRPr/>
            </a:lvl1pPr>
          </a:lstStyle>
          <a:p>
            <a:r>
              <a:rPr lang="en-US" dirty="0"/>
              <a:t>Click icon to add picture</a:t>
            </a:r>
          </a:p>
        </p:txBody>
      </p:sp>
    </p:spTree>
    <p:extLst>
      <p:ext uri="{BB962C8B-B14F-4D97-AF65-F5344CB8AC3E}">
        <p14:creationId xmlns:p14="http://schemas.microsoft.com/office/powerpoint/2010/main" val="2703213782"/>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50-50 Lef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365240"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a:t>50/50 photo layout</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9858"/>
            <a:ext cx="6117990" cy="6877858"/>
          </a:xfrm>
          <a:prstGeom prst="rect">
            <a:avLst/>
          </a:prstGeom>
        </p:spPr>
      </p:pic>
      <p:sp>
        <p:nvSpPr>
          <p:cNvPr id="4" name="Picture Placeholder 3"/>
          <p:cNvSpPr>
            <a:spLocks noGrp="1"/>
          </p:cNvSpPr>
          <p:nvPr>
            <p:ph type="pic" sz="quarter" idx="10"/>
          </p:nvPr>
        </p:nvSpPr>
        <p:spPr>
          <a:xfrm>
            <a:off x="0" y="-20235"/>
            <a:ext cx="6117789" cy="724246"/>
          </a:xfrm>
        </p:spPr>
        <p:txBody>
          <a:bodyPr/>
          <a:lstStyle>
            <a:lvl1pPr marL="0" indent="0">
              <a:buNone/>
              <a:defRPr/>
            </a:lvl1pPr>
          </a:lstStyle>
          <a:p>
            <a:r>
              <a:rPr lang="en-US" dirty="0"/>
              <a:t>Click icon to add picture</a:t>
            </a:r>
          </a:p>
        </p:txBody>
      </p:sp>
    </p:spTree>
    <p:extLst>
      <p:ext uri="{BB962C8B-B14F-4D97-AF65-F5344CB8AC3E}">
        <p14:creationId xmlns:p14="http://schemas.microsoft.com/office/powerpoint/2010/main" val="981177807"/>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61520710"/>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0509563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584953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Slide Photo_Option">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458" y="-5829"/>
            <a:ext cx="12211022" cy="6863830"/>
          </a:xfrm>
          <a:prstGeom prst="rect">
            <a:avLst/>
          </a:prstGeom>
        </p:spPr>
      </p:pic>
      <p:sp>
        <p:nvSpPr>
          <p:cNvPr id="6" name="Rectangle 5"/>
          <p:cNvSpPr/>
          <p:nvPr userDrawn="1"/>
        </p:nvSpPr>
        <p:spPr bwMode="auto">
          <a:xfrm rot="16200000">
            <a:off x="-159334" y="154446"/>
            <a:ext cx="6863830" cy="6543267"/>
          </a:xfrm>
          <a:prstGeom prst="rect">
            <a:avLst/>
          </a:prstGeom>
          <a:gradFill>
            <a:gsLst>
              <a:gs pos="1250">
                <a:schemeClr val="accent6">
                  <a:alpha val="76000"/>
                </a:schemeClr>
              </a:gs>
              <a:gs pos="100000">
                <a:schemeClr val="accent6">
                  <a:alpha val="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457856" y="476578"/>
            <a:ext cx="1522404" cy="326167"/>
          </a:xfrm>
          <a:prstGeom prst="rect">
            <a:avLst/>
          </a:prstGeom>
        </p:spPr>
      </p:pic>
      <p:sp>
        <p:nvSpPr>
          <p:cNvPr id="2" name="Rectangle 1"/>
          <p:cNvSpPr/>
          <p:nvPr userDrawn="1"/>
        </p:nvSpPr>
        <p:spPr bwMode="auto">
          <a:xfrm>
            <a:off x="269239" y="2988437"/>
            <a:ext cx="7169557" cy="359258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auto">
          <a:xfrm>
            <a:off x="269302" y="2988451"/>
            <a:ext cx="7171336" cy="1793104"/>
          </a:xfrm>
          <a:noFill/>
        </p:spPr>
        <p:txBody>
          <a:bodyPr lIns="146304" tIns="91440" rIns="146304" bIns="91440" anchor="t" anchorCtr="0"/>
          <a:lstStyle>
            <a:lvl1pPr>
              <a:defRPr sz="5294" spc="-98" baseline="0">
                <a:gradFill>
                  <a:gsLst>
                    <a:gs pos="100000">
                      <a:schemeClr val="accent6"/>
                    </a:gs>
                    <a:gs pos="0">
                      <a:schemeClr val="accent6"/>
                    </a:gs>
                  </a:gsLst>
                  <a:lin ang="5400000" scaled="0"/>
                </a:gradFill>
              </a:defRPr>
            </a:lvl1pPr>
          </a:lstStyle>
          <a:p>
            <a:r>
              <a:rPr lang="en-US"/>
              <a:t>Presentation title </a:t>
            </a:r>
            <a:br>
              <a:rPr lang="en-US"/>
            </a:br>
            <a:r>
              <a:rPr lang="en-US"/>
              <a:t>goes here</a:t>
            </a:r>
          </a:p>
        </p:txBody>
      </p:sp>
      <p:sp>
        <p:nvSpPr>
          <p:cNvPr id="3" name="Text Placeholder 2"/>
          <p:cNvSpPr>
            <a:spLocks noGrp="1"/>
          </p:cNvSpPr>
          <p:nvPr>
            <p:ph type="body" sz="quarter" idx="14" hasCustomPrompt="1"/>
          </p:nvPr>
        </p:nvSpPr>
        <p:spPr bwMode="auto">
          <a:xfrm>
            <a:off x="267683" y="4795385"/>
            <a:ext cx="7172955" cy="1220610"/>
          </a:xfrm>
        </p:spPr>
        <p:txBody>
          <a:bodyPr tIns="109728" bIns="109728">
            <a:noAutofit/>
          </a:bodyPr>
          <a:lstStyle>
            <a:lvl1pPr marL="0" indent="0">
              <a:spcBef>
                <a:spcPts val="0"/>
              </a:spcBef>
              <a:buNone/>
              <a:defRPr sz="3137">
                <a:gradFill>
                  <a:gsLst>
                    <a:gs pos="100000">
                      <a:schemeClr val="accent6"/>
                    </a:gs>
                    <a:gs pos="0">
                      <a:schemeClr val="accent6"/>
                    </a:gs>
                  </a:gsLst>
                  <a:lin ang="5400000" scaled="0"/>
                </a:gradFill>
              </a:defRPr>
            </a:lvl1pPr>
          </a:lstStyle>
          <a:p>
            <a:pPr lvl="0"/>
            <a:r>
              <a:rPr lang="en-US"/>
              <a:t>Speaker Name</a:t>
            </a:r>
          </a:p>
          <a:p>
            <a:pPr lvl="0"/>
            <a:r>
              <a:rPr lang="en-US"/>
              <a:t>Title</a:t>
            </a:r>
          </a:p>
        </p:txBody>
      </p:sp>
      <p:sp>
        <p:nvSpPr>
          <p:cNvPr id="5" name="Text Placeholder 4"/>
          <p:cNvSpPr>
            <a:spLocks noGrp="1"/>
          </p:cNvSpPr>
          <p:nvPr>
            <p:ph type="body" sz="quarter" idx="15" hasCustomPrompt="1"/>
          </p:nvPr>
        </p:nvSpPr>
        <p:spPr>
          <a:xfrm>
            <a:off x="267398" y="6022353"/>
            <a:ext cx="7173240" cy="559522"/>
          </a:xfrm>
        </p:spPr>
        <p:txBody>
          <a:bodyPr vert="horz" wrap="square" lIns="182880" tIns="146304" rIns="182880" bIns="146304" rtlCol="0">
            <a:noAutofit/>
          </a:bodyPr>
          <a:lstStyle>
            <a:lvl1pPr marL="336145" indent="-336145" algn="r">
              <a:buNone/>
              <a:defRPr lang="en-US" sz="1765" dirty="0" smtClean="0">
                <a:gradFill>
                  <a:gsLst>
                    <a:gs pos="1250">
                      <a:schemeClr val="accent6"/>
                    </a:gs>
                    <a:gs pos="100000">
                      <a:schemeClr val="accent6"/>
                    </a:gs>
                  </a:gsLst>
                  <a:lin ang="5400000" scaled="0"/>
                </a:gradFill>
                <a:latin typeface="+mn-lt"/>
              </a:defRPr>
            </a:lvl1pPr>
          </a:lstStyle>
          <a:p>
            <a:pPr marL="0" lvl="0" indent="0"/>
            <a:r>
              <a:rPr lang="en-US"/>
              <a:t>Insert Session Code Here</a:t>
            </a:r>
          </a:p>
        </p:txBody>
      </p:sp>
    </p:spTree>
    <p:extLst>
      <p:ext uri="{BB962C8B-B14F-4D97-AF65-F5344CB8AC3E}">
        <p14:creationId xmlns:p14="http://schemas.microsoft.com/office/powerpoint/2010/main" val="1118547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38781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06954192"/>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505050"/>
                    </a:gs>
                    <a:gs pos="100000">
                      <a:srgbClr val="505050"/>
                    </a:gs>
                  </a:gsLst>
                  <a:lin ang="5400000" scaled="0"/>
                </a:gradFill>
                <a:effectLst/>
                <a:uLnTx/>
                <a:uFillTx/>
                <a:latin typeface="Segoe UI"/>
                <a:ea typeface="+mn-ea"/>
                <a:cs typeface="Segoe UI" pitchFamily="34" charset="0"/>
              </a:rPr>
              <a:t>© 2015 Microsoft Corporation. All rights reserved. </a:t>
            </a:r>
          </a:p>
        </p:txBody>
      </p:sp>
      <p:pic>
        <p:nvPicPr>
          <p:cNvPr id="4" name="Picture 3"/>
          <p:cNvPicPr>
            <a:picLocks noChangeAspect="1"/>
          </p:cNvPicPr>
          <p:nvPr userDrawn="1"/>
        </p:nvPicPr>
        <p:blipFill>
          <a:blip r:embed="rId2"/>
          <a:stretch>
            <a:fillRect/>
          </a:stretch>
        </p:blipFill>
        <p:spPr>
          <a:xfrm>
            <a:off x="450203" y="3083652"/>
            <a:ext cx="3227129" cy="692057"/>
          </a:xfrm>
          <a:prstGeom prst="rect">
            <a:avLst/>
          </a:prstGeom>
        </p:spPr>
      </p:pic>
    </p:spTree>
    <p:extLst>
      <p:ext uri="{BB962C8B-B14F-4D97-AF65-F5344CB8AC3E}">
        <p14:creationId xmlns:p14="http://schemas.microsoft.com/office/powerpoint/2010/main" val="1324536653"/>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2015 Microsoft Corporation. All rights reserved. </a:t>
            </a:r>
          </a:p>
        </p:txBody>
      </p:sp>
      <p:pic>
        <p:nvPicPr>
          <p:cNvPr id="4" name="Picture 3"/>
          <p:cNvPicPr>
            <a:picLocks noChangeAspect="1"/>
          </p:cNvPicPr>
          <p:nvPr userDrawn="1"/>
        </p:nvPicPr>
        <p:blipFill>
          <a:blip r:embed="rId2"/>
          <a:stretch>
            <a:fillRect/>
          </a:stretch>
        </p:blipFill>
        <p:spPr bwMode="invGray">
          <a:xfrm>
            <a:off x="450205" y="3083652"/>
            <a:ext cx="3227129" cy="692059"/>
          </a:xfrm>
          <a:prstGeom prst="rect">
            <a:avLst/>
          </a:prstGeom>
        </p:spPr>
      </p:pic>
    </p:spTree>
    <p:extLst>
      <p:ext uri="{BB962C8B-B14F-4D97-AF65-F5344CB8AC3E}">
        <p14:creationId xmlns:p14="http://schemas.microsoft.com/office/powerpoint/2010/main" val="9392125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758654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Group of people in an office working." title="Microsoft Brand Photo">
            <a:extLst>
              <a:ext uri="{FF2B5EF4-FFF2-40B4-BE49-F238E27FC236}">
                <a16:creationId xmlns:a16="http://schemas.microsoft.com/office/drawing/2014/main" id="{31FDC4B1-0785-4203-90B0-3586BA98650F}"/>
              </a:ext>
            </a:extLst>
          </p:cNvPr>
          <p:cNvPicPr>
            <a:picLocks noChangeAspect="1"/>
          </p:cNvPicPr>
          <p:nvPr userDrawn="1"/>
        </p:nvPicPr>
        <p:blipFill rotWithShape="1">
          <a:blip r:embed="rId3"/>
          <a:srcRect l="15779" t="15162" r="28893" b="1845"/>
          <a:stretch/>
        </p:blipFill>
        <p:spPr>
          <a:xfrm>
            <a:off x="5334000" y="0"/>
            <a:ext cx="6858000" cy="6858000"/>
          </a:xfrm>
          <a:prstGeom prst="rect">
            <a:avLst/>
          </a:prstGeom>
        </p:spPr>
      </p:pic>
    </p:spTree>
    <p:extLst>
      <p:ext uri="{BB962C8B-B14F-4D97-AF65-F5344CB8AC3E}">
        <p14:creationId xmlns:p14="http://schemas.microsoft.com/office/powerpoint/2010/main" val="37254308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Group of people in an office working." title="Microsoft Brand Photo">
            <a:extLst>
              <a:ext uri="{FF2B5EF4-FFF2-40B4-BE49-F238E27FC236}">
                <a16:creationId xmlns:a16="http://schemas.microsoft.com/office/drawing/2014/main" id="{D112DACC-3558-4EAF-B807-7C520DCF912B}"/>
              </a:ext>
            </a:extLst>
          </p:cNvPr>
          <p:cNvPicPr>
            <a:picLocks noChangeAspect="1"/>
          </p:cNvPicPr>
          <p:nvPr userDrawn="1"/>
        </p:nvPicPr>
        <p:blipFill rotWithShape="1">
          <a:blip r:embed="rId3"/>
          <a:srcRect l="15779" t="15162" r="28893" b="1845"/>
          <a:stretch/>
        </p:blipFill>
        <p:spPr>
          <a:xfrm>
            <a:off x="5334000" y="0"/>
            <a:ext cx="6858000" cy="6858000"/>
          </a:xfrm>
          <a:prstGeom prst="rect">
            <a:avLst/>
          </a:prstGeom>
        </p:spPr>
      </p:pic>
    </p:spTree>
    <p:extLst>
      <p:ext uri="{BB962C8B-B14F-4D97-AF65-F5344CB8AC3E}">
        <p14:creationId xmlns:p14="http://schemas.microsoft.com/office/powerpoint/2010/main" val="13510429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2693287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089602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63863631"/>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990" y="-5829"/>
            <a:ext cx="12211022" cy="6863830"/>
          </a:xfrm>
          <a:prstGeom prst="rect">
            <a:avLst/>
          </a:prstGeom>
        </p:spPr>
      </p:pic>
      <p:sp>
        <p:nvSpPr>
          <p:cNvPr id="10" name="Rectangle 9"/>
          <p:cNvSpPr/>
          <p:nvPr userDrawn="1"/>
        </p:nvSpPr>
        <p:spPr bwMode="auto">
          <a:xfrm>
            <a:off x="269239" y="2974353"/>
            <a:ext cx="7169557" cy="3592580"/>
          </a:xfrm>
          <a:prstGeom prst="rect">
            <a:avLst/>
          </a:prstGeom>
          <a:solidFill>
            <a:schemeClr val="tx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63405" y="473036"/>
            <a:ext cx="1522404" cy="326276"/>
          </a:xfrm>
          <a:prstGeom prst="rect">
            <a:avLst/>
          </a:prstGeom>
        </p:spPr>
      </p:pic>
      <p:sp>
        <p:nvSpPr>
          <p:cNvPr id="9" name="Title 1"/>
          <p:cNvSpPr>
            <a:spLocks noGrp="1"/>
          </p:cNvSpPr>
          <p:nvPr>
            <p:ph type="title" hasCustomPrompt="1"/>
          </p:nvPr>
        </p:nvSpPr>
        <p:spPr>
          <a:xfrm>
            <a:off x="269302" y="2980725"/>
            <a:ext cx="7171336" cy="1793090"/>
          </a:xfrm>
          <a:noFill/>
        </p:spPr>
        <p:txBody>
          <a:bodyPr lIns="146304" tIns="91440" rIns="146304" bIns="91440" anchor="t" anchorCtr="0"/>
          <a:lstStyle>
            <a:lvl1pPr>
              <a:defRPr sz="5294" spc="-98" baseline="0">
                <a:gradFill>
                  <a:gsLst>
                    <a:gs pos="100000">
                      <a:schemeClr val="bg1"/>
                    </a:gs>
                    <a:gs pos="0">
                      <a:schemeClr val="bg1"/>
                    </a:gs>
                  </a:gsLst>
                  <a:lin ang="5400000" scaled="0"/>
                </a:gradFill>
              </a:defRPr>
            </a:lvl1pPr>
          </a:lstStyle>
          <a:p>
            <a:r>
              <a:rPr lang="en-US"/>
              <a:t>Presentation title </a:t>
            </a:r>
            <a:br>
              <a:rPr lang="en-US"/>
            </a:br>
            <a:r>
              <a:rPr lang="en-US"/>
              <a:t>goes here</a:t>
            </a:r>
          </a:p>
        </p:txBody>
      </p:sp>
      <p:sp>
        <p:nvSpPr>
          <p:cNvPr id="5" name="Text Placeholder 4"/>
          <p:cNvSpPr>
            <a:spLocks noGrp="1"/>
          </p:cNvSpPr>
          <p:nvPr>
            <p:ph type="body" sz="quarter" idx="12" hasCustomPrompt="1"/>
          </p:nvPr>
        </p:nvSpPr>
        <p:spPr>
          <a:xfrm>
            <a:off x="269301" y="4775112"/>
            <a:ext cx="7171337" cy="1239568"/>
          </a:xfrm>
          <a:noFill/>
        </p:spPr>
        <p:txBody>
          <a:bodyPr lIns="146304" tIns="109728" rIns="146304" bIns="109728">
            <a:noAutofit/>
          </a:bodyPr>
          <a:lstStyle>
            <a:lvl1pPr marL="0" indent="0">
              <a:spcBef>
                <a:spcPts val="0"/>
              </a:spcBef>
              <a:buNone/>
              <a:defRPr sz="3137" b="0" spc="0" baseline="0">
                <a:gradFill>
                  <a:gsLst>
                    <a:gs pos="100000">
                      <a:schemeClr val="bg1"/>
                    </a:gs>
                    <a:gs pos="0">
                      <a:schemeClr val="bg1"/>
                    </a:gs>
                  </a:gsLst>
                  <a:lin ang="5400000" scaled="0"/>
                </a:gradFill>
                <a:latin typeface="+mj-lt"/>
              </a:defRPr>
            </a:lvl1pPr>
          </a:lstStyle>
          <a:p>
            <a:pPr lvl="0"/>
            <a:r>
              <a:rPr lang="en-US"/>
              <a:t>Speaker Name</a:t>
            </a:r>
          </a:p>
          <a:p>
            <a:pPr lvl="0"/>
            <a:r>
              <a:rPr lang="en-US"/>
              <a:t>Title</a:t>
            </a:r>
          </a:p>
        </p:txBody>
      </p:sp>
      <p:sp>
        <p:nvSpPr>
          <p:cNvPr id="3" name="Text Placeholder 2"/>
          <p:cNvSpPr>
            <a:spLocks noGrp="1"/>
          </p:cNvSpPr>
          <p:nvPr>
            <p:ph type="body" sz="quarter" idx="13" hasCustomPrompt="1"/>
          </p:nvPr>
        </p:nvSpPr>
        <p:spPr>
          <a:xfrm>
            <a:off x="276398" y="6021841"/>
            <a:ext cx="7164240" cy="537931"/>
          </a:xfrm>
        </p:spPr>
        <p:txBody>
          <a:bodyPr vert="horz" wrap="square" lIns="182880" tIns="146304" rIns="182880" bIns="146304" rtlCol="0">
            <a:noAutofit/>
          </a:bodyPr>
          <a:lstStyle>
            <a:lvl1pPr marL="336145" indent="-336145" algn="r">
              <a:buNone/>
              <a:defRPr lang="en-US" sz="1765" smtClean="0">
                <a:gradFill>
                  <a:gsLst>
                    <a:gs pos="1250">
                      <a:schemeClr val="bg1"/>
                    </a:gs>
                    <a:gs pos="100000">
                      <a:schemeClr val="bg1"/>
                    </a:gs>
                  </a:gsLst>
                  <a:lin ang="5400000" scaled="0"/>
                </a:gradFill>
                <a:latin typeface="+mn-lt"/>
              </a:defRPr>
            </a:lvl1pPr>
            <a:lvl2pPr>
              <a:defRPr lang="en-US" smtClean="0"/>
            </a:lvl2pPr>
            <a:lvl3pPr>
              <a:defRPr lang="en-US" smtClean="0"/>
            </a:lvl3pPr>
            <a:lvl4pPr>
              <a:defRPr lang="en-US" smtClean="0"/>
            </a:lvl4pPr>
            <a:lvl5pPr>
              <a:defRPr lang="en-US"/>
            </a:lvl5pPr>
          </a:lstStyle>
          <a:p>
            <a:pPr marL="0" lvl="0" indent="0"/>
            <a:r>
              <a:rPr lang="en-US"/>
              <a:t>Insert Session Code Here</a:t>
            </a:r>
          </a:p>
        </p:txBody>
      </p:sp>
    </p:spTree>
    <p:extLst>
      <p:ext uri="{BB962C8B-B14F-4D97-AF65-F5344CB8AC3E}">
        <p14:creationId xmlns:p14="http://schemas.microsoft.com/office/powerpoint/2010/main" val="295833685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93007187"/>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85133143"/>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58577581"/>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7125021"/>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84530025"/>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661740152"/>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515893774"/>
      </p:ext>
    </p:extLst>
  </p:cSld>
  <p:clrMapOvr>
    <a:masterClrMapping/>
  </p:clrMapOvr>
  <p:transition>
    <p:fade/>
  </p:transition>
  <p:extLst mod="1">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978827383"/>
      </p:ext>
    </p:extLst>
  </p:cSld>
  <p:clrMapOvr>
    <a:masterClrMapping/>
  </p:clrMapOvr>
  <p:transition>
    <p:fade/>
  </p:transition>
  <p:extLst mod="1">
    <p:ext uri="{DCECCB84-F9BA-43D5-87BE-67443E8EF086}">
      <p15:sldGuideLst xmlns:p15="http://schemas.microsoft.com/office/powerpoint/2012/main">
        <p15:guide id="2" pos="3359">
          <p15:clr>
            <a:srgbClr val="FBAE40"/>
          </p15:clr>
        </p15:guide>
        <p15:guide id="5" orient="horz" pos="2160">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127737892"/>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1855527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009"/>
            <a:ext cx="12192000" cy="6851981"/>
          </a:xfrm>
          <a:prstGeom prst="rect">
            <a:avLst/>
          </a:prstGeom>
        </p:spPr>
      </p:pic>
      <p:sp>
        <p:nvSpPr>
          <p:cNvPr id="6" name="Rectangle 5"/>
          <p:cNvSpPr/>
          <p:nvPr userDrawn="1"/>
        </p:nvSpPr>
        <p:spPr bwMode="auto">
          <a:xfrm>
            <a:off x="4751363" y="1186356"/>
            <a:ext cx="7171399" cy="4484025"/>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4751363" y="1186356"/>
            <a:ext cx="7171399" cy="2706373"/>
          </a:xfrm>
          <a:noFill/>
        </p:spPr>
        <p:txBody>
          <a:bodyPr wrap="square" tIns="91440" bIns="91440" anchor="t" anchorCtr="0">
            <a:no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4752069" y="3892729"/>
            <a:ext cx="7170692" cy="1777652"/>
          </a:xfrm>
          <a:noFill/>
        </p:spPr>
        <p:txBody>
          <a:bodyPr wrap="square" lIns="182880" tIns="146304" rIns="182880" bIns="146304">
            <a:no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9405254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40415498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0819354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38661699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0833027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1646555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7275597"/>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1342939"/>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17846243"/>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8912060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803183699"/>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010"/>
            <a:ext cx="12192000" cy="6851980"/>
          </a:xfrm>
          <a:prstGeom prst="rect">
            <a:avLst/>
          </a:prstGeom>
        </p:spPr>
      </p:pic>
      <p:sp>
        <p:nvSpPr>
          <p:cNvPr id="4" name="Rectangle 3"/>
          <p:cNvSpPr/>
          <p:nvPr userDrawn="1"/>
        </p:nvSpPr>
        <p:spPr bwMode="auto">
          <a:xfrm>
            <a:off x="4751363" y="1186356"/>
            <a:ext cx="7171399" cy="4484025"/>
          </a:xfrm>
          <a:prstGeom prst="rect">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4751363" y="1201814"/>
            <a:ext cx="7171399" cy="4484025"/>
          </a:xfrm>
          <a:noFill/>
        </p:spPr>
        <p:txBody>
          <a:bodyPr wrap="square" tIns="91440" bIns="91440" anchor="t" anchorCtr="0">
            <a:noAutofit/>
          </a:bodyPr>
          <a:lstStyle>
            <a:lvl1pPr>
              <a:defRPr lang="en-US" sz="7058" b="0" kern="1200" cap="none" spc="-98" baseline="0" dirty="0">
                <a:ln w="3175">
                  <a:noFill/>
                </a:ln>
                <a:gradFill>
                  <a:gsLst>
                    <a:gs pos="0">
                      <a:schemeClr val="accent6"/>
                    </a:gs>
                    <a:gs pos="100000">
                      <a:schemeClr val="accent6"/>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11534165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4_Insert Photo">
    <p:spTree>
      <p:nvGrpSpPr>
        <p:cNvPr id="1" name=""/>
        <p:cNvGrpSpPr/>
        <p:nvPr/>
      </p:nvGrpSpPr>
      <p:grpSpPr>
        <a:xfrm>
          <a:off x="0" y="0"/>
          <a:ext cx="0" cy="0"/>
          <a:chOff x="0" y="0"/>
          <a:chExt cx="0" cy="0"/>
        </a:xfrm>
      </p:grpSpPr>
      <p:pic>
        <p:nvPicPr>
          <p:cNvPr id="44" name="Picture Placeholder 7"/>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5918075" y="-4979"/>
            <a:ext cx="6273925" cy="5684621"/>
          </a:xfrm>
          <a:prstGeom prst="rect">
            <a:avLst/>
          </a:prstGeom>
        </p:spPr>
      </p:pic>
      <p:sp>
        <p:nvSpPr>
          <p:cNvPr id="20" name="Picture Placeholder 144"/>
          <p:cNvSpPr>
            <a:spLocks noGrp="1"/>
          </p:cNvSpPr>
          <p:nvPr>
            <p:ph type="pic" sz="quarter" idx="20" hasCustomPrompt="1"/>
          </p:nvPr>
        </p:nvSpPr>
        <p:spPr>
          <a:xfrm>
            <a:off x="5918075" y="0"/>
            <a:ext cx="6273925" cy="5684621"/>
          </a:xfrm>
          <a:prstGeom prst="rect">
            <a:avLst/>
          </a:prstGeom>
        </p:spPr>
        <p:txBody>
          <a:bodyPr anchor="ctr" anchorCtr="0">
            <a:noAutofit/>
          </a:bodyPr>
          <a:lstStyle>
            <a:lvl1pPr marL="0" indent="0" algn="ctr">
              <a:buNone/>
              <a:defRPr baseline="0">
                <a:solidFill>
                  <a:schemeClr val="bg1"/>
                </a:solidFill>
              </a:defRPr>
            </a:lvl1pPr>
          </a:lstStyle>
          <a:p>
            <a:r>
              <a:rPr lang="en-US" dirty="0"/>
              <a:t>Drag picture here</a:t>
            </a:r>
          </a:p>
        </p:txBody>
      </p:sp>
      <p:sp>
        <p:nvSpPr>
          <p:cNvPr id="21" name="Title 1"/>
          <p:cNvSpPr>
            <a:spLocks noGrp="1"/>
          </p:cNvSpPr>
          <p:nvPr>
            <p:ph type="ctrTitle"/>
          </p:nvPr>
        </p:nvSpPr>
        <p:spPr>
          <a:xfrm>
            <a:off x="613786" y="851200"/>
            <a:ext cx="4699724" cy="1043599"/>
          </a:xfrm>
          <a:prstGeom prst="rect">
            <a:avLst/>
          </a:prstGeom>
        </p:spPr>
        <p:txBody>
          <a:bodyPr lIns="0" tIns="0" rIns="0" bIns="0" anchor="t" anchorCtr="0">
            <a:noAutofit/>
          </a:bodyPr>
          <a:lstStyle>
            <a:lvl1pPr algn="l">
              <a:defRPr sz="3200" b="1">
                <a:solidFill>
                  <a:schemeClr val="tx1">
                    <a:lumMod val="50000"/>
                    <a:lumOff val="50000"/>
                  </a:schemeClr>
                </a:solidFill>
                <a:latin typeface="+mj-lt"/>
              </a:defRPr>
            </a:lvl1pPr>
          </a:lstStyle>
          <a:p>
            <a:r>
              <a:rPr lang="en-US"/>
              <a:t>Click to edit Master title style</a:t>
            </a:r>
          </a:p>
        </p:txBody>
      </p:sp>
      <p:sp>
        <p:nvSpPr>
          <p:cNvPr id="22" name="Text Placeholder 132"/>
          <p:cNvSpPr>
            <a:spLocks noGrp="1"/>
          </p:cNvSpPr>
          <p:nvPr>
            <p:ph type="body" sz="quarter" idx="11"/>
          </p:nvPr>
        </p:nvSpPr>
        <p:spPr>
          <a:xfrm>
            <a:off x="622300" y="1930399"/>
            <a:ext cx="4724400" cy="3382923"/>
          </a:xfrm>
          <a:prstGeom prst="rect">
            <a:avLst/>
          </a:prstGeom>
        </p:spPr>
        <p:txBody>
          <a:bodyPr lIns="0" tIns="0" rIns="0" bIns="0">
            <a:noAutofit/>
          </a:bodyPr>
          <a:lstStyle>
            <a:lvl1pPr marL="0" indent="0">
              <a:lnSpc>
                <a:spcPts val="1800"/>
              </a:lnSpc>
              <a:buNone/>
              <a:defRPr sz="1200">
                <a:solidFill>
                  <a:schemeClr val="bg2">
                    <a:lumMod val="25000"/>
                  </a:schemeClr>
                </a:solidFill>
              </a:defRPr>
            </a:lvl1pPr>
          </a:lstStyle>
          <a:p>
            <a:pPr lvl="0"/>
            <a:r>
              <a:rPr lang="en-US"/>
              <a:t>Click to edit Master text styles</a:t>
            </a:r>
          </a:p>
        </p:txBody>
      </p:sp>
      <p:cxnSp>
        <p:nvCxnSpPr>
          <p:cNvPr id="31" name="Straight Connector 30"/>
          <p:cNvCxnSpPr/>
          <p:nvPr userDrawn="1"/>
        </p:nvCxnSpPr>
        <p:spPr>
          <a:xfrm>
            <a:off x="13962495" y="10026650"/>
            <a:ext cx="0" cy="6350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4" name="Rectangle 23"/>
          <p:cNvSpPr/>
          <p:nvPr userDrawn="1"/>
        </p:nvSpPr>
        <p:spPr>
          <a:xfrm>
            <a:off x="0" y="5689600"/>
            <a:ext cx="12192000" cy="11684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Text Placeholder 136"/>
          <p:cNvSpPr>
            <a:spLocks noGrp="1"/>
          </p:cNvSpPr>
          <p:nvPr>
            <p:ph type="body" sz="quarter" idx="35"/>
          </p:nvPr>
        </p:nvSpPr>
        <p:spPr>
          <a:xfrm>
            <a:off x="10933315" y="6301905"/>
            <a:ext cx="840508" cy="382948"/>
          </a:xfrm>
          <a:prstGeom prst="rect">
            <a:avLst/>
          </a:prstGeom>
        </p:spPr>
        <p:txBody>
          <a:bodyPr lIns="0" tIns="0" rIns="0" bIns="0">
            <a:noAutofit/>
          </a:bodyPr>
          <a:lstStyle>
            <a:lvl1pPr marL="0" marR="0" indent="0" algn="ctr" defTabSz="914400" rtl="0" eaLnBrk="1" fontAlgn="auto" latinLnBrk="0" hangingPunct="1">
              <a:lnSpc>
                <a:spcPct val="90000"/>
              </a:lnSpc>
              <a:spcBef>
                <a:spcPts val="0"/>
              </a:spcBef>
              <a:spcAft>
                <a:spcPts val="0"/>
              </a:spcAft>
              <a:buClrTx/>
              <a:buSzTx/>
              <a:buFont typeface="Arial" panose="020B0604020202020204" pitchFamily="34" charset="0"/>
              <a:buNone/>
              <a:tabLst/>
              <a:defRPr sz="8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cxnSp>
        <p:nvCxnSpPr>
          <p:cNvPr id="27" name="Straight Connector 26"/>
          <p:cNvCxnSpPr/>
          <p:nvPr userDrawn="1"/>
        </p:nvCxnSpPr>
        <p:spPr>
          <a:xfrm>
            <a:off x="10523604" y="5930900"/>
            <a:ext cx="0" cy="6350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8" name="Picture Placeholder 144"/>
          <p:cNvSpPr>
            <a:spLocks noGrp="1"/>
          </p:cNvSpPr>
          <p:nvPr>
            <p:ph type="pic" sz="quarter" idx="36" hasCustomPrompt="1"/>
          </p:nvPr>
        </p:nvSpPr>
        <p:spPr>
          <a:xfrm>
            <a:off x="202498" y="5884716"/>
            <a:ext cx="2064635" cy="834378"/>
          </a:xfrm>
          <a:prstGeom prst="rect">
            <a:avLst/>
          </a:prstGeom>
        </p:spPr>
        <p:txBody>
          <a:bodyPr anchor="ctr" anchorCtr="0">
            <a:noAutofit/>
          </a:bodyPr>
          <a:lstStyle>
            <a:lvl1pPr marL="0" indent="0" algn="ctr">
              <a:buNone/>
              <a:defRPr sz="1600">
                <a:solidFill>
                  <a:srgbClr val="7030A0"/>
                </a:solidFill>
              </a:defRPr>
            </a:lvl1pPr>
          </a:lstStyle>
          <a:p>
            <a:r>
              <a:rPr lang="en-US" dirty="0"/>
              <a:t>Drag logo here</a:t>
            </a:r>
          </a:p>
        </p:txBody>
      </p:sp>
      <p:sp>
        <p:nvSpPr>
          <p:cNvPr id="55" name="Text Placeholder 136"/>
          <p:cNvSpPr>
            <a:spLocks noGrp="1"/>
          </p:cNvSpPr>
          <p:nvPr>
            <p:ph type="body" sz="quarter" idx="31"/>
          </p:nvPr>
        </p:nvSpPr>
        <p:spPr>
          <a:xfrm>
            <a:off x="8892839" y="6156112"/>
            <a:ext cx="805425"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56" name="Text Placeholder 136"/>
          <p:cNvSpPr>
            <a:spLocks noGrp="1"/>
          </p:cNvSpPr>
          <p:nvPr>
            <p:ph type="body" sz="quarter" idx="32"/>
          </p:nvPr>
        </p:nvSpPr>
        <p:spPr>
          <a:xfrm>
            <a:off x="7302675" y="6181251"/>
            <a:ext cx="879812"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57" name="Text Placeholder 136"/>
          <p:cNvSpPr>
            <a:spLocks noGrp="1"/>
          </p:cNvSpPr>
          <p:nvPr>
            <p:ph type="body" sz="quarter" idx="33"/>
          </p:nvPr>
        </p:nvSpPr>
        <p:spPr>
          <a:xfrm>
            <a:off x="5307250" y="6156112"/>
            <a:ext cx="988642"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58" name="Text Placeholder 136"/>
          <p:cNvSpPr>
            <a:spLocks noGrp="1"/>
          </p:cNvSpPr>
          <p:nvPr>
            <p:ph type="body" sz="quarter" idx="34"/>
          </p:nvPr>
        </p:nvSpPr>
        <p:spPr>
          <a:xfrm>
            <a:off x="3087261" y="6171517"/>
            <a:ext cx="1505159"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60" name="TextBox 59"/>
          <p:cNvSpPr txBox="1"/>
          <p:nvPr userDrawn="1"/>
        </p:nvSpPr>
        <p:spPr>
          <a:xfrm>
            <a:off x="3197994" y="5916409"/>
            <a:ext cx="1487548"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dirty="0">
                <a:solidFill>
                  <a:schemeClr val="bg1">
                    <a:lumMod val="50000"/>
                  </a:schemeClr>
                </a:solidFill>
              </a:rPr>
              <a:t>Products and Services</a:t>
            </a:r>
          </a:p>
        </p:txBody>
      </p:sp>
      <p:sp>
        <p:nvSpPr>
          <p:cNvPr id="61" name="TextBox 60"/>
          <p:cNvSpPr txBox="1"/>
          <p:nvPr userDrawn="1"/>
        </p:nvSpPr>
        <p:spPr>
          <a:xfrm>
            <a:off x="5294550" y="5912045"/>
            <a:ext cx="1247049" cy="155299"/>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dirty="0">
                <a:solidFill>
                  <a:schemeClr val="bg1">
                    <a:lumMod val="50000"/>
                  </a:schemeClr>
                </a:solidFill>
              </a:rPr>
              <a:t>Organization Size</a:t>
            </a:r>
          </a:p>
        </p:txBody>
      </p:sp>
      <p:sp>
        <p:nvSpPr>
          <p:cNvPr id="62" name="TextBox 61"/>
          <p:cNvSpPr txBox="1"/>
          <p:nvPr userDrawn="1"/>
        </p:nvSpPr>
        <p:spPr>
          <a:xfrm>
            <a:off x="7464535" y="5915827"/>
            <a:ext cx="988642"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dirty="0">
                <a:solidFill>
                  <a:schemeClr val="bg1">
                    <a:lumMod val="50000"/>
                  </a:schemeClr>
                </a:solidFill>
              </a:rPr>
              <a:t>Industry</a:t>
            </a:r>
          </a:p>
        </p:txBody>
      </p:sp>
      <p:sp>
        <p:nvSpPr>
          <p:cNvPr id="63" name="TextBox 62"/>
          <p:cNvSpPr txBox="1"/>
          <p:nvPr userDrawn="1"/>
        </p:nvSpPr>
        <p:spPr>
          <a:xfrm>
            <a:off x="8994069" y="5930900"/>
            <a:ext cx="988642"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dirty="0">
                <a:solidFill>
                  <a:schemeClr val="bg1">
                    <a:lumMod val="50000"/>
                  </a:schemeClr>
                </a:solidFill>
              </a:rPr>
              <a:t>Country</a:t>
            </a:r>
          </a:p>
        </p:txBody>
      </p:sp>
    </p:spTree>
    <p:extLst>
      <p:ext uri="{BB962C8B-B14F-4D97-AF65-F5344CB8AC3E}">
        <p14:creationId xmlns:p14="http://schemas.microsoft.com/office/powerpoint/2010/main" val="145763810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2_Title &amp; 2-color Non-bulleted tex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C785812-DBB3-49A5-B9A5-226A70E5849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21893054"/>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cSld name="Title Only - gray, lef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000" spc="0">
                <a:solidFill>
                  <a:schemeClr val="tx1"/>
                </a:solidFill>
              </a:defRPr>
            </a:lvl1pPr>
          </a:lstStyle>
          <a:p>
            <a:r>
              <a:rPr lang="en-US"/>
              <a:t>Click to edit Master title style</a:t>
            </a:r>
          </a:p>
        </p:txBody>
      </p:sp>
    </p:spTree>
    <p:extLst>
      <p:ext uri="{BB962C8B-B14F-4D97-AF65-F5344CB8AC3E}">
        <p14:creationId xmlns:p14="http://schemas.microsoft.com/office/powerpoint/2010/main" val="4049500316"/>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Walkin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11" name="Freeform 5">
            <a:extLst>
              <a:ext uri="{FF2B5EF4-FFF2-40B4-BE49-F238E27FC236}">
                <a16:creationId xmlns:a16="http://schemas.microsoft.com/office/drawing/2014/main" id="{3A3051D2-DD0C-4419-9210-74A066BBE509}"/>
              </a:ext>
            </a:extLst>
          </p:cNvPr>
          <p:cNvSpPr>
            <a:spLocks noChangeAspect="1" noEditPoints="1"/>
          </p:cNvSpPr>
          <p:nvPr userDrawn="1"/>
        </p:nvSpPr>
        <p:spPr bwMode="black">
          <a:xfrm>
            <a:off x="584200" y="2903438"/>
            <a:ext cx="4343400" cy="527960"/>
          </a:xfrm>
          <a:custGeom>
            <a:avLst/>
            <a:gdLst>
              <a:gd name="T0" fmla="*/ 763 w 809"/>
              <a:gd name="T1" fmla="*/ 64 h 96"/>
              <a:gd name="T2" fmla="*/ 795 w 809"/>
              <a:gd name="T3" fmla="*/ 58 h 96"/>
              <a:gd name="T4" fmla="*/ 795 w 809"/>
              <a:gd name="T5" fmla="*/ 84 h 96"/>
              <a:gd name="T6" fmla="*/ 777 w 809"/>
              <a:gd name="T7" fmla="*/ 30 h 96"/>
              <a:gd name="T8" fmla="*/ 723 w 809"/>
              <a:gd name="T9" fmla="*/ 95 h 96"/>
              <a:gd name="T10" fmla="*/ 701 w 809"/>
              <a:gd name="T11" fmla="*/ 3 h 96"/>
              <a:gd name="T12" fmla="*/ 707 w 809"/>
              <a:gd name="T13" fmla="*/ 16 h 96"/>
              <a:gd name="T14" fmla="*/ 708 w 809"/>
              <a:gd name="T15" fmla="*/ 95 h 96"/>
              <a:gd name="T16" fmla="*/ 661 w 809"/>
              <a:gd name="T17" fmla="*/ 80 h 96"/>
              <a:gd name="T18" fmla="*/ 624 w 809"/>
              <a:gd name="T19" fmla="*/ 69 h 96"/>
              <a:gd name="T20" fmla="*/ 679 w 809"/>
              <a:gd name="T21" fmla="*/ 95 h 96"/>
              <a:gd name="T22" fmla="*/ 579 w 809"/>
              <a:gd name="T23" fmla="*/ 55 h 96"/>
              <a:gd name="T24" fmla="*/ 598 w 809"/>
              <a:gd name="T25" fmla="*/ 69 h 96"/>
              <a:gd name="T26" fmla="*/ 579 w 809"/>
              <a:gd name="T27" fmla="*/ 19 h 96"/>
              <a:gd name="T28" fmla="*/ 605 w 809"/>
              <a:gd name="T29" fmla="*/ 88 h 96"/>
              <a:gd name="T30" fmla="*/ 602 w 809"/>
              <a:gd name="T31" fmla="*/ 12 h 96"/>
              <a:gd name="T32" fmla="*/ 608 w 809"/>
              <a:gd name="T33" fmla="*/ 55 h 96"/>
              <a:gd name="T34" fmla="*/ 471 w 809"/>
              <a:gd name="T35" fmla="*/ 32 h 96"/>
              <a:gd name="T36" fmla="*/ 474 w 809"/>
              <a:gd name="T37" fmla="*/ 2 h 96"/>
              <a:gd name="T38" fmla="*/ 432 w 809"/>
              <a:gd name="T39" fmla="*/ 32 h 96"/>
              <a:gd name="T40" fmla="*/ 457 w 809"/>
              <a:gd name="T41" fmla="*/ 43 h 96"/>
              <a:gd name="T42" fmla="*/ 500 w 809"/>
              <a:gd name="T43" fmla="*/ 96 h 96"/>
              <a:gd name="T44" fmla="*/ 496 w 809"/>
              <a:gd name="T45" fmla="*/ 74 h 96"/>
              <a:gd name="T46" fmla="*/ 496 w 809"/>
              <a:gd name="T47" fmla="*/ 13 h 96"/>
              <a:gd name="T48" fmla="*/ 378 w 809"/>
              <a:gd name="T49" fmla="*/ 64 h 96"/>
              <a:gd name="T50" fmla="*/ 419 w 809"/>
              <a:gd name="T51" fmla="*/ 39 h 96"/>
              <a:gd name="T52" fmla="*/ 363 w 809"/>
              <a:gd name="T53" fmla="*/ 64 h 96"/>
              <a:gd name="T54" fmla="*/ 345 w 809"/>
              <a:gd name="T55" fmla="*/ 62 h 96"/>
              <a:gd name="T56" fmla="*/ 325 w 809"/>
              <a:gd name="T57" fmla="*/ 48 h 96"/>
              <a:gd name="T58" fmla="*/ 352 w 809"/>
              <a:gd name="T59" fmla="*/ 46 h 96"/>
              <a:gd name="T60" fmla="*/ 313 w 809"/>
              <a:gd name="T61" fmla="*/ 41 h 96"/>
              <a:gd name="T62" fmla="*/ 327 w 809"/>
              <a:gd name="T63" fmla="*/ 67 h 96"/>
              <a:gd name="T64" fmla="*/ 328 w 809"/>
              <a:gd name="T65" fmla="*/ 86 h 96"/>
              <a:gd name="T66" fmla="*/ 347 w 809"/>
              <a:gd name="T67" fmla="*/ 91 h 96"/>
              <a:gd name="T68" fmla="*/ 286 w 809"/>
              <a:gd name="T69" fmla="*/ 63 h 96"/>
              <a:gd name="T70" fmla="*/ 256 w 809"/>
              <a:gd name="T71" fmla="*/ 79 h 96"/>
              <a:gd name="T72" fmla="*/ 301 w 809"/>
              <a:gd name="T73" fmla="*/ 63 h 96"/>
              <a:gd name="T74" fmla="*/ 246 w 809"/>
              <a:gd name="T75" fmla="*/ 39 h 96"/>
              <a:gd name="T76" fmla="*/ 210 w 809"/>
              <a:gd name="T77" fmla="*/ 45 h 96"/>
              <a:gd name="T78" fmla="*/ 210 w 809"/>
              <a:gd name="T79" fmla="*/ 65 h 96"/>
              <a:gd name="T80" fmla="*/ 226 w 809"/>
              <a:gd name="T81" fmla="*/ 31 h 96"/>
              <a:gd name="T82" fmla="*/ 165 w 809"/>
              <a:gd name="T83" fmla="*/ 96 h 96"/>
              <a:gd name="T84" fmla="*/ 148 w 809"/>
              <a:gd name="T85" fmla="*/ 64 h 96"/>
              <a:gd name="T86" fmla="*/ 167 w 809"/>
              <a:gd name="T87" fmla="*/ 30 h 96"/>
              <a:gd name="T88" fmla="*/ 108 w 809"/>
              <a:gd name="T89" fmla="*/ 32 h 96"/>
              <a:gd name="T90" fmla="*/ 110 w 809"/>
              <a:gd name="T91" fmla="*/ 17 h 96"/>
              <a:gd name="T92" fmla="*/ 116 w 809"/>
              <a:gd name="T93" fmla="*/ 3 h 96"/>
              <a:gd name="T94" fmla="*/ 80 w 809"/>
              <a:gd name="T95" fmla="*/ 38 h 96"/>
              <a:gd name="T96" fmla="*/ 42 w 809"/>
              <a:gd name="T97" fmla="*/ 95 h 96"/>
              <a:gd name="T98" fmla="*/ 14 w 809"/>
              <a:gd name="T99" fmla="*/ 95 h 96"/>
              <a:gd name="T100" fmla="*/ 47 w 809"/>
              <a:gd name="T101" fmla="*/ 7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09" h="96">
                <a:moveTo>
                  <a:pt x="795" y="58"/>
                </a:moveTo>
                <a:cubicBezTo>
                  <a:pt x="795" y="53"/>
                  <a:pt x="794" y="50"/>
                  <a:pt x="791" y="46"/>
                </a:cubicBezTo>
                <a:cubicBezTo>
                  <a:pt x="788" y="43"/>
                  <a:pt x="784" y="42"/>
                  <a:pt x="780" y="42"/>
                </a:cubicBezTo>
                <a:cubicBezTo>
                  <a:pt x="775" y="42"/>
                  <a:pt x="770" y="44"/>
                  <a:pt x="767" y="48"/>
                </a:cubicBezTo>
                <a:cubicBezTo>
                  <a:pt x="764" y="52"/>
                  <a:pt x="763" y="57"/>
                  <a:pt x="763" y="64"/>
                </a:cubicBezTo>
                <a:cubicBezTo>
                  <a:pt x="763" y="71"/>
                  <a:pt x="764" y="76"/>
                  <a:pt x="767" y="79"/>
                </a:cubicBezTo>
                <a:cubicBezTo>
                  <a:pt x="770" y="83"/>
                  <a:pt x="774" y="85"/>
                  <a:pt x="779" y="85"/>
                </a:cubicBezTo>
                <a:cubicBezTo>
                  <a:pt x="784" y="85"/>
                  <a:pt x="788" y="83"/>
                  <a:pt x="791" y="79"/>
                </a:cubicBezTo>
                <a:cubicBezTo>
                  <a:pt x="794" y="76"/>
                  <a:pt x="795" y="71"/>
                  <a:pt x="795" y="66"/>
                </a:cubicBezTo>
                <a:lnTo>
                  <a:pt x="795" y="58"/>
                </a:lnTo>
                <a:close/>
                <a:moveTo>
                  <a:pt x="809" y="2"/>
                </a:moveTo>
                <a:cubicBezTo>
                  <a:pt x="809" y="95"/>
                  <a:pt x="809" y="95"/>
                  <a:pt x="809" y="95"/>
                </a:cubicBezTo>
                <a:cubicBezTo>
                  <a:pt x="795" y="95"/>
                  <a:pt x="795" y="95"/>
                  <a:pt x="795" y="95"/>
                </a:cubicBezTo>
                <a:cubicBezTo>
                  <a:pt x="795" y="84"/>
                  <a:pt x="795" y="84"/>
                  <a:pt x="795" y="84"/>
                </a:cubicBezTo>
                <a:cubicBezTo>
                  <a:pt x="795" y="84"/>
                  <a:pt x="795" y="84"/>
                  <a:pt x="795" y="84"/>
                </a:cubicBezTo>
                <a:cubicBezTo>
                  <a:pt x="790" y="92"/>
                  <a:pt x="783" y="96"/>
                  <a:pt x="774" y="96"/>
                </a:cubicBezTo>
                <a:cubicBezTo>
                  <a:pt x="766" y="96"/>
                  <a:pt x="760" y="93"/>
                  <a:pt x="755" y="88"/>
                </a:cubicBezTo>
                <a:cubicBezTo>
                  <a:pt x="751" y="82"/>
                  <a:pt x="748" y="74"/>
                  <a:pt x="748" y="65"/>
                </a:cubicBezTo>
                <a:cubicBezTo>
                  <a:pt x="748" y="54"/>
                  <a:pt x="751" y="46"/>
                  <a:pt x="756" y="40"/>
                </a:cubicBezTo>
                <a:cubicBezTo>
                  <a:pt x="761" y="34"/>
                  <a:pt x="768" y="30"/>
                  <a:pt x="777" y="30"/>
                </a:cubicBezTo>
                <a:cubicBezTo>
                  <a:pt x="785" y="30"/>
                  <a:pt x="791" y="34"/>
                  <a:pt x="795" y="41"/>
                </a:cubicBezTo>
                <a:cubicBezTo>
                  <a:pt x="795" y="41"/>
                  <a:pt x="795" y="41"/>
                  <a:pt x="795" y="41"/>
                </a:cubicBezTo>
                <a:cubicBezTo>
                  <a:pt x="795" y="2"/>
                  <a:pt x="795" y="2"/>
                  <a:pt x="795" y="2"/>
                </a:cubicBezTo>
                <a:lnTo>
                  <a:pt x="809" y="2"/>
                </a:lnTo>
                <a:close/>
                <a:moveTo>
                  <a:pt x="723" y="95"/>
                </a:moveTo>
                <a:cubicBezTo>
                  <a:pt x="738" y="95"/>
                  <a:pt x="738" y="95"/>
                  <a:pt x="738" y="95"/>
                </a:cubicBezTo>
                <a:cubicBezTo>
                  <a:pt x="738" y="2"/>
                  <a:pt x="738" y="2"/>
                  <a:pt x="738" y="2"/>
                </a:cubicBezTo>
                <a:cubicBezTo>
                  <a:pt x="723" y="2"/>
                  <a:pt x="723" y="2"/>
                  <a:pt x="723" y="2"/>
                </a:cubicBezTo>
                <a:lnTo>
                  <a:pt x="723" y="95"/>
                </a:lnTo>
                <a:close/>
                <a:moveTo>
                  <a:pt x="701" y="3"/>
                </a:moveTo>
                <a:cubicBezTo>
                  <a:pt x="699" y="3"/>
                  <a:pt x="697" y="3"/>
                  <a:pt x="695" y="5"/>
                </a:cubicBezTo>
                <a:cubicBezTo>
                  <a:pt x="694" y="7"/>
                  <a:pt x="693" y="8"/>
                  <a:pt x="693" y="11"/>
                </a:cubicBezTo>
                <a:cubicBezTo>
                  <a:pt x="693" y="13"/>
                  <a:pt x="694" y="15"/>
                  <a:pt x="695" y="17"/>
                </a:cubicBezTo>
                <a:cubicBezTo>
                  <a:pt x="697" y="18"/>
                  <a:pt x="699" y="19"/>
                  <a:pt x="701" y="19"/>
                </a:cubicBezTo>
                <a:cubicBezTo>
                  <a:pt x="704" y="19"/>
                  <a:pt x="706" y="18"/>
                  <a:pt x="707" y="16"/>
                </a:cubicBezTo>
                <a:cubicBezTo>
                  <a:pt x="709" y="15"/>
                  <a:pt x="710" y="13"/>
                  <a:pt x="710" y="11"/>
                </a:cubicBezTo>
                <a:cubicBezTo>
                  <a:pt x="710" y="8"/>
                  <a:pt x="709" y="7"/>
                  <a:pt x="707" y="5"/>
                </a:cubicBezTo>
                <a:cubicBezTo>
                  <a:pt x="706" y="3"/>
                  <a:pt x="704" y="3"/>
                  <a:pt x="701" y="3"/>
                </a:cubicBezTo>
                <a:moveTo>
                  <a:pt x="694" y="95"/>
                </a:moveTo>
                <a:cubicBezTo>
                  <a:pt x="708" y="95"/>
                  <a:pt x="708" y="95"/>
                  <a:pt x="708" y="95"/>
                </a:cubicBezTo>
                <a:cubicBezTo>
                  <a:pt x="708" y="32"/>
                  <a:pt x="708" y="32"/>
                  <a:pt x="708" y="32"/>
                </a:cubicBezTo>
                <a:cubicBezTo>
                  <a:pt x="694" y="32"/>
                  <a:pt x="694" y="32"/>
                  <a:pt x="694" y="32"/>
                </a:cubicBezTo>
                <a:lnTo>
                  <a:pt x="694" y="95"/>
                </a:lnTo>
                <a:close/>
                <a:moveTo>
                  <a:pt x="665" y="68"/>
                </a:moveTo>
                <a:cubicBezTo>
                  <a:pt x="665" y="73"/>
                  <a:pt x="664" y="77"/>
                  <a:pt x="661" y="80"/>
                </a:cubicBezTo>
                <a:cubicBezTo>
                  <a:pt x="658" y="83"/>
                  <a:pt x="655" y="85"/>
                  <a:pt x="651" y="85"/>
                </a:cubicBezTo>
                <a:cubicBezTo>
                  <a:pt x="642" y="85"/>
                  <a:pt x="638" y="79"/>
                  <a:pt x="638" y="68"/>
                </a:cubicBezTo>
                <a:cubicBezTo>
                  <a:pt x="638" y="32"/>
                  <a:pt x="638" y="32"/>
                  <a:pt x="638" y="32"/>
                </a:cubicBezTo>
                <a:cubicBezTo>
                  <a:pt x="624" y="32"/>
                  <a:pt x="624" y="32"/>
                  <a:pt x="624" y="32"/>
                </a:cubicBezTo>
                <a:cubicBezTo>
                  <a:pt x="624" y="69"/>
                  <a:pt x="624" y="69"/>
                  <a:pt x="624" y="69"/>
                </a:cubicBezTo>
                <a:cubicBezTo>
                  <a:pt x="624" y="87"/>
                  <a:pt x="631" y="96"/>
                  <a:pt x="646" y="96"/>
                </a:cubicBezTo>
                <a:cubicBezTo>
                  <a:pt x="654" y="96"/>
                  <a:pt x="661" y="92"/>
                  <a:pt x="665" y="85"/>
                </a:cubicBezTo>
                <a:cubicBezTo>
                  <a:pt x="665" y="85"/>
                  <a:pt x="665" y="85"/>
                  <a:pt x="665" y="85"/>
                </a:cubicBezTo>
                <a:cubicBezTo>
                  <a:pt x="665" y="95"/>
                  <a:pt x="665" y="95"/>
                  <a:pt x="665" y="95"/>
                </a:cubicBezTo>
                <a:cubicBezTo>
                  <a:pt x="679" y="95"/>
                  <a:pt x="679" y="95"/>
                  <a:pt x="679" y="95"/>
                </a:cubicBezTo>
                <a:cubicBezTo>
                  <a:pt x="679" y="32"/>
                  <a:pt x="679" y="32"/>
                  <a:pt x="679" y="32"/>
                </a:cubicBezTo>
                <a:cubicBezTo>
                  <a:pt x="665" y="32"/>
                  <a:pt x="665" y="32"/>
                  <a:pt x="665" y="32"/>
                </a:cubicBezTo>
                <a:lnTo>
                  <a:pt x="665" y="68"/>
                </a:lnTo>
                <a:close/>
                <a:moveTo>
                  <a:pt x="598" y="69"/>
                </a:moveTo>
                <a:cubicBezTo>
                  <a:pt x="598" y="60"/>
                  <a:pt x="592" y="55"/>
                  <a:pt x="579" y="55"/>
                </a:cubicBezTo>
                <a:cubicBezTo>
                  <a:pt x="569" y="55"/>
                  <a:pt x="569" y="55"/>
                  <a:pt x="569" y="55"/>
                </a:cubicBezTo>
                <a:cubicBezTo>
                  <a:pt x="569" y="83"/>
                  <a:pt x="569" y="83"/>
                  <a:pt x="569" y="83"/>
                </a:cubicBezTo>
                <a:cubicBezTo>
                  <a:pt x="581" y="83"/>
                  <a:pt x="581" y="83"/>
                  <a:pt x="581" y="83"/>
                </a:cubicBezTo>
                <a:cubicBezTo>
                  <a:pt x="587" y="83"/>
                  <a:pt x="591" y="82"/>
                  <a:pt x="594" y="79"/>
                </a:cubicBezTo>
                <a:cubicBezTo>
                  <a:pt x="597" y="77"/>
                  <a:pt x="598" y="73"/>
                  <a:pt x="598" y="69"/>
                </a:cubicBezTo>
                <a:moveTo>
                  <a:pt x="569" y="44"/>
                </a:moveTo>
                <a:cubicBezTo>
                  <a:pt x="578" y="44"/>
                  <a:pt x="578" y="44"/>
                  <a:pt x="578" y="44"/>
                </a:cubicBezTo>
                <a:cubicBezTo>
                  <a:pt x="583" y="44"/>
                  <a:pt x="587" y="42"/>
                  <a:pt x="590" y="40"/>
                </a:cubicBezTo>
                <a:cubicBezTo>
                  <a:pt x="593" y="38"/>
                  <a:pt x="594" y="34"/>
                  <a:pt x="594" y="30"/>
                </a:cubicBezTo>
                <a:cubicBezTo>
                  <a:pt x="594" y="22"/>
                  <a:pt x="589" y="19"/>
                  <a:pt x="579" y="19"/>
                </a:cubicBezTo>
                <a:cubicBezTo>
                  <a:pt x="569" y="19"/>
                  <a:pt x="569" y="19"/>
                  <a:pt x="569" y="19"/>
                </a:cubicBezTo>
                <a:lnTo>
                  <a:pt x="569" y="44"/>
                </a:lnTo>
                <a:close/>
                <a:moveTo>
                  <a:pt x="608" y="55"/>
                </a:moveTo>
                <a:cubicBezTo>
                  <a:pt x="612" y="58"/>
                  <a:pt x="614" y="63"/>
                  <a:pt x="614" y="69"/>
                </a:cubicBezTo>
                <a:cubicBezTo>
                  <a:pt x="614" y="77"/>
                  <a:pt x="611" y="83"/>
                  <a:pt x="605" y="88"/>
                </a:cubicBezTo>
                <a:cubicBezTo>
                  <a:pt x="599" y="92"/>
                  <a:pt x="591" y="95"/>
                  <a:pt x="582" y="95"/>
                </a:cubicBezTo>
                <a:cubicBezTo>
                  <a:pt x="554" y="95"/>
                  <a:pt x="554" y="95"/>
                  <a:pt x="554" y="95"/>
                </a:cubicBezTo>
                <a:cubicBezTo>
                  <a:pt x="554" y="7"/>
                  <a:pt x="554" y="7"/>
                  <a:pt x="554" y="7"/>
                </a:cubicBezTo>
                <a:cubicBezTo>
                  <a:pt x="582" y="7"/>
                  <a:pt x="582" y="7"/>
                  <a:pt x="582" y="7"/>
                </a:cubicBezTo>
                <a:cubicBezTo>
                  <a:pt x="591" y="7"/>
                  <a:pt x="597" y="9"/>
                  <a:pt x="602" y="12"/>
                </a:cubicBezTo>
                <a:cubicBezTo>
                  <a:pt x="607" y="16"/>
                  <a:pt x="610" y="21"/>
                  <a:pt x="610" y="27"/>
                </a:cubicBezTo>
                <a:cubicBezTo>
                  <a:pt x="610" y="32"/>
                  <a:pt x="608" y="36"/>
                  <a:pt x="605" y="40"/>
                </a:cubicBezTo>
                <a:cubicBezTo>
                  <a:pt x="603" y="44"/>
                  <a:pt x="599" y="46"/>
                  <a:pt x="594" y="48"/>
                </a:cubicBezTo>
                <a:cubicBezTo>
                  <a:pt x="594" y="48"/>
                  <a:pt x="594" y="48"/>
                  <a:pt x="594" y="48"/>
                </a:cubicBezTo>
                <a:cubicBezTo>
                  <a:pt x="600" y="49"/>
                  <a:pt x="605" y="51"/>
                  <a:pt x="608" y="55"/>
                </a:cubicBezTo>
                <a:moveTo>
                  <a:pt x="496" y="13"/>
                </a:moveTo>
                <a:cubicBezTo>
                  <a:pt x="482" y="17"/>
                  <a:pt x="482" y="17"/>
                  <a:pt x="482" y="17"/>
                </a:cubicBezTo>
                <a:cubicBezTo>
                  <a:pt x="482" y="32"/>
                  <a:pt x="482" y="32"/>
                  <a:pt x="482" y="32"/>
                </a:cubicBezTo>
                <a:cubicBezTo>
                  <a:pt x="471" y="32"/>
                  <a:pt x="471" y="32"/>
                  <a:pt x="471" y="32"/>
                </a:cubicBezTo>
                <a:cubicBezTo>
                  <a:pt x="471" y="32"/>
                  <a:pt x="471" y="32"/>
                  <a:pt x="471" y="32"/>
                </a:cubicBezTo>
                <a:cubicBezTo>
                  <a:pt x="457" y="32"/>
                  <a:pt x="457" y="32"/>
                  <a:pt x="457" y="32"/>
                </a:cubicBezTo>
                <a:cubicBezTo>
                  <a:pt x="457" y="23"/>
                  <a:pt x="457" y="23"/>
                  <a:pt x="457" y="23"/>
                </a:cubicBezTo>
                <a:cubicBezTo>
                  <a:pt x="457" y="16"/>
                  <a:pt x="460" y="12"/>
                  <a:pt x="467" y="12"/>
                </a:cubicBezTo>
                <a:cubicBezTo>
                  <a:pt x="470" y="12"/>
                  <a:pt x="472" y="12"/>
                  <a:pt x="474" y="13"/>
                </a:cubicBezTo>
                <a:cubicBezTo>
                  <a:pt x="474" y="2"/>
                  <a:pt x="474" y="2"/>
                  <a:pt x="474" y="2"/>
                </a:cubicBezTo>
                <a:cubicBezTo>
                  <a:pt x="472" y="1"/>
                  <a:pt x="469" y="0"/>
                  <a:pt x="465" y="0"/>
                </a:cubicBezTo>
                <a:cubicBezTo>
                  <a:pt x="459" y="0"/>
                  <a:pt x="454" y="2"/>
                  <a:pt x="449" y="6"/>
                </a:cubicBezTo>
                <a:cubicBezTo>
                  <a:pt x="445" y="10"/>
                  <a:pt x="443" y="15"/>
                  <a:pt x="443" y="22"/>
                </a:cubicBezTo>
                <a:cubicBezTo>
                  <a:pt x="443" y="32"/>
                  <a:pt x="443" y="32"/>
                  <a:pt x="443" y="32"/>
                </a:cubicBezTo>
                <a:cubicBezTo>
                  <a:pt x="432" y="32"/>
                  <a:pt x="432" y="32"/>
                  <a:pt x="432" y="32"/>
                </a:cubicBezTo>
                <a:cubicBezTo>
                  <a:pt x="432" y="43"/>
                  <a:pt x="432" y="43"/>
                  <a:pt x="432" y="43"/>
                </a:cubicBezTo>
                <a:cubicBezTo>
                  <a:pt x="443" y="43"/>
                  <a:pt x="443" y="43"/>
                  <a:pt x="443" y="43"/>
                </a:cubicBezTo>
                <a:cubicBezTo>
                  <a:pt x="443" y="95"/>
                  <a:pt x="443" y="95"/>
                  <a:pt x="443" y="95"/>
                </a:cubicBezTo>
                <a:cubicBezTo>
                  <a:pt x="457" y="95"/>
                  <a:pt x="457" y="95"/>
                  <a:pt x="457" y="95"/>
                </a:cubicBezTo>
                <a:cubicBezTo>
                  <a:pt x="457" y="43"/>
                  <a:pt x="457" y="43"/>
                  <a:pt x="457" y="43"/>
                </a:cubicBezTo>
                <a:cubicBezTo>
                  <a:pt x="471" y="43"/>
                  <a:pt x="471" y="43"/>
                  <a:pt x="471" y="43"/>
                </a:cubicBezTo>
                <a:cubicBezTo>
                  <a:pt x="471" y="43"/>
                  <a:pt x="471" y="43"/>
                  <a:pt x="471" y="43"/>
                </a:cubicBezTo>
                <a:cubicBezTo>
                  <a:pt x="482" y="43"/>
                  <a:pt x="482" y="43"/>
                  <a:pt x="482" y="43"/>
                </a:cubicBezTo>
                <a:cubicBezTo>
                  <a:pt x="482" y="79"/>
                  <a:pt x="482" y="79"/>
                  <a:pt x="482" y="79"/>
                </a:cubicBezTo>
                <a:cubicBezTo>
                  <a:pt x="482" y="90"/>
                  <a:pt x="488" y="96"/>
                  <a:pt x="500" y="96"/>
                </a:cubicBezTo>
                <a:cubicBezTo>
                  <a:pt x="504" y="96"/>
                  <a:pt x="508" y="95"/>
                  <a:pt x="511" y="94"/>
                </a:cubicBezTo>
                <a:cubicBezTo>
                  <a:pt x="511" y="83"/>
                  <a:pt x="511" y="83"/>
                  <a:pt x="511" y="83"/>
                </a:cubicBezTo>
                <a:cubicBezTo>
                  <a:pt x="509" y="84"/>
                  <a:pt x="507" y="85"/>
                  <a:pt x="505" y="85"/>
                </a:cubicBezTo>
                <a:cubicBezTo>
                  <a:pt x="501" y="85"/>
                  <a:pt x="499" y="84"/>
                  <a:pt x="498" y="82"/>
                </a:cubicBezTo>
                <a:cubicBezTo>
                  <a:pt x="496" y="81"/>
                  <a:pt x="496" y="78"/>
                  <a:pt x="496" y="74"/>
                </a:cubicBezTo>
                <a:cubicBezTo>
                  <a:pt x="496" y="43"/>
                  <a:pt x="496" y="43"/>
                  <a:pt x="496" y="43"/>
                </a:cubicBezTo>
                <a:cubicBezTo>
                  <a:pt x="511" y="43"/>
                  <a:pt x="511" y="43"/>
                  <a:pt x="511" y="43"/>
                </a:cubicBezTo>
                <a:cubicBezTo>
                  <a:pt x="511" y="32"/>
                  <a:pt x="511" y="32"/>
                  <a:pt x="511" y="32"/>
                </a:cubicBezTo>
                <a:cubicBezTo>
                  <a:pt x="496" y="32"/>
                  <a:pt x="496" y="32"/>
                  <a:pt x="496" y="32"/>
                </a:cubicBezTo>
                <a:lnTo>
                  <a:pt x="496" y="13"/>
                </a:lnTo>
                <a:close/>
                <a:moveTo>
                  <a:pt x="413" y="63"/>
                </a:moveTo>
                <a:cubicBezTo>
                  <a:pt x="413" y="56"/>
                  <a:pt x="412" y="51"/>
                  <a:pt x="409" y="47"/>
                </a:cubicBezTo>
                <a:cubicBezTo>
                  <a:pt x="406" y="44"/>
                  <a:pt x="401" y="42"/>
                  <a:pt x="396" y="42"/>
                </a:cubicBezTo>
                <a:cubicBezTo>
                  <a:pt x="390" y="42"/>
                  <a:pt x="386" y="44"/>
                  <a:pt x="382" y="48"/>
                </a:cubicBezTo>
                <a:cubicBezTo>
                  <a:pt x="379" y="51"/>
                  <a:pt x="378" y="57"/>
                  <a:pt x="378" y="64"/>
                </a:cubicBezTo>
                <a:cubicBezTo>
                  <a:pt x="378" y="70"/>
                  <a:pt x="379" y="75"/>
                  <a:pt x="383" y="79"/>
                </a:cubicBezTo>
                <a:cubicBezTo>
                  <a:pt x="386" y="83"/>
                  <a:pt x="390" y="85"/>
                  <a:pt x="396" y="85"/>
                </a:cubicBezTo>
                <a:cubicBezTo>
                  <a:pt x="401" y="85"/>
                  <a:pt x="406" y="83"/>
                  <a:pt x="409" y="79"/>
                </a:cubicBezTo>
                <a:cubicBezTo>
                  <a:pt x="412" y="76"/>
                  <a:pt x="413" y="70"/>
                  <a:pt x="413" y="63"/>
                </a:cubicBezTo>
                <a:moveTo>
                  <a:pt x="419" y="39"/>
                </a:moveTo>
                <a:cubicBezTo>
                  <a:pt x="425" y="45"/>
                  <a:pt x="428" y="53"/>
                  <a:pt x="428" y="63"/>
                </a:cubicBezTo>
                <a:cubicBezTo>
                  <a:pt x="428" y="73"/>
                  <a:pt x="425" y="81"/>
                  <a:pt x="419" y="87"/>
                </a:cubicBezTo>
                <a:cubicBezTo>
                  <a:pt x="413" y="93"/>
                  <a:pt x="405" y="96"/>
                  <a:pt x="395" y="96"/>
                </a:cubicBezTo>
                <a:cubicBezTo>
                  <a:pt x="385" y="96"/>
                  <a:pt x="378" y="93"/>
                  <a:pt x="372" y="87"/>
                </a:cubicBezTo>
                <a:cubicBezTo>
                  <a:pt x="366" y="81"/>
                  <a:pt x="363" y="74"/>
                  <a:pt x="363" y="64"/>
                </a:cubicBezTo>
                <a:cubicBezTo>
                  <a:pt x="363" y="53"/>
                  <a:pt x="366" y="45"/>
                  <a:pt x="372" y="39"/>
                </a:cubicBezTo>
                <a:cubicBezTo>
                  <a:pt x="378" y="33"/>
                  <a:pt x="386" y="30"/>
                  <a:pt x="396" y="30"/>
                </a:cubicBezTo>
                <a:cubicBezTo>
                  <a:pt x="406" y="30"/>
                  <a:pt x="414" y="33"/>
                  <a:pt x="419" y="39"/>
                </a:cubicBezTo>
                <a:moveTo>
                  <a:pt x="350" y="66"/>
                </a:moveTo>
                <a:cubicBezTo>
                  <a:pt x="349" y="64"/>
                  <a:pt x="347" y="63"/>
                  <a:pt x="345" y="62"/>
                </a:cubicBezTo>
                <a:cubicBezTo>
                  <a:pt x="343" y="60"/>
                  <a:pt x="340" y="59"/>
                  <a:pt x="337" y="58"/>
                </a:cubicBezTo>
                <a:cubicBezTo>
                  <a:pt x="335" y="58"/>
                  <a:pt x="334" y="57"/>
                  <a:pt x="332" y="56"/>
                </a:cubicBezTo>
                <a:cubicBezTo>
                  <a:pt x="330" y="56"/>
                  <a:pt x="329" y="55"/>
                  <a:pt x="328" y="54"/>
                </a:cubicBezTo>
                <a:cubicBezTo>
                  <a:pt x="327" y="54"/>
                  <a:pt x="326" y="53"/>
                  <a:pt x="325" y="52"/>
                </a:cubicBezTo>
                <a:cubicBezTo>
                  <a:pt x="325" y="51"/>
                  <a:pt x="325" y="50"/>
                  <a:pt x="325" y="48"/>
                </a:cubicBezTo>
                <a:cubicBezTo>
                  <a:pt x="325" y="47"/>
                  <a:pt x="325" y="46"/>
                  <a:pt x="325" y="45"/>
                </a:cubicBezTo>
                <a:cubicBezTo>
                  <a:pt x="326" y="45"/>
                  <a:pt x="327" y="44"/>
                  <a:pt x="328" y="43"/>
                </a:cubicBezTo>
                <a:cubicBezTo>
                  <a:pt x="329" y="42"/>
                  <a:pt x="330" y="42"/>
                  <a:pt x="332" y="42"/>
                </a:cubicBezTo>
                <a:cubicBezTo>
                  <a:pt x="333" y="41"/>
                  <a:pt x="335" y="41"/>
                  <a:pt x="336" y="41"/>
                </a:cubicBezTo>
                <a:cubicBezTo>
                  <a:pt x="342" y="41"/>
                  <a:pt x="347" y="43"/>
                  <a:pt x="352" y="46"/>
                </a:cubicBezTo>
                <a:cubicBezTo>
                  <a:pt x="352" y="33"/>
                  <a:pt x="352" y="33"/>
                  <a:pt x="352" y="33"/>
                </a:cubicBezTo>
                <a:cubicBezTo>
                  <a:pt x="347" y="31"/>
                  <a:pt x="342" y="30"/>
                  <a:pt x="336" y="30"/>
                </a:cubicBezTo>
                <a:cubicBezTo>
                  <a:pt x="333" y="30"/>
                  <a:pt x="330" y="31"/>
                  <a:pt x="327" y="32"/>
                </a:cubicBezTo>
                <a:cubicBezTo>
                  <a:pt x="323" y="32"/>
                  <a:pt x="321" y="34"/>
                  <a:pt x="318" y="35"/>
                </a:cubicBezTo>
                <a:cubicBezTo>
                  <a:pt x="316" y="37"/>
                  <a:pt x="314" y="39"/>
                  <a:pt x="313" y="41"/>
                </a:cubicBezTo>
                <a:cubicBezTo>
                  <a:pt x="311" y="43"/>
                  <a:pt x="310" y="46"/>
                  <a:pt x="310" y="49"/>
                </a:cubicBezTo>
                <a:cubicBezTo>
                  <a:pt x="310" y="51"/>
                  <a:pt x="311" y="54"/>
                  <a:pt x="311" y="55"/>
                </a:cubicBezTo>
                <a:cubicBezTo>
                  <a:pt x="312" y="57"/>
                  <a:pt x="313" y="59"/>
                  <a:pt x="315" y="60"/>
                </a:cubicBezTo>
                <a:cubicBezTo>
                  <a:pt x="316" y="62"/>
                  <a:pt x="318" y="63"/>
                  <a:pt x="320" y="64"/>
                </a:cubicBezTo>
                <a:cubicBezTo>
                  <a:pt x="322" y="65"/>
                  <a:pt x="324" y="66"/>
                  <a:pt x="327" y="67"/>
                </a:cubicBezTo>
                <a:cubicBezTo>
                  <a:pt x="329" y="68"/>
                  <a:pt x="331" y="69"/>
                  <a:pt x="332" y="70"/>
                </a:cubicBezTo>
                <a:cubicBezTo>
                  <a:pt x="334" y="70"/>
                  <a:pt x="335" y="71"/>
                  <a:pt x="337" y="72"/>
                </a:cubicBezTo>
                <a:cubicBezTo>
                  <a:pt x="338" y="72"/>
                  <a:pt x="339" y="73"/>
                  <a:pt x="340" y="74"/>
                </a:cubicBezTo>
                <a:cubicBezTo>
                  <a:pt x="340" y="75"/>
                  <a:pt x="341" y="77"/>
                  <a:pt x="341" y="78"/>
                </a:cubicBezTo>
                <a:cubicBezTo>
                  <a:pt x="341" y="83"/>
                  <a:pt x="336" y="86"/>
                  <a:pt x="328" y="86"/>
                </a:cubicBezTo>
                <a:cubicBezTo>
                  <a:pt x="322" y="86"/>
                  <a:pt x="316" y="84"/>
                  <a:pt x="310" y="79"/>
                </a:cubicBezTo>
                <a:cubicBezTo>
                  <a:pt x="310" y="93"/>
                  <a:pt x="310" y="93"/>
                  <a:pt x="310" y="93"/>
                </a:cubicBezTo>
                <a:cubicBezTo>
                  <a:pt x="315" y="95"/>
                  <a:pt x="321" y="96"/>
                  <a:pt x="328" y="96"/>
                </a:cubicBezTo>
                <a:cubicBezTo>
                  <a:pt x="332" y="96"/>
                  <a:pt x="335" y="96"/>
                  <a:pt x="338" y="95"/>
                </a:cubicBezTo>
                <a:cubicBezTo>
                  <a:pt x="342" y="94"/>
                  <a:pt x="344" y="93"/>
                  <a:pt x="347" y="91"/>
                </a:cubicBezTo>
                <a:cubicBezTo>
                  <a:pt x="349" y="90"/>
                  <a:pt x="351" y="88"/>
                  <a:pt x="353" y="86"/>
                </a:cubicBezTo>
                <a:cubicBezTo>
                  <a:pt x="354" y="83"/>
                  <a:pt x="355" y="80"/>
                  <a:pt x="355" y="77"/>
                </a:cubicBezTo>
                <a:cubicBezTo>
                  <a:pt x="355" y="75"/>
                  <a:pt x="354" y="72"/>
                  <a:pt x="354" y="71"/>
                </a:cubicBezTo>
                <a:cubicBezTo>
                  <a:pt x="353" y="69"/>
                  <a:pt x="352" y="67"/>
                  <a:pt x="350" y="66"/>
                </a:cubicBezTo>
                <a:moveTo>
                  <a:pt x="286" y="63"/>
                </a:moveTo>
                <a:cubicBezTo>
                  <a:pt x="286" y="56"/>
                  <a:pt x="285" y="51"/>
                  <a:pt x="282" y="47"/>
                </a:cubicBezTo>
                <a:cubicBezTo>
                  <a:pt x="279" y="44"/>
                  <a:pt x="275" y="42"/>
                  <a:pt x="269" y="42"/>
                </a:cubicBezTo>
                <a:cubicBezTo>
                  <a:pt x="263" y="42"/>
                  <a:pt x="259" y="44"/>
                  <a:pt x="256" y="48"/>
                </a:cubicBezTo>
                <a:cubicBezTo>
                  <a:pt x="253" y="51"/>
                  <a:pt x="251" y="57"/>
                  <a:pt x="251" y="64"/>
                </a:cubicBezTo>
                <a:cubicBezTo>
                  <a:pt x="251" y="70"/>
                  <a:pt x="253" y="75"/>
                  <a:pt x="256" y="79"/>
                </a:cubicBezTo>
                <a:cubicBezTo>
                  <a:pt x="259" y="83"/>
                  <a:pt x="264" y="85"/>
                  <a:pt x="269" y="85"/>
                </a:cubicBezTo>
                <a:cubicBezTo>
                  <a:pt x="275" y="85"/>
                  <a:pt x="279" y="83"/>
                  <a:pt x="282" y="79"/>
                </a:cubicBezTo>
                <a:cubicBezTo>
                  <a:pt x="285" y="76"/>
                  <a:pt x="286" y="70"/>
                  <a:pt x="286" y="63"/>
                </a:cubicBezTo>
                <a:moveTo>
                  <a:pt x="293" y="39"/>
                </a:moveTo>
                <a:cubicBezTo>
                  <a:pt x="298" y="45"/>
                  <a:pt x="301" y="53"/>
                  <a:pt x="301" y="63"/>
                </a:cubicBezTo>
                <a:cubicBezTo>
                  <a:pt x="301" y="73"/>
                  <a:pt x="298" y="81"/>
                  <a:pt x="292" y="87"/>
                </a:cubicBezTo>
                <a:cubicBezTo>
                  <a:pt x="286" y="93"/>
                  <a:pt x="278" y="96"/>
                  <a:pt x="268" y="96"/>
                </a:cubicBezTo>
                <a:cubicBezTo>
                  <a:pt x="259" y="96"/>
                  <a:pt x="251" y="93"/>
                  <a:pt x="245" y="87"/>
                </a:cubicBezTo>
                <a:cubicBezTo>
                  <a:pt x="239" y="81"/>
                  <a:pt x="237" y="74"/>
                  <a:pt x="237" y="64"/>
                </a:cubicBezTo>
                <a:cubicBezTo>
                  <a:pt x="237" y="53"/>
                  <a:pt x="240" y="45"/>
                  <a:pt x="246" y="39"/>
                </a:cubicBezTo>
                <a:cubicBezTo>
                  <a:pt x="252" y="33"/>
                  <a:pt x="260" y="30"/>
                  <a:pt x="270" y="30"/>
                </a:cubicBezTo>
                <a:cubicBezTo>
                  <a:pt x="280" y="30"/>
                  <a:pt x="287" y="33"/>
                  <a:pt x="293" y="39"/>
                </a:cubicBezTo>
                <a:moveTo>
                  <a:pt x="216" y="35"/>
                </a:moveTo>
                <a:cubicBezTo>
                  <a:pt x="213" y="37"/>
                  <a:pt x="211" y="40"/>
                  <a:pt x="210" y="45"/>
                </a:cubicBezTo>
                <a:cubicBezTo>
                  <a:pt x="210" y="45"/>
                  <a:pt x="210" y="45"/>
                  <a:pt x="210" y="45"/>
                </a:cubicBezTo>
                <a:cubicBezTo>
                  <a:pt x="210" y="32"/>
                  <a:pt x="210" y="32"/>
                  <a:pt x="210" y="32"/>
                </a:cubicBezTo>
                <a:cubicBezTo>
                  <a:pt x="195" y="32"/>
                  <a:pt x="195" y="32"/>
                  <a:pt x="195" y="32"/>
                </a:cubicBezTo>
                <a:cubicBezTo>
                  <a:pt x="195" y="95"/>
                  <a:pt x="195" y="95"/>
                  <a:pt x="195" y="95"/>
                </a:cubicBezTo>
                <a:cubicBezTo>
                  <a:pt x="210" y="95"/>
                  <a:pt x="210" y="95"/>
                  <a:pt x="210" y="95"/>
                </a:cubicBezTo>
                <a:cubicBezTo>
                  <a:pt x="210" y="65"/>
                  <a:pt x="210" y="65"/>
                  <a:pt x="210" y="65"/>
                </a:cubicBezTo>
                <a:cubicBezTo>
                  <a:pt x="210" y="58"/>
                  <a:pt x="211" y="53"/>
                  <a:pt x="214" y="49"/>
                </a:cubicBezTo>
                <a:cubicBezTo>
                  <a:pt x="217" y="45"/>
                  <a:pt x="220" y="43"/>
                  <a:pt x="224" y="43"/>
                </a:cubicBezTo>
                <a:cubicBezTo>
                  <a:pt x="227" y="43"/>
                  <a:pt x="230" y="44"/>
                  <a:pt x="232" y="45"/>
                </a:cubicBezTo>
                <a:cubicBezTo>
                  <a:pt x="232" y="32"/>
                  <a:pt x="232" y="32"/>
                  <a:pt x="232" y="32"/>
                </a:cubicBezTo>
                <a:cubicBezTo>
                  <a:pt x="230" y="31"/>
                  <a:pt x="228" y="31"/>
                  <a:pt x="226" y="31"/>
                </a:cubicBezTo>
                <a:cubicBezTo>
                  <a:pt x="222" y="31"/>
                  <a:pt x="219" y="32"/>
                  <a:pt x="216" y="35"/>
                </a:cubicBezTo>
                <a:moveTo>
                  <a:pt x="143" y="40"/>
                </a:moveTo>
                <a:cubicBezTo>
                  <a:pt x="137" y="46"/>
                  <a:pt x="133" y="54"/>
                  <a:pt x="133" y="65"/>
                </a:cubicBezTo>
                <a:cubicBezTo>
                  <a:pt x="133" y="74"/>
                  <a:pt x="136" y="82"/>
                  <a:pt x="142" y="87"/>
                </a:cubicBezTo>
                <a:cubicBezTo>
                  <a:pt x="148" y="93"/>
                  <a:pt x="155" y="96"/>
                  <a:pt x="165" y="96"/>
                </a:cubicBezTo>
                <a:cubicBezTo>
                  <a:pt x="171" y="96"/>
                  <a:pt x="177" y="95"/>
                  <a:pt x="182" y="92"/>
                </a:cubicBezTo>
                <a:cubicBezTo>
                  <a:pt x="182" y="79"/>
                  <a:pt x="182" y="79"/>
                  <a:pt x="182" y="79"/>
                </a:cubicBezTo>
                <a:cubicBezTo>
                  <a:pt x="178" y="83"/>
                  <a:pt x="173" y="85"/>
                  <a:pt x="168" y="85"/>
                </a:cubicBezTo>
                <a:cubicBezTo>
                  <a:pt x="162" y="85"/>
                  <a:pt x="157" y="83"/>
                  <a:pt x="153" y="79"/>
                </a:cubicBezTo>
                <a:cubicBezTo>
                  <a:pt x="150" y="75"/>
                  <a:pt x="148" y="70"/>
                  <a:pt x="148" y="64"/>
                </a:cubicBezTo>
                <a:cubicBezTo>
                  <a:pt x="148" y="57"/>
                  <a:pt x="150" y="52"/>
                  <a:pt x="154" y="48"/>
                </a:cubicBezTo>
                <a:cubicBezTo>
                  <a:pt x="158" y="44"/>
                  <a:pt x="162" y="42"/>
                  <a:pt x="168" y="42"/>
                </a:cubicBezTo>
                <a:cubicBezTo>
                  <a:pt x="173" y="42"/>
                  <a:pt x="178" y="43"/>
                  <a:pt x="182" y="47"/>
                </a:cubicBezTo>
                <a:cubicBezTo>
                  <a:pt x="182" y="33"/>
                  <a:pt x="182" y="33"/>
                  <a:pt x="182" y="33"/>
                </a:cubicBezTo>
                <a:cubicBezTo>
                  <a:pt x="178" y="31"/>
                  <a:pt x="173" y="30"/>
                  <a:pt x="167" y="30"/>
                </a:cubicBezTo>
                <a:cubicBezTo>
                  <a:pt x="157" y="30"/>
                  <a:pt x="149" y="34"/>
                  <a:pt x="143" y="40"/>
                </a:cubicBezTo>
                <a:moveTo>
                  <a:pt x="108" y="95"/>
                </a:moveTo>
                <a:cubicBezTo>
                  <a:pt x="123" y="95"/>
                  <a:pt x="123" y="95"/>
                  <a:pt x="123" y="95"/>
                </a:cubicBezTo>
                <a:cubicBezTo>
                  <a:pt x="123" y="32"/>
                  <a:pt x="123" y="32"/>
                  <a:pt x="123" y="32"/>
                </a:cubicBezTo>
                <a:cubicBezTo>
                  <a:pt x="108" y="32"/>
                  <a:pt x="108" y="32"/>
                  <a:pt x="108" y="32"/>
                </a:cubicBezTo>
                <a:lnTo>
                  <a:pt x="108" y="95"/>
                </a:lnTo>
                <a:close/>
                <a:moveTo>
                  <a:pt x="116" y="3"/>
                </a:moveTo>
                <a:cubicBezTo>
                  <a:pt x="113" y="3"/>
                  <a:pt x="111" y="3"/>
                  <a:pt x="110" y="5"/>
                </a:cubicBezTo>
                <a:cubicBezTo>
                  <a:pt x="108" y="7"/>
                  <a:pt x="107" y="8"/>
                  <a:pt x="107" y="11"/>
                </a:cubicBezTo>
                <a:cubicBezTo>
                  <a:pt x="107" y="13"/>
                  <a:pt x="108" y="15"/>
                  <a:pt x="110" y="17"/>
                </a:cubicBezTo>
                <a:cubicBezTo>
                  <a:pt x="111" y="18"/>
                  <a:pt x="113" y="19"/>
                  <a:pt x="116" y="19"/>
                </a:cubicBezTo>
                <a:cubicBezTo>
                  <a:pt x="118" y="19"/>
                  <a:pt x="120" y="18"/>
                  <a:pt x="122" y="16"/>
                </a:cubicBezTo>
                <a:cubicBezTo>
                  <a:pt x="123" y="15"/>
                  <a:pt x="124" y="13"/>
                  <a:pt x="124" y="11"/>
                </a:cubicBezTo>
                <a:cubicBezTo>
                  <a:pt x="124" y="8"/>
                  <a:pt x="123" y="7"/>
                  <a:pt x="122" y="5"/>
                </a:cubicBezTo>
                <a:cubicBezTo>
                  <a:pt x="120" y="3"/>
                  <a:pt x="118" y="3"/>
                  <a:pt x="116" y="3"/>
                </a:cubicBezTo>
                <a:moveTo>
                  <a:pt x="75" y="7"/>
                </a:moveTo>
                <a:cubicBezTo>
                  <a:pt x="95" y="7"/>
                  <a:pt x="95" y="7"/>
                  <a:pt x="95" y="7"/>
                </a:cubicBezTo>
                <a:cubicBezTo>
                  <a:pt x="95" y="95"/>
                  <a:pt x="95" y="95"/>
                  <a:pt x="95" y="95"/>
                </a:cubicBezTo>
                <a:cubicBezTo>
                  <a:pt x="80" y="95"/>
                  <a:pt x="80" y="95"/>
                  <a:pt x="80" y="95"/>
                </a:cubicBezTo>
                <a:cubicBezTo>
                  <a:pt x="80" y="38"/>
                  <a:pt x="80" y="38"/>
                  <a:pt x="80" y="38"/>
                </a:cubicBezTo>
                <a:cubicBezTo>
                  <a:pt x="80" y="33"/>
                  <a:pt x="80" y="27"/>
                  <a:pt x="81" y="21"/>
                </a:cubicBezTo>
                <a:cubicBezTo>
                  <a:pt x="81" y="21"/>
                  <a:pt x="81" y="21"/>
                  <a:pt x="81" y="21"/>
                </a:cubicBezTo>
                <a:cubicBezTo>
                  <a:pt x="80" y="25"/>
                  <a:pt x="79" y="27"/>
                  <a:pt x="78" y="29"/>
                </a:cubicBezTo>
                <a:cubicBezTo>
                  <a:pt x="52" y="95"/>
                  <a:pt x="52" y="95"/>
                  <a:pt x="52" y="95"/>
                </a:cubicBezTo>
                <a:cubicBezTo>
                  <a:pt x="42" y="95"/>
                  <a:pt x="42" y="95"/>
                  <a:pt x="42" y="95"/>
                </a:cubicBezTo>
                <a:cubicBezTo>
                  <a:pt x="16" y="29"/>
                  <a:pt x="16" y="29"/>
                  <a:pt x="16" y="29"/>
                </a:cubicBezTo>
                <a:cubicBezTo>
                  <a:pt x="15" y="28"/>
                  <a:pt x="14" y="25"/>
                  <a:pt x="14" y="21"/>
                </a:cubicBezTo>
                <a:cubicBezTo>
                  <a:pt x="13" y="21"/>
                  <a:pt x="13" y="21"/>
                  <a:pt x="13" y="21"/>
                </a:cubicBezTo>
                <a:cubicBezTo>
                  <a:pt x="14" y="24"/>
                  <a:pt x="14" y="30"/>
                  <a:pt x="14" y="38"/>
                </a:cubicBezTo>
                <a:cubicBezTo>
                  <a:pt x="14" y="95"/>
                  <a:pt x="14" y="95"/>
                  <a:pt x="14" y="95"/>
                </a:cubicBezTo>
                <a:cubicBezTo>
                  <a:pt x="0" y="95"/>
                  <a:pt x="0" y="95"/>
                  <a:pt x="0" y="95"/>
                </a:cubicBezTo>
                <a:cubicBezTo>
                  <a:pt x="0" y="7"/>
                  <a:pt x="0" y="7"/>
                  <a:pt x="0" y="7"/>
                </a:cubicBezTo>
                <a:cubicBezTo>
                  <a:pt x="21" y="7"/>
                  <a:pt x="21" y="7"/>
                  <a:pt x="21" y="7"/>
                </a:cubicBezTo>
                <a:cubicBezTo>
                  <a:pt x="44" y="65"/>
                  <a:pt x="44" y="65"/>
                  <a:pt x="44" y="65"/>
                </a:cubicBezTo>
                <a:cubicBezTo>
                  <a:pt x="46" y="70"/>
                  <a:pt x="47" y="73"/>
                  <a:pt x="47" y="75"/>
                </a:cubicBezTo>
                <a:cubicBezTo>
                  <a:pt x="48" y="75"/>
                  <a:pt x="48" y="75"/>
                  <a:pt x="48" y="75"/>
                </a:cubicBezTo>
                <a:cubicBezTo>
                  <a:pt x="49" y="71"/>
                  <a:pt x="50" y="67"/>
                  <a:pt x="51" y="65"/>
                </a:cubicBezTo>
                <a:lnTo>
                  <a:pt x="75"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Rectangle 13">
            <a:extLst>
              <a:ext uri="{FF2B5EF4-FFF2-40B4-BE49-F238E27FC236}">
                <a16:creationId xmlns:a16="http://schemas.microsoft.com/office/drawing/2014/main" id="{9CC73F7E-519C-4D23-B871-7FD985D67D4D}"/>
              </a:ext>
            </a:extLst>
          </p:cNvPr>
          <p:cNvSpPr/>
          <p:nvPr userDrawn="1"/>
        </p:nvSpPr>
        <p:spPr>
          <a:xfrm>
            <a:off x="584200" y="3977148"/>
            <a:ext cx="3550972" cy="307777"/>
          </a:xfrm>
          <a:prstGeom prst="rect">
            <a:avLst/>
          </a:prstGeom>
        </p:spPr>
        <p:txBody>
          <a:bodyPr wrap="none" lIns="0" tIns="0" rIns="0" bIns="0">
            <a:spAutoFit/>
          </a:body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gradFill>
                  <a:gsLst>
                    <a:gs pos="1250">
                      <a:srgbClr val="FFFFFF"/>
                    </a:gs>
                    <a:gs pos="100000">
                      <a:srgbClr val="FFFFFF"/>
                    </a:gs>
                  </a:gsLst>
                  <a:lin ang="5400000" scaled="0"/>
                </a:gradFill>
                <a:effectLst/>
                <a:uLnTx/>
                <a:uFillTx/>
                <a:latin typeface="+mn-lt"/>
                <a:ea typeface="+mn-ea"/>
                <a:cs typeface="Segoe UI Semilight" panose="020B0402040204020203" pitchFamily="34" charset="0"/>
              </a:rPr>
              <a:t>May 7–9, 2018   //   Seattle, WA</a:t>
            </a:r>
          </a:p>
        </p:txBody>
      </p:sp>
      <p:pic>
        <p:nvPicPr>
          <p:cNvPr id="6" name="Picture 5">
            <a:extLst>
              <a:ext uri="{FF2B5EF4-FFF2-40B4-BE49-F238E27FC236}">
                <a16:creationId xmlns:a16="http://schemas.microsoft.com/office/drawing/2014/main" id="{E700149D-DBA5-49F4-9EA0-6801AFB758D3}"/>
              </a:ext>
            </a:extLst>
          </p:cNvPr>
          <p:cNvPicPr>
            <a:picLocks noChangeAspect="1"/>
          </p:cNvPicPr>
          <p:nvPr userDrawn="1"/>
        </p:nvPicPr>
        <p:blipFill rotWithShape="1">
          <a:blip r:embed="rId3"/>
          <a:srcRect t="111" r="20173" b="58603"/>
          <a:stretch/>
        </p:blipFill>
        <p:spPr>
          <a:xfrm>
            <a:off x="2255245" y="0"/>
            <a:ext cx="9936755" cy="6858000"/>
          </a:xfrm>
          <a:prstGeom prst="rect">
            <a:avLst/>
          </a:prstGeom>
        </p:spPr>
      </p:pic>
    </p:spTree>
    <p:extLst>
      <p:ext uri="{BB962C8B-B14F-4D97-AF65-F5344CB8AC3E}">
        <p14:creationId xmlns:p14="http://schemas.microsoft.com/office/powerpoint/2010/main" val="39655663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6675120" cy="553998"/>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Presentation title here</a:t>
            </a:r>
          </a:p>
        </p:txBody>
      </p:sp>
      <p:sp>
        <p:nvSpPr>
          <p:cNvPr id="5" name="Text Placeholder 4"/>
          <p:cNvSpPr>
            <a:spLocks noGrp="1"/>
          </p:cNvSpPr>
          <p:nvPr>
            <p:ph type="body" sz="quarter" idx="12" hasCustomPrompt="1"/>
          </p:nvPr>
        </p:nvSpPr>
        <p:spPr>
          <a:xfrm>
            <a:off x="584200" y="3962400"/>
            <a:ext cx="667512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a:t>
            </a:r>
          </a:p>
        </p:txBody>
      </p:sp>
      <p:pic>
        <p:nvPicPr>
          <p:cNvPr id="6" name="Picture 5">
            <a:extLst>
              <a:ext uri="{FF2B5EF4-FFF2-40B4-BE49-F238E27FC236}">
                <a16:creationId xmlns:a16="http://schemas.microsoft.com/office/drawing/2014/main" id="{AA020681-E031-438A-87F4-3EF4E311C2C5}"/>
              </a:ext>
            </a:extLst>
          </p:cNvPr>
          <p:cNvPicPr>
            <a:picLocks noChangeAspect="1"/>
          </p:cNvPicPr>
          <p:nvPr userDrawn="1"/>
        </p:nvPicPr>
        <p:blipFill rotWithShape="1">
          <a:blip r:embed="rId3"/>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25999121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85998550"/>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27577229"/>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28687430"/>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95007690"/>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11060180"/>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35421793"/>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94283308"/>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976904387"/>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704771851"/>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504856563"/>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184412589"/>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67512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67512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pic>
        <p:nvPicPr>
          <p:cNvPr id="4" name="Picture 3">
            <a:extLst>
              <a:ext uri="{FF2B5EF4-FFF2-40B4-BE49-F238E27FC236}">
                <a16:creationId xmlns:a16="http://schemas.microsoft.com/office/drawing/2014/main" id="{3071028E-16C3-4002-B04C-173B0E47CA17}"/>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26093721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67512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67512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pic>
        <p:nvPicPr>
          <p:cNvPr id="4" name="Picture 3">
            <a:extLst>
              <a:ext uri="{FF2B5EF4-FFF2-40B4-BE49-F238E27FC236}">
                <a16:creationId xmlns:a16="http://schemas.microsoft.com/office/drawing/2014/main" id="{9761C388-D05E-4BD1-8D7C-196F5BE5DA66}"/>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36670018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67512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pic>
        <p:nvPicPr>
          <p:cNvPr id="3" name="Picture 2">
            <a:extLst>
              <a:ext uri="{FF2B5EF4-FFF2-40B4-BE49-F238E27FC236}">
                <a16:creationId xmlns:a16="http://schemas.microsoft.com/office/drawing/2014/main" id="{BCE48BC3-17FF-42D3-9B26-17258F2E572A}"/>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42220929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67512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pic>
        <p:nvPicPr>
          <p:cNvPr id="3" name="Picture 2">
            <a:extLst>
              <a:ext uri="{FF2B5EF4-FFF2-40B4-BE49-F238E27FC236}">
                <a16:creationId xmlns:a16="http://schemas.microsoft.com/office/drawing/2014/main" id="{883FAF49-2747-46DC-BE92-CD844B707AB0}"/>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11970995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3378836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72039999"/>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149160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65870807"/>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1881279"/>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04993138"/>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3396367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506108699"/>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505636050"/>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cSld name="Closing logo slide">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5731667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1_Closing logo slide">
    <p:bg>
      <p:bgRef idx="1001">
        <a:schemeClr val="bg2"/>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AEF9AA7-BD29-4A18-82C0-68A9D38AF5C3}"/>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invGray">
          <a:xfrm>
            <a:off x="450202" y="3083653"/>
            <a:ext cx="3223861" cy="690695"/>
          </a:xfrm>
          <a:prstGeom prst="rect">
            <a:avLst/>
          </a:prstGeom>
        </p:spPr>
      </p:pic>
      <p:sp>
        <p:nvSpPr>
          <p:cNvPr id="4" name="TextBox 3">
            <a:extLst>
              <a:ext uri="{FF2B5EF4-FFF2-40B4-BE49-F238E27FC236}">
                <a16:creationId xmlns:a16="http://schemas.microsoft.com/office/drawing/2014/main" id="{331CA6D4-62F0-4F7D-B7B0-B0EDEA6108ED}"/>
              </a:ext>
            </a:extLst>
          </p:cNvPr>
          <p:cNvSpPr txBox="1">
            <a:spLocks noChangeArrowheads="1"/>
          </p:cNvSpPr>
          <p:nvPr/>
        </p:nvSpPr>
        <p:spPr bwMode="auto">
          <a:xfrm>
            <a:off x="266127" y="5819469"/>
            <a:ext cx="11659748" cy="8886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79234" tIns="143389" rIns="179234" bIns="143389"/>
          <a:lstStyle>
            <a:lvl1pPr>
              <a:defRPr>
                <a:solidFill>
                  <a:schemeClr val="tx1"/>
                </a:solidFill>
                <a:latin typeface="Segoe UI" charset="0"/>
                <a:ea typeface="ＭＳ Ｐゴシック" charset="0"/>
                <a:cs typeface="ＭＳ Ｐゴシック" charset="0"/>
              </a:defRPr>
            </a:lvl1pPr>
            <a:lvl2pPr marL="742950" indent="-285750">
              <a:defRPr>
                <a:solidFill>
                  <a:schemeClr val="tx1"/>
                </a:solidFill>
                <a:latin typeface="Segoe UI" charset="0"/>
                <a:ea typeface="ＭＳ Ｐゴシック" charset="0"/>
              </a:defRPr>
            </a:lvl2pPr>
            <a:lvl3pPr marL="1143000" indent="-228600">
              <a:defRPr>
                <a:solidFill>
                  <a:schemeClr val="tx1"/>
                </a:solidFill>
                <a:latin typeface="Segoe UI" charset="0"/>
                <a:ea typeface="ＭＳ Ｐゴシック" charset="0"/>
              </a:defRPr>
            </a:lvl3pPr>
            <a:lvl4pPr marL="1600200" indent="-228600">
              <a:defRPr>
                <a:solidFill>
                  <a:schemeClr val="tx1"/>
                </a:solidFill>
                <a:latin typeface="Segoe UI" charset="0"/>
                <a:ea typeface="ＭＳ Ｐゴシック" charset="0"/>
              </a:defRPr>
            </a:lvl4pPr>
            <a:lvl5pPr marL="2057400" indent="-228600">
              <a:defRPr>
                <a:solidFill>
                  <a:schemeClr val="tx1"/>
                </a:solidFill>
                <a:latin typeface="Segoe UI" charset="0"/>
                <a:ea typeface="ＭＳ Ｐゴシック" charset="0"/>
              </a:defRPr>
            </a:lvl5pPr>
            <a:lvl6pPr marL="2514600" indent="-228600" defTabSz="931863" fontAlgn="base">
              <a:spcBef>
                <a:spcPct val="0"/>
              </a:spcBef>
              <a:spcAft>
                <a:spcPct val="0"/>
              </a:spcAft>
              <a:defRPr>
                <a:solidFill>
                  <a:schemeClr val="tx1"/>
                </a:solidFill>
                <a:latin typeface="Segoe UI" charset="0"/>
                <a:ea typeface="ＭＳ Ｐゴシック" charset="0"/>
              </a:defRPr>
            </a:lvl6pPr>
            <a:lvl7pPr marL="2971800" indent="-228600" defTabSz="931863" fontAlgn="base">
              <a:spcBef>
                <a:spcPct val="0"/>
              </a:spcBef>
              <a:spcAft>
                <a:spcPct val="0"/>
              </a:spcAft>
              <a:defRPr>
                <a:solidFill>
                  <a:schemeClr val="tx1"/>
                </a:solidFill>
                <a:latin typeface="Segoe UI" charset="0"/>
                <a:ea typeface="ＭＳ Ｐゴシック" charset="0"/>
              </a:defRPr>
            </a:lvl7pPr>
            <a:lvl8pPr marL="3429000" indent="-228600" defTabSz="931863" fontAlgn="base">
              <a:spcBef>
                <a:spcPct val="0"/>
              </a:spcBef>
              <a:spcAft>
                <a:spcPct val="0"/>
              </a:spcAft>
              <a:defRPr>
                <a:solidFill>
                  <a:schemeClr val="tx1"/>
                </a:solidFill>
                <a:latin typeface="Segoe UI" charset="0"/>
                <a:ea typeface="ＭＳ Ｐゴシック" charset="0"/>
              </a:defRPr>
            </a:lvl8pPr>
            <a:lvl9pPr marL="3886200" indent="-228600" defTabSz="931863" fontAlgn="base">
              <a:spcBef>
                <a:spcPct val="0"/>
              </a:spcBef>
              <a:spcAft>
                <a:spcPct val="0"/>
              </a:spcAft>
              <a:defRPr>
                <a:solidFill>
                  <a:schemeClr val="tx1"/>
                </a:solidFill>
                <a:latin typeface="Segoe UI" charset="0"/>
                <a:ea typeface="ＭＳ Ｐゴシック" charset="0"/>
              </a:defRPr>
            </a:lvl9pPr>
          </a:lstStyle>
          <a:p>
            <a:pPr defTabSz="913154" fontAlgn="base">
              <a:lnSpc>
                <a:spcPts val="1174"/>
              </a:lnSpc>
              <a:spcBef>
                <a:spcPct val="0"/>
              </a:spcBef>
              <a:spcAft>
                <a:spcPct val="0"/>
              </a:spcAft>
            </a:pPr>
            <a:r>
              <a:rPr lang="en-US" sz="980" dirty="0">
                <a:solidFill>
                  <a:srgbClr val="FFFFFF"/>
                </a:solidFill>
              </a:rPr>
              <a:t>© 2018 Microsoft Corporation. All rights reserved. Microsoft, Windows, and other product names are or may be registered trademarks and/or trademarks in the U.S. and/or other countries.</a:t>
            </a:r>
          </a:p>
          <a:p>
            <a:pPr defTabSz="913154" fontAlgn="base">
              <a:lnSpc>
                <a:spcPts val="1174"/>
              </a:lnSpc>
              <a:spcBef>
                <a:spcPct val="0"/>
              </a:spcBef>
              <a:spcAft>
                <a:spcPct val="0"/>
              </a:spcAft>
            </a:pPr>
            <a:r>
              <a:rPr lang="en-US" sz="980" dirty="0">
                <a:solidFill>
                  <a:srgbClr val="FFFFFF"/>
                </a:solidFill>
              </a:rPr>
              <a:t>The information herein is for informational purposes only and represents the current view of Microsoft Corporation as of the date of this presentation. Because Microsoft must respond to changing market</a:t>
            </a:r>
          </a:p>
          <a:p>
            <a:pPr defTabSz="913154" fontAlgn="base">
              <a:lnSpc>
                <a:spcPts val="1174"/>
              </a:lnSpc>
              <a:spcBef>
                <a:spcPct val="0"/>
              </a:spcBef>
              <a:spcAft>
                <a:spcPct val="0"/>
              </a:spcAft>
            </a:pPr>
            <a:r>
              <a:rPr lang="en-US" sz="980" dirty="0">
                <a:solidFill>
                  <a:srgbClr val="FFFFFF"/>
                </a:solidFill>
              </a:rPr>
              <a:t>conditions, it should not be interpreted to be a commitment on the part of Microsoft, and Microsoft cannot guarantee the accuracy of any information provided after the date of this presentation.</a:t>
            </a:r>
          </a:p>
          <a:p>
            <a:pPr defTabSz="913154" fontAlgn="base">
              <a:lnSpc>
                <a:spcPts val="1174"/>
              </a:lnSpc>
              <a:spcBef>
                <a:spcPct val="0"/>
              </a:spcBef>
              <a:spcAft>
                <a:spcPct val="0"/>
              </a:spcAft>
            </a:pPr>
            <a:r>
              <a:rPr lang="en-US" sz="980" dirty="0">
                <a:solidFill>
                  <a:srgbClr val="FFFFFF"/>
                </a:solidFill>
              </a:rPr>
              <a:t>MICROSOFT MAKES NO WARRANTIES, EXPRESS, IMPLIED OR STATUTORY, AS TO THE INFORMATION IN THIS PRESENTATION.</a:t>
            </a:r>
          </a:p>
        </p:txBody>
      </p:sp>
    </p:spTree>
    <p:extLst>
      <p:ext uri="{BB962C8B-B14F-4D97-AF65-F5344CB8AC3E}">
        <p14:creationId xmlns:p14="http://schemas.microsoft.com/office/powerpoint/2010/main" val="13392320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3_Use cases">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19773"/>
            <a:ext cx="11655840" cy="549986"/>
          </a:xfrm>
        </p:spPr>
        <p:txBody>
          <a:bodyPr/>
          <a:lstStyle>
            <a:lvl1pPr>
              <a:defRPr lang="en-US" sz="4000" b="0" kern="1200" cap="none" spc="0" baseline="0" dirty="0">
                <a:ln w="3175">
                  <a:noFill/>
                </a:ln>
                <a:solidFill>
                  <a:srgbClr val="0278D7"/>
                </a:solidFill>
                <a:effectLst/>
                <a:latin typeface="Segoe UI Semilight" panose="020B0402040204020203" pitchFamily="34" charset="0"/>
                <a:ea typeface="+mn-ea"/>
                <a:cs typeface="Segoe UI Semilight" panose="020B0402040204020203" pitchFamily="34" charset="0"/>
              </a:defRPr>
            </a:lvl1pPr>
          </a:lstStyle>
          <a:p>
            <a:r>
              <a:rPr lang="en-US" dirty="0"/>
              <a:t>Click To Edit Master Title Style</a:t>
            </a:r>
          </a:p>
        </p:txBody>
      </p:sp>
      <p:sp>
        <p:nvSpPr>
          <p:cNvPr id="4" name="Text Placeholder 3">
            <a:extLst>
              <a:ext uri="{FF2B5EF4-FFF2-40B4-BE49-F238E27FC236}">
                <a16:creationId xmlns:a16="http://schemas.microsoft.com/office/drawing/2014/main" id="{413AB305-5577-4563-80C0-74DC1348B33D}"/>
              </a:ext>
            </a:extLst>
          </p:cNvPr>
          <p:cNvSpPr>
            <a:spLocks noGrp="1"/>
          </p:cNvSpPr>
          <p:nvPr>
            <p:ph type="body" sz="quarter" idx="12" hasCustomPrompt="1"/>
          </p:nvPr>
        </p:nvSpPr>
        <p:spPr>
          <a:xfrm>
            <a:off x="461105" y="3530518"/>
            <a:ext cx="1851471" cy="480131"/>
          </a:xfrm>
          <a:noFill/>
          <a:ln>
            <a:noFill/>
          </a:ln>
        </p:spPr>
        <p:txBody>
          <a:bodyPr wrap="square" lIns="91440" tIns="45720" rIns="91440" bIns="45720" anchor="t" anchorCtr="0">
            <a:spAutoFit/>
          </a:bodyPr>
          <a:lstStyle>
            <a:lvl1pPr marL="0" indent="0" algn="ctr">
              <a:buNone/>
              <a:defRPr lang="en-US" sz="1400" b="1" dirty="0">
                <a:solidFill>
                  <a:schemeClr val="tx2"/>
                </a:solidFill>
                <a:latin typeface="Segoe UI Semibold" panose="020B0502040204020203" pitchFamily="34" charset="0"/>
                <a:ea typeface="Source Sans Pro"/>
                <a:cs typeface="Segoe UI Semibold" panose="020B0502040204020203" pitchFamily="34" charset="0"/>
              </a:defRPr>
            </a:lvl1pPr>
          </a:lstStyle>
          <a:p>
            <a:pPr marL="0" lvl="0" algn="ctr" defTabSz="914400">
              <a:buClr>
                <a:schemeClr val="dk1"/>
              </a:buClr>
              <a:buSzPct val="25000"/>
            </a:pPr>
            <a:r>
              <a:rPr lang="en-US" dirty="0"/>
              <a:t>Edit</a:t>
            </a:r>
            <a:br>
              <a:rPr lang="en-US" dirty="0"/>
            </a:br>
            <a:r>
              <a:rPr lang="en-US" dirty="0"/>
              <a:t>text styles</a:t>
            </a:r>
          </a:p>
        </p:txBody>
      </p:sp>
      <p:sp>
        <p:nvSpPr>
          <p:cNvPr id="20" name="Text Placeholder 3">
            <a:extLst>
              <a:ext uri="{FF2B5EF4-FFF2-40B4-BE49-F238E27FC236}">
                <a16:creationId xmlns:a16="http://schemas.microsoft.com/office/drawing/2014/main" id="{B233C360-74CC-4412-90F5-1EF02FC7A2C8}"/>
              </a:ext>
            </a:extLst>
          </p:cNvPr>
          <p:cNvSpPr>
            <a:spLocks noGrp="1"/>
          </p:cNvSpPr>
          <p:nvPr>
            <p:ph type="body" sz="quarter" idx="13" hasCustomPrompt="1"/>
          </p:nvPr>
        </p:nvSpPr>
        <p:spPr>
          <a:xfrm>
            <a:off x="2815630" y="3530518"/>
            <a:ext cx="1851471" cy="480131"/>
          </a:xfrm>
          <a:noFill/>
          <a:ln>
            <a:noFill/>
          </a:ln>
        </p:spPr>
        <p:txBody>
          <a:bodyPr wrap="square" lIns="91440" tIns="45720" rIns="91440" bIns="45720" anchor="t" anchorCtr="0">
            <a:spAutoFit/>
          </a:bodyPr>
          <a:lstStyle>
            <a:lvl1pPr marL="0" indent="0" algn="ctr">
              <a:buNone/>
              <a:defRPr lang="en-US" sz="1400" b="1" dirty="0">
                <a:solidFill>
                  <a:schemeClr val="tx2"/>
                </a:solidFill>
                <a:latin typeface="Segoe UI Semibold" panose="020B0502040204020203" pitchFamily="34" charset="0"/>
                <a:ea typeface="Source Sans Pro"/>
                <a:cs typeface="Segoe UI Semibold" panose="020B0502040204020203" pitchFamily="34" charset="0"/>
              </a:defRPr>
            </a:lvl1pPr>
          </a:lstStyle>
          <a:p>
            <a:pPr marL="0" lvl="0" algn="ctr" defTabSz="914400">
              <a:buClr>
                <a:schemeClr val="dk1"/>
              </a:buClr>
              <a:buSzPct val="25000"/>
            </a:pPr>
            <a:r>
              <a:rPr lang="en-US" dirty="0"/>
              <a:t>Edit</a:t>
            </a:r>
            <a:br>
              <a:rPr lang="en-US" dirty="0"/>
            </a:br>
            <a:r>
              <a:rPr lang="en-US" dirty="0"/>
              <a:t>text styles</a:t>
            </a:r>
          </a:p>
        </p:txBody>
      </p:sp>
      <p:sp>
        <p:nvSpPr>
          <p:cNvPr id="21" name="Text Placeholder 3">
            <a:extLst>
              <a:ext uri="{FF2B5EF4-FFF2-40B4-BE49-F238E27FC236}">
                <a16:creationId xmlns:a16="http://schemas.microsoft.com/office/drawing/2014/main" id="{78E3AB71-3C86-4629-B381-EAE8D5A6E837}"/>
              </a:ext>
            </a:extLst>
          </p:cNvPr>
          <p:cNvSpPr>
            <a:spLocks noGrp="1"/>
          </p:cNvSpPr>
          <p:nvPr>
            <p:ph type="body" sz="quarter" idx="14" hasCustomPrompt="1"/>
          </p:nvPr>
        </p:nvSpPr>
        <p:spPr>
          <a:xfrm>
            <a:off x="5170155" y="3530518"/>
            <a:ext cx="1851471" cy="480131"/>
          </a:xfrm>
          <a:noFill/>
          <a:ln>
            <a:noFill/>
          </a:ln>
        </p:spPr>
        <p:txBody>
          <a:bodyPr wrap="square" lIns="91440" tIns="45720" rIns="91440" bIns="45720" anchor="t" anchorCtr="0">
            <a:spAutoFit/>
          </a:bodyPr>
          <a:lstStyle>
            <a:lvl1pPr marL="0" indent="0" algn="ctr">
              <a:buNone/>
              <a:defRPr lang="en-US" sz="1400" b="1" dirty="0">
                <a:solidFill>
                  <a:schemeClr val="tx2"/>
                </a:solidFill>
                <a:latin typeface="Segoe UI Semibold" panose="020B0502040204020203" pitchFamily="34" charset="0"/>
                <a:ea typeface="Source Sans Pro"/>
                <a:cs typeface="Segoe UI Semibold" panose="020B0502040204020203" pitchFamily="34" charset="0"/>
              </a:defRPr>
            </a:lvl1pPr>
          </a:lstStyle>
          <a:p>
            <a:pPr marL="0" lvl="0" algn="ctr" defTabSz="914400">
              <a:buClr>
                <a:schemeClr val="dk1"/>
              </a:buClr>
              <a:buSzPct val="25000"/>
            </a:pPr>
            <a:r>
              <a:rPr lang="en-US" dirty="0"/>
              <a:t>Edit</a:t>
            </a:r>
            <a:br>
              <a:rPr lang="en-US" dirty="0"/>
            </a:br>
            <a:r>
              <a:rPr lang="en-US" dirty="0"/>
              <a:t>text styles</a:t>
            </a:r>
          </a:p>
        </p:txBody>
      </p:sp>
      <p:sp>
        <p:nvSpPr>
          <p:cNvPr id="22" name="Text Placeholder 3">
            <a:extLst>
              <a:ext uri="{FF2B5EF4-FFF2-40B4-BE49-F238E27FC236}">
                <a16:creationId xmlns:a16="http://schemas.microsoft.com/office/drawing/2014/main" id="{6858B942-DB52-4E7A-BCA6-4BCFE534399B}"/>
              </a:ext>
            </a:extLst>
          </p:cNvPr>
          <p:cNvSpPr>
            <a:spLocks noGrp="1"/>
          </p:cNvSpPr>
          <p:nvPr>
            <p:ph type="body" sz="quarter" idx="15" hasCustomPrompt="1"/>
          </p:nvPr>
        </p:nvSpPr>
        <p:spPr>
          <a:xfrm>
            <a:off x="7524680" y="3530518"/>
            <a:ext cx="1851471" cy="480131"/>
          </a:xfrm>
          <a:noFill/>
          <a:ln>
            <a:noFill/>
          </a:ln>
        </p:spPr>
        <p:txBody>
          <a:bodyPr wrap="square" lIns="91440" tIns="45720" rIns="91440" bIns="45720" anchor="t" anchorCtr="0">
            <a:spAutoFit/>
          </a:bodyPr>
          <a:lstStyle>
            <a:lvl1pPr marL="0" indent="0" algn="ctr">
              <a:buNone/>
              <a:defRPr lang="en-US" sz="1400" b="1" dirty="0">
                <a:solidFill>
                  <a:schemeClr val="tx2"/>
                </a:solidFill>
                <a:latin typeface="Segoe UI Semibold" panose="020B0502040204020203" pitchFamily="34" charset="0"/>
                <a:ea typeface="Source Sans Pro"/>
                <a:cs typeface="Segoe UI Semibold" panose="020B0502040204020203" pitchFamily="34" charset="0"/>
              </a:defRPr>
            </a:lvl1pPr>
          </a:lstStyle>
          <a:p>
            <a:pPr marL="0" lvl="0" algn="ctr" defTabSz="914400">
              <a:buClr>
                <a:schemeClr val="dk1"/>
              </a:buClr>
              <a:buSzPct val="25000"/>
            </a:pPr>
            <a:r>
              <a:rPr lang="en-US" dirty="0"/>
              <a:t>Edit</a:t>
            </a:r>
            <a:br>
              <a:rPr lang="en-US" dirty="0"/>
            </a:br>
            <a:r>
              <a:rPr lang="en-US" dirty="0"/>
              <a:t>text styles</a:t>
            </a:r>
          </a:p>
        </p:txBody>
      </p:sp>
      <p:sp>
        <p:nvSpPr>
          <p:cNvPr id="23" name="Text Placeholder 3">
            <a:extLst>
              <a:ext uri="{FF2B5EF4-FFF2-40B4-BE49-F238E27FC236}">
                <a16:creationId xmlns:a16="http://schemas.microsoft.com/office/drawing/2014/main" id="{25E643F8-D1DB-4658-AB9E-C0A5474FEC27}"/>
              </a:ext>
            </a:extLst>
          </p:cNvPr>
          <p:cNvSpPr>
            <a:spLocks noGrp="1"/>
          </p:cNvSpPr>
          <p:nvPr>
            <p:ph type="body" sz="quarter" idx="16" hasCustomPrompt="1"/>
          </p:nvPr>
        </p:nvSpPr>
        <p:spPr>
          <a:xfrm>
            <a:off x="9879205" y="3530518"/>
            <a:ext cx="1851471" cy="480131"/>
          </a:xfrm>
          <a:noFill/>
          <a:ln>
            <a:noFill/>
          </a:ln>
        </p:spPr>
        <p:txBody>
          <a:bodyPr wrap="square" lIns="91440" tIns="45720" rIns="91440" bIns="45720" anchor="t" anchorCtr="0">
            <a:spAutoFit/>
          </a:bodyPr>
          <a:lstStyle>
            <a:lvl1pPr marL="0" indent="0" algn="ctr">
              <a:buNone/>
              <a:defRPr lang="en-US" sz="1400" b="1" dirty="0">
                <a:solidFill>
                  <a:schemeClr val="tx2"/>
                </a:solidFill>
                <a:latin typeface="Segoe UI Semibold" panose="020B0502040204020203" pitchFamily="34" charset="0"/>
                <a:ea typeface="Source Sans Pro"/>
                <a:cs typeface="Segoe UI Semibold" panose="020B0502040204020203" pitchFamily="34" charset="0"/>
              </a:defRPr>
            </a:lvl1pPr>
          </a:lstStyle>
          <a:p>
            <a:pPr marL="0" lvl="0" algn="ctr" defTabSz="914400">
              <a:buClr>
                <a:schemeClr val="dk1"/>
              </a:buClr>
              <a:buSzPct val="25000"/>
            </a:pPr>
            <a:r>
              <a:rPr lang="en-US" dirty="0"/>
              <a:t>Edit</a:t>
            </a:r>
            <a:br>
              <a:rPr lang="en-US" dirty="0"/>
            </a:br>
            <a:r>
              <a:rPr lang="en-US" dirty="0"/>
              <a:t>text styles</a:t>
            </a:r>
          </a:p>
        </p:txBody>
      </p:sp>
      <p:sp>
        <p:nvSpPr>
          <p:cNvPr id="24" name="Text Placeholder 7">
            <a:extLst>
              <a:ext uri="{FF2B5EF4-FFF2-40B4-BE49-F238E27FC236}">
                <a16:creationId xmlns:a16="http://schemas.microsoft.com/office/drawing/2014/main" id="{E589A096-317B-45E8-B534-36C6CCCB39FD}"/>
              </a:ext>
            </a:extLst>
          </p:cNvPr>
          <p:cNvSpPr txBox="1">
            <a:spLocks/>
          </p:cNvSpPr>
          <p:nvPr userDrawn="1"/>
        </p:nvSpPr>
        <p:spPr>
          <a:xfrm>
            <a:off x="266699" y="718314"/>
            <a:ext cx="895895" cy="323165"/>
          </a:xfrm>
          <a:prstGeom prst="rect">
            <a:avLst/>
          </a:prstGeom>
        </p:spPr>
        <p:txBody>
          <a:bodyPr vert="horz" wrap="square" lIns="146304" tIns="91440" rIns="146304" bIns="91440" rtlCol="0">
            <a:sp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lang="en-US" sz="1200" b="0" kern="1200" cap="all" spc="0" baseline="0" dirty="0" smtClean="0">
                <a:solidFill>
                  <a:srgbClr val="0278D7"/>
                </a:solidFill>
                <a:latin typeface="Segoe UI Semibold" panose="020B0502040204020203" pitchFamily="34" charset="0"/>
                <a:ea typeface="+mn-ea"/>
                <a:cs typeface="Segoe UI Semibold" panose="020B0502040204020203" pitchFamily="34" charset="0"/>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gn="ctr"/>
            <a:r>
              <a:rPr lang="en-US" sz="1000" cap="none" dirty="0">
                <a:solidFill>
                  <a:srgbClr val="000000"/>
                </a:solidFill>
              </a:rPr>
              <a:t>Use cases</a:t>
            </a:r>
          </a:p>
        </p:txBody>
      </p:sp>
      <p:sp>
        <p:nvSpPr>
          <p:cNvPr id="60" name="Text Placeholder 3">
            <a:extLst>
              <a:ext uri="{FF2B5EF4-FFF2-40B4-BE49-F238E27FC236}">
                <a16:creationId xmlns:a16="http://schemas.microsoft.com/office/drawing/2014/main" id="{601B4812-6D8F-419A-BB22-1FE983099F98}"/>
              </a:ext>
            </a:extLst>
          </p:cNvPr>
          <p:cNvSpPr>
            <a:spLocks noGrp="1"/>
          </p:cNvSpPr>
          <p:nvPr>
            <p:ph type="body" sz="quarter" idx="22" hasCustomPrompt="1"/>
          </p:nvPr>
        </p:nvSpPr>
        <p:spPr>
          <a:xfrm>
            <a:off x="461105" y="6154108"/>
            <a:ext cx="1851471" cy="286232"/>
          </a:xfrm>
          <a:noFill/>
          <a:ln>
            <a:noFill/>
          </a:ln>
        </p:spPr>
        <p:txBody>
          <a:bodyPr wrap="square" lIns="91440" tIns="45720" rIns="91440" bIns="45720" anchor="b" anchorCtr="0">
            <a:spAutoFit/>
          </a:bodyPr>
          <a:lstStyle>
            <a:lvl1pPr marL="0" indent="0" algn="ctr">
              <a:buNone/>
              <a:defRPr lang="en-US" sz="1400" b="1" dirty="0">
                <a:solidFill>
                  <a:schemeClr val="bg1"/>
                </a:solidFill>
                <a:latin typeface="Segoe UI Semibold" panose="020B0502040204020203" pitchFamily="34" charset="0"/>
                <a:ea typeface="Source Sans Pro"/>
                <a:cs typeface="Segoe UI Semibold" panose="020B0502040204020203" pitchFamily="34" charset="0"/>
              </a:defRPr>
            </a:lvl1pPr>
          </a:lstStyle>
          <a:p>
            <a:pPr marL="0" lvl="0" algn="ctr" defTabSz="914400">
              <a:buClr>
                <a:schemeClr val="dk1"/>
              </a:buClr>
              <a:buSzPct val="25000"/>
            </a:pPr>
            <a:r>
              <a:rPr lang="en-US" dirty="0"/>
              <a:t>Edit text styles</a:t>
            </a:r>
          </a:p>
        </p:txBody>
      </p:sp>
      <p:sp>
        <p:nvSpPr>
          <p:cNvPr id="61" name="Text Placeholder 3">
            <a:extLst>
              <a:ext uri="{FF2B5EF4-FFF2-40B4-BE49-F238E27FC236}">
                <a16:creationId xmlns:a16="http://schemas.microsoft.com/office/drawing/2014/main" id="{40218050-6239-4761-9869-1913BF49476A}"/>
              </a:ext>
            </a:extLst>
          </p:cNvPr>
          <p:cNvSpPr>
            <a:spLocks noGrp="1"/>
          </p:cNvSpPr>
          <p:nvPr>
            <p:ph type="body" sz="quarter" idx="23" hasCustomPrompt="1"/>
          </p:nvPr>
        </p:nvSpPr>
        <p:spPr>
          <a:xfrm>
            <a:off x="2815630" y="6154108"/>
            <a:ext cx="1851471" cy="286232"/>
          </a:xfrm>
          <a:noFill/>
          <a:ln>
            <a:noFill/>
          </a:ln>
        </p:spPr>
        <p:txBody>
          <a:bodyPr wrap="square" lIns="91440" tIns="45720" rIns="91440" bIns="45720" anchor="b" anchorCtr="0">
            <a:spAutoFit/>
          </a:bodyPr>
          <a:lstStyle>
            <a:lvl1pPr marL="0" indent="0" algn="ctr">
              <a:buNone/>
              <a:defRPr lang="en-US" sz="1400" b="1" dirty="0">
                <a:solidFill>
                  <a:schemeClr val="bg1"/>
                </a:solidFill>
                <a:latin typeface="Segoe UI Semibold" panose="020B0502040204020203" pitchFamily="34" charset="0"/>
                <a:ea typeface="Source Sans Pro"/>
                <a:cs typeface="Segoe UI Semibold" panose="020B0502040204020203" pitchFamily="34" charset="0"/>
              </a:defRPr>
            </a:lvl1pPr>
          </a:lstStyle>
          <a:p>
            <a:pPr marL="0" lvl="0" algn="ctr" defTabSz="914400">
              <a:buClr>
                <a:schemeClr val="dk1"/>
              </a:buClr>
              <a:buSzPct val="25000"/>
            </a:pPr>
            <a:r>
              <a:rPr lang="en-US" dirty="0"/>
              <a:t>Edit text styles</a:t>
            </a:r>
          </a:p>
        </p:txBody>
      </p:sp>
      <p:sp>
        <p:nvSpPr>
          <p:cNvPr id="62" name="Text Placeholder 3">
            <a:extLst>
              <a:ext uri="{FF2B5EF4-FFF2-40B4-BE49-F238E27FC236}">
                <a16:creationId xmlns:a16="http://schemas.microsoft.com/office/drawing/2014/main" id="{FC9D85A7-7940-4A9A-BDCB-5F342B7068C5}"/>
              </a:ext>
            </a:extLst>
          </p:cNvPr>
          <p:cNvSpPr>
            <a:spLocks noGrp="1"/>
          </p:cNvSpPr>
          <p:nvPr>
            <p:ph type="body" sz="quarter" idx="24" hasCustomPrompt="1"/>
          </p:nvPr>
        </p:nvSpPr>
        <p:spPr>
          <a:xfrm>
            <a:off x="5170155" y="6154108"/>
            <a:ext cx="1851471" cy="286232"/>
          </a:xfrm>
          <a:noFill/>
          <a:ln>
            <a:noFill/>
          </a:ln>
        </p:spPr>
        <p:txBody>
          <a:bodyPr wrap="square" lIns="91440" tIns="45720" rIns="91440" bIns="45720" anchor="b" anchorCtr="0">
            <a:spAutoFit/>
          </a:bodyPr>
          <a:lstStyle>
            <a:lvl1pPr marL="0" indent="0" algn="ctr">
              <a:buNone/>
              <a:defRPr lang="en-US" sz="1400" b="1" dirty="0">
                <a:solidFill>
                  <a:schemeClr val="bg1"/>
                </a:solidFill>
                <a:latin typeface="Segoe UI Semibold" panose="020B0502040204020203" pitchFamily="34" charset="0"/>
                <a:ea typeface="Source Sans Pro"/>
                <a:cs typeface="Segoe UI Semibold" panose="020B0502040204020203" pitchFamily="34" charset="0"/>
              </a:defRPr>
            </a:lvl1pPr>
          </a:lstStyle>
          <a:p>
            <a:pPr marL="0" lvl="0" algn="ctr" defTabSz="914400">
              <a:buClr>
                <a:schemeClr val="dk1"/>
              </a:buClr>
              <a:buSzPct val="25000"/>
            </a:pPr>
            <a:r>
              <a:rPr lang="en-US" dirty="0"/>
              <a:t>Edit text styles</a:t>
            </a:r>
          </a:p>
        </p:txBody>
      </p:sp>
      <p:sp>
        <p:nvSpPr>
          <p:cNvPr id="63" name="Text Placeholder 3">
            <a:extLst>
              <a:ext uri="{FF2B5EF4-FFF2-40B4-BE49-F238E27FC236}">
                <a16:creationId xmlns:a16="http://schemas.microsoft.com/office/drawing/2014/main" id="{297251C7-A424-4F14-9D5F-280086DE645C}"/>
              </a:ext>
            </a:extLst>
          </p:cNvPr>
          <p:cNvSpPr>
            <a:spLocks noGrp="1"/>
          </p:cNvSpPr>
          <p:nvPr>
            <p:ph type="body" sz="quarter" idx="25" hasCustomPrompt="1"/>
          </p:nvPr>
        </p:nvSpPr>
        <p:spPr>
          <a:xfrm>
            <a:off x="7524680" y="6154108"/>
            <a:ext cx="1851471" cy="286232"/>
          </a:xfrm>
          <a:noFill/>
          <a:ln>
            <a:noFill/>
          </a:ln>
        </p:spPr>
        <p:txBody>
          <a:bodyPr wrap="square" lIns="91440" tIns="45720" rIns="91440" bIns="45720" anchor="b" anchorCtr="0">
            <a:spAutoFit/>
          </a:bodyPr>
          <a:lstStyle>
            <a:lvl1pPr marL="0" indent="0" algn="ctr">
              <a:buNone/>
              <a:defRPr lang="en-US" sz="1400" b="1" dirty="0">
                <a:solidFill>
                  <a:schemeClr val="bg1"/>
                </a:solidFill>
                <a:latin typeface="Segoe UI Semibold" panose="020B0502040204020203" pitchFamily="34" charset="0"/>
                <a:ea typeface="Source Sans Pro"/>
                <a:cs typeface="Segoe UI Semibold" panose="020B0502040204020203" pitchFamily="34" charset="0"/>
              </a:defRPr>
            </a:lvl1pPr>
          </a:lstStyle>
          <a:p>
            <a:pPr marL="0" lvl="0" algn="ctr" defTabSz="914400">
              <a:buClr>
                <a:schemeClr val="dk1"/>
              </a:buClr>
              <a:buSzPct val="25000"/>
            </a:pPr>
            <a:r>
              <a:rPr lang="en-US" dirty="0"/>
              <a:t>Edit text styles</a:t>
            </a:r>
          </a:p>
        </p:txBody>
      </p:sp>
      <p:sp>
        <p:nvSpPr>
          <p:cNvPr id="64" name="Text Placeholder 3">
            <a:extLst>
              <a:ext uri="{FF2B5EF4-FFF2-40B4-BE49-F238E27FC236}">
                <a16:creationId xmlns:a16="http://schemas.microsoft.com/office/drawing/2014/main" id="{C51C0A18-6EF4-46E3-9702-1F83F27988E6}"/>
              </a:ext>
            </a:extLst>
          </p:cNvPr>
          <p:cNvSpPr>
            <a:spLocks noGrp="1"/>
          </p:cNvSpPr>
          <p:nvPr>
            <p:ph type="body" sz="quarter" idx="26" hasCustomPrompt="1"/>
          </p:nvPr>
        </p:nvSpPr>
        <p:spPr>
          <a:xfrm>
            <a:off x="9879205" y="6154108"/>
            <a:ext cx="1851471" cy="286232"/>
          </a:xfrm>
          <a:noFill/>
          <a:ln>
            <a:noFill/>
          </a:ln>
        </p:spPr>
        <p:txBody>
          <a:bodyPr wrap="square" lIns="91440" tIns="45720" rIns="91440" bIns="45720" anchor="b" anchorCtr="0">
            <a:spAutoFit/>
          </a:bodyPr>
          <a:lstStyle>
            <a:lvl1pPr marL="0" indent="0" algn="ctr">
              <a:buNone/>
              <a:defRPr lang="en-US" sz="1400" b="1" dirty="0">
                <a:solidFill>
                  <a:schemeClr val="bg1"/>
                </a:solidFill>
                <a:latin typeface="Segoe UI Semibold" panose="020B0502040204020203" pitchFamily="34" charset="0"/>
                <a:ea typeface="Source Sans Pro"/>
                <a:cs typeface="Segoe UI Semibold" panose="020B0502040204020203" pitchFamily="34" charset="0"/>
              </a:defRPr>
            </a:lvl1pPr>
          </a:lstStyle>
          <a:p>
            <a:pPr marL="0" lvl="0" algn="ctr" defTabSz="914400">
              <a:buClr>
                <a:schemeClr val="dk1"/>
              </a:buClr>
              <a:buSzPct val="25000"/>
            </a:pPr>
            <a:r>
              <a:rPr lang="en-US" dirty="0"/>
              <a:t>Edit text styles</a:t>
            </a:r>
          </a:p>
        </p:txBody>
      </p:sp>
      <p:sp>
        <p:nvSpPr>
          <p:cNvPr id="66" name="Text Placeholder 3">
            <a:extLst>
              <a:ext uri="{FF2B5EF4-FFF2-40B4-BE49-F238E27FC236}">
                <a16:creationId xmlns:a16="http://schemas.microsoft.com/office/drawing/2014/main" id="{13C51225-ACAC-47E3-B721-548929B89575}"/>
              </a:ext>
            </a:extLst>
          </p:cNvPr>
          <p:cNvSpPr>
            <a:spLocks noGrp="1"/>
          </p:cNvSpPr>
          <p:nvPr>
            <p:ph type="body" sz="quarter" idx="27" hasCustomPrompt="1"/>
          </p:nvPr>
        </p:nvSpPr>
        <p:spPr>
          <a:xfrm>
            <a:off x="461105" y="1616014"/>
            <a:ext cx="1851471" cy="979133"/>
          </a:xfrm>
          <a:noFill/>
          <a:ln>
            <a:noFill/>
          </a:ln>
        </p:spPr>
        <p:txBody>
          <a:bodyPr wrap="square" lIns="91440" tIns="45720" rIns="91440" bIns="45720" anchor="t" anchorCtr="0">
            <a:noAutofit/>
          </a:bodyPr>
          <a:lstStyle>
            <a:lvl1pPr marL="0" indent="0" algn="ctr">
              <a:spcBef>
                <a:spcPts val="400"/>
              </a:spcBef>
              <a:buNone/>
              <a:defRPr lang="en-US" sz="1000" kern="1200" dirty="0">
                <a:solidFill>
                  <a:schemeClr val="tx1"/>
                </a:solidFill>
                <a:latin typeface="Segoe UI Semilight" panose="020B0402040204020203" pitchFamily="34" charset="0"/>
                <a:ea typeface="Source Sans Pro"/>
                <a:cs typeface="Segoe UI Semilight" panose="020B0402040204020203" pitchFamily="34" charset="0"/>
              </a:defRPr>
            </a:lvl1pPr>
          </a:lstStyle>
          <a:p>
            <a:pPr marL="0" lvl="0" algn="ctr" defTabSz="914400">
              <a:buClr>
                <a:schemeClr val="dk1"/>
              </a:buClr>
              <a:buSzPct val="25000"/>
            </a:pPr>
            <a:r>
              <a:rPr lang="en-US" dirty="0"/>
              <a:t>Edit text styles</a:t>
            </a:r>
          </a:p>
        </p:txBody>
      </p:sp>
      <p:sp>
        <p:nvSpPr>
          <p:cNvPr id="67" name="Text Placeholder 3">
            <a:extLst>
              <a:ext uri="{FF2B5EF4-FFF2-40B4-BE49-F238E27FC236}">
                <a16:creationId xmlns:a16="http://schemas.microsoft.com/office/drawing/2014/main" id="{B443D061-7A3D-46C2-826A-BFFBAEB8C509}"/>
              </a:ext>
            </a:extLst>
          </p:cNvPr>
          <p:cNvSpPr>
            <a:spLocks noGrp="1"/>
          </p:cNvSpPr>
          <p:nvPr>
            <p:ph type="body" sz="quarter" idx="28" hasCustomPrompt="1"/>
          </p:nvPr>
        </p:nvSpPr>
        <p:spPr>
          <a:xfrm>
            <a:off x="2815629" y="1616014"/>
            <a:ext cx="1851471" cy="979133"/>
          </a:xfrm>
          <a:noFill/>
          <a:ln>
            <a:noFill/>
          </a:ln>
        </p:spPr>
        <p:txBody>
          <a:bodyPr wrap="square" lIns="91440" tIns="45720" rIns="91440" bIns="45720" anchor="t" anchorCtr="0">
            <a:noAutofit/>
          </a:bodyPr>
          <a:lstStyle>
            <a:lvl1pPr marL="0" indent="0" algn="ctr">
              <a:spcBef>
                <a:spcPts val="400"/>
              </a:spcBef>
              <a:buNone/>
              <a:defRPr lang="en-US" sz="1000" kern="1200" dirty="0">
                <a:solidFill>
                  <a:schemeClr val="tx1"/>
                </a:solidFill>
                <a:latin typeface="Segoe UI Semilight" panose="020B0402040204020203" pitchFamily="34" charset="0"/>
                <a:ea typeface="Source Sans Pro"/>
                <a:cs typeface="Segoe UI Semilight" panose="020B0402040204020203" pitchFamily="34" charset="0"/>
              </a:defRPr>
            </a:lvl1pPr>
          </a:lstStyle>
          <a:p>
            <a:pPr marL="0" lvl="0" algn="ctr" defTabSz="914400">
              <a:buClr>
                <a:schemeClr val="dk1"/>
              </a:buClr>
              <a:buSzPct val="25000"/>
            </a:pPr>
            <a:r>
              <a:rPr lang="en-US" dirty="0"/>
              <a:t>Edit text styles</a:t>
            </a:r>
          </a:p>
        </p:txBody>
      </p:sp>
      <p:sp>
        <p:nvSpPr>
          <p:cNvPr id="69" name="Text Placeholder 3">
            <a:extLst>
              <a:ext uri="{FF2B5EF4-FFF2-40B4-BE49-F238E27FC236}">
                <a16:creationId xmlns:a16="http://schemas.microsoft.com/office/drawing/2014/main" id="{CED8F80A-5D77-4412-9BF3-6223CFCB977A}"/>
              </a:ext>
            </a:extLst>
          </p:cNvPr>
          <p:cNvSpPr>
            <a:spLocks noGrp="1"/>
          </p:cNvSpPr>
          <p:nvPr>
            <p:ph type="body" sz="quarter" idx="30" hasCustomPrompt="1"/>
          </p:nvPr>
        </p:nvSpPr>
        <p:spPr>
          <a:xfrm>
            <a:off x="7524680" y="1616014"/>
            <a:ext cx="1851471" cy="979133"/>
          </a:xfrm>
          <a:noFill/>
          <a:ln>
            <a:noFill/>
          </a:ln>
        </p:spPr>
        <p:txBody>
          <a:bodyPr wrap="square" lIns="91440" tIns="45720" rIns="91440" bIns="45720" anchor="t" anchorCtr="0">
            <a:noAutofit/>
          </a:bodyPr>
          <a:lstStyle>
            <a:lvl1pPr marL="0" indent="0" algn="ctr">
              <a:spcBef>
                <a:spcPts val="400"/>
              </a:spcBef>
              <a:buNone/>
              <a:defRPr lang="en-US" sz="1000" kern="1200" dirty="0">
                <a:solidFill>
                  <a:schemeClr val="tx1"/>
                </a:solidFill>
                <a:latin typeface="Segoe UI Semilight" panose="020B0402040204020203" pitchFamily="34" charset="0"/>
                <a:ea typeface="Source Sans Pro"/>
                <a:cs typeface="Segoe UI Semilight" panose="020B0402040204020203" pitchFamily="34" charset="0"/>
              </a:defRPr>
            </a:lvl1pPr>
          </a:lstStyle>
          <a:p>
            <a:pPr marL="0" lvl="0" algn="ctr" defTabSz="914400">
              <a:buClr>
                <a:schemeClr val="dk1"/>
              </a:buClr>
              <a:buSzPct val="25000"/>
            </a:pPr>
            <a:r>
              <a:rPr lang="en-US" dirty="0"/>
              <a:t>Edit text styles</a:t>
            </a:r>
          </a:p>
        </p:txBody>
      </p:sp>
      <p:sp>
        <p:nvSpPr>
          <p:cNvPr id="70" name="Text Placeholder 3">
            <a:extLst>
              <a:ext uri="{FF2B5EF4-FFF2-40B4-BE49-F238E27FC236}">
                <a16:creationId xmlns:a16="http://schemas.microsoft.com/office/drawing/2014/main" id="{B05EC8B5-BE37-4358-A7C5-4055CDD968D0}"/>
              </a:ext>
            </a:extLst>
          </p:cNvPr>
          <p:cNvSpPr>
            <a:spLocks noGrp="1"/>
          </p:cNvSpPr>
          <p:nvPr>
            <p:ph type="body" sz="quarter" idx="31" hasCustomPrompt="1"/>
          </p:nvPr>
        </p:nvSpPr>
        <p:spPr>
          <a:xfrm>
            <a:off x="9876858" y="1616014"/>
            <a:ext cx="1851471" cy="979133"/>
          </a:xfrm>
          <a:noFill/>
          <a:ln>
            <a:noFill/>
          </a:ln>
        </p:spPr>
        <p:txBody>
          <a:bodyPr wrap="square" lIns="91440" tIns="45720" rIns="91440" bIns="45720" anchor="t" anchorCtr="0">
            <a:noAutofit/>
          </a:bodyPr>
          <a:lstStyle>
            <a:lvl1pPr marL="0" indent="0" algn="ctr">
              <a:spcBef>
                <a:spcPts val="400"/>
              </a:spcBef>
              <a:buNone/>
              <a:defRPr lang="en-US" sz="1000" kern="1200" dirty="0">
                <a:solidFill>
                  <a:schemeClr val="tx1"/>
                </a:solidFill>
                <a:latin typeface="Segoe UI Semilight" panose="020B0402040204020203" pitchFamily="34" charset="0"/>
                <a:ea typeface="Source Sans Pro"/>
                <a:cs typeface="Segoe UI Semilight" panose="020B0402040204020203" pitchFamily="34" charset="0"/>
              </a:defRPr>
            </a:lvl1pPr>
          </a:lstStyle>
          <a:p>
            <a:pPr marL="0" lvl="0" algn="ctr" defTabSz="914400">
              <a:buClr>
                <a:schemeClr val="dk1"/>
              </a:buClr>
              <a:buSzPct val="25000"/>
            </a:pPr>
            <a:r>
              <a:rPr lang="en-US" dirty="0"/>
              <a:t>Edit text styles</a:t>
            </a:r>
          </a:p>
        </p:txBody>
      </p:sp>
      <p:sp>
        <p:nvSpPr>
          <p:cNvPr id="7" name="Text Placeholder 6">
            <a:extLst>
              <a:ext uri="{FF2B5EF4-FFF2-40B4-BE49-F238E27FC236}">
                <a16:creationId xmlns:a16="http://schemas.microsoft.com/office/drawing/2014/main" id="{BFD89658-0DED-448D-B6C1-2F01C8C7E814}"/>
              </a:ext>
            </a:extLst>
          </p:cNvPr>
          <p:cNvSpPr>
            <a:spLocks noGrp="1"/>
          </p:cNvSpPr>
          <p:nvPr>
            <p:ph type="body" sz="quarter" idx="36"/>
          </p:nvPr>
        </p:nvSpPr>
        <p:spPr>
          <a:xfrm>
            <a:off x="460375" y="4076371"/>
            <a:ext cx="1852613" cy="230832"/>
          </a:xfrm>
        </p:spPr>
        <p:txBody>
          <a:bodyPr lIns="91440" tIns="45720" rIns="91440" bIns="45720"/>
          <a:lstStyle>
            <a:lvl1pPr marL="0" indent="0">
              <a:spcBef>
                <a:spcPts val="600"/>
              </a:spcBef>
              <a:buNone/>
              <a:defRPr sz="1000">
                <a:solidFill>
                  <a:schemeClr val="tx1"/>
                </a:solidFill>
                <a:latin typeface="Segoe UI Semilight" panose="020B0402040204020203" pitchFamily="34" charset="0"/>
                <a:cs typeface="Segoe UI Semilight" panose="020B0402040204020203" pitchFamily="34" charset="0"/>
              </a:defRPr>
            </a:lvl1pPr>
          </a:lstStyle>
          <a:p>
            <a:pPr lvl="0"/>
            <a:r>
              <a:rPr lang="en-US" dirty="0"/>
              <a:t>Edit Master text styles</a:t>
            </a:r>
          </a:p>
        </p:txBody>
      </p:sp>
      <p:sp>
        <p:nvSpPr>
          <p:cNvPr id="80" name="Text Placeholder 6">
            <a:extLst>
              <a:ext uri="{FF2B5EF4-FFF2-40B4-BE49-F238E27FC236}">
                <a16:creationId xmlns:a16="http://schemas.microsoft.com/office/drawing/2014/main" id="{02474F93-3897-4529-A5D4-E29439FB493E}"/>
              </a:ext>
            </a:extLst>
          </p:cNvPr>
          <p:cNvSpPr>
            <a:spLocks noGrp="1"/>
          </p:cNvSpPr>
          <p:nvPr>
            <p:ph type="body" sz="quarter" idx="37"/>
          </p:nvPr>
        </p:nvSpPr>
        <p:spPr>
          <a:xfrm>
            <a:off x="2815629" y="4076371"/>
            <a:ext cx="1852613" cy="230832"/>
          </a:xfrm>
        </p:spPr>
        <p:txBody>
          <a:bodyPr lIns="91440" tIns="45720" rIns="91440" bIns="45720"/>
          <a:lstStyle>
            <a:lvl1pPr marL="0" indent="0">
              <a:spcBef>
                <a:spcPts val="600"/>
              </a:spcBef>
              <a:buNone/>
              <a:defRPr sz="1000">
                <a:solidFill>
                  <a:schemeClr val="tx1"/>
                </a:solidFill>
                <a:latin typeface="Segoe UI Semilight" panose="020B0402040204020203" pitchFamily="34" charset="0"/>
                <a:cs typeface="Segoe UI Semilight" panose="020B0402040204020203" pitchFamily="34" charset="0"/>
              </a:defRPr>
            </a:lvl1pPr>
          </a:lstStyle>
          <a:p>
            <a:pPr lvl="0"/>
            <a:r>
              <a:rPr lang="en-US" dirty="0"/>
              <a:t>Edit Master text styles</a:t>
            </a:r>
          </a:p>
        </p:txBody>
      </p:sp>
      <p:sp>
        <p:nvSpPr>
          <p:cNvPr id="81" name="Text Placeholder 6">
            <a:extLst>
              <a:ext uri="{FF2B5EF4-FFF2-40B4-BE49-F238E27FC236}">
                <a16:creationId xmlns:a16="http://schemas.microsoft.com/office/drawing/2014/main" id="{FE20D611-111B-41DB-AD1D-EDFCFACC1440}"/>
              </a:ext>
            </a:extLst>
          </p:cNvPr>
          <p:cNvSpPr>
            <a:spLocks noGrp="1"/>
          </p:cNvSpPr>
          <p:nvPr>
            <p:ph type="body" sz="quarter" idx="38"/>
          </p:nvPr>
        </p:nvSpPr>
        <p:spPr>
          <a:xfrm>
            <a:off x="5170155" y="4076371"/>
            <a:ext cx="1852613" cy="230832"/>
          </a:xfrm>
        </p:spPr>
        <p:txBody>
          <a:bodyPr lIns="91440" tIns="45720" rIns="91440" bIns="45720"/>
          <a:lstStyle>
            <a:lvl1pPr marL="0" indent="0">
              <a:spcBef>
                <a:spcPts val="600"/>
              </a:spcBef>
              <a:buNone/>
              <a:defRPr sz="1000">
                <a:solidFill>
                  <a:schemeClr val="tx1"/>
                </a:solidFill>
                <a:latin typeface="Segoe UI Semilight" panose="020B0402040204020203" pitchFamily="34" charset="0"/>
                <a:cs typeface="Segoe UI Semilight" panose="020B0402040204020203" pitchFamily="34" charset="0"/>
              </a:defRPr>
            </a:lvl1pPr>
          </a:lstStyle>
          <a:p>
            <a:pPr lvl="0"/>
            <a:r>
              <a:rPr lang="en-US" dirty="0"/>
              <a:t>Edit Master text styles</a:t>
            </a:r>
          </a:p>
        </p:txBody>
      </p:sp>
      <p:sp>
        <p:nvSpPr>
          <p:cNvPr id="82" name="Text Placeholder 6">
            <a:extLst>
              <a:ext uri="{FF2B5EF4-FFF2-40B4-BE49-F238E27FC236}">
                <a16:creationId xmlns:a16="http://schemas.microsoft.com/office/drawing/2014/main" id="{C190876E-5D34-4BCC-A423-E53A49600D2C}"/>
              </a:ext>
            </a:extLst>
          </p:cNvPr>
          <p:cNvSpPr>
            <a:spLocks noGrp="1"/>
          </p:cNvSpPr>
          <p:nvPr>
            <p:ph type="body" sz="quarter" idx="39"/>
          </p:nvPr>
        </p:nvSpPr>
        <p:spPr>
          <a:xfrm>
            <a:off x="7520214" y="4076371"/>
            <a:ext cx="1852613" cy="230832"/>
          </a:xfrm>
        </p:spPr>
        <p:txBody>
          <a:bodyPr lIns="91440" tIns="45720" rIns="91440" bIns="45720"/>
          <a:lstStyle>
            <a:lvl1pPr marL="0" indent="0">
              <a:spcBef>
                <a:spcPts val="600"/>
              </a:spcBef>
              <a:buNone/>
              <a:defRPr sz="1000">
                <a:solidFill>
                  <a:schemeClr val="tx1"/>
                </a:solidFill>
                <a:latin typeface="Segoe UI Semilight" panose="020B0402040204020203" pitchFamily="34" charset="0"/>
                <a:cs typeface="Segoe UI Semilight" panose="020B0402040204020203" pitchFamily="34" charset="0"/>
              </a:defRPr>
            </a:lvl1pPr>
          </a:lstStyle>
          <a:p>
            <a:pPr lvl="0"/>
            <a:r>
              <a:rPr lang="en-US" dirty="0"/>
              <a:t>Edit Master text styles</a:t>
            </a:r>
          </a:p>
        </p:txBody>
      </p:sp>
      <p:sp>
        <p:nvSpPr>
          <p:cNvPr id="83" name="Text Placeholder 6">
            <a:extLst>
              <a:ext uri="{FF2B5EF4-FFF2-40B4-BE49-F238E27FC236}">
                <a16:creationId xmlns:a16="http://schemas.microsoft.com/office/drawing/2014/main" id="{9CCEBD4B-9687-4985-87F8-756AF3DCD7C2}"/>
              </a:ext>
            </a:extLst>
          </p:cNvPr>
          <p:cNvSpPr>
            <a:spLocks noGrp="1"/>
          </p:cNvSpPr>
          <p:nvPr>
            <p:ph type="body" sz="quarter" idx="40"/>
          </p:nvPr>
        </p:nvSpPr>
        <p:spPr>
          <a:xfrm>
            <a:off x="9876858" y="4076371"/>
            <a:ext cx="1852613" cy="230832"/>
          </a:xfrm>
        </p:spPr>
        <p:txBody>
          <a:bodyPr lIns="91440" tIns="45720" rIns="91440" bIns="45720"/>
          <a:lstStyle>
            <a:lvl1pPr marL="0" indent="0">
              <a:spcBef>
                <a:spcPts val="600"/>
              </a:spcBef>
              <a:buNone/>
              <a:defRPr sz="1000">
                <a:solidFill>
                  <a:schemeClr val="tx1"/>
                </a:solidFill>
                <a:latin typeface="Segoe UI Semilight" panose="020B0402040204020203" pitchFamily="34" charset="0"/>
                <a:cs typeface="Segoe UI Semilight" panose="020B0402040204020203" pitchFamily="34" charset="0"/>
              </a:defRPr>
            </a:lvl1pPr>
          </a:lstStyle>
          <a:p>
            <a:pPr lvl="0"/>
            <a:r>
              <a:rPr lang="en-US" dirty="0"/>
              <a:t>Edit Master text styles</a:t>
            </a:r>
          </a:p>
        </p:txBody>
      </p:sp>
      <p:sp>
        <p:nvSpPr>
          <p:cNvPr id="84" name="Text Placeholder 3">
            <a:extLst>
              <a:ext uri="{FF2B5EF4-FFF2-40B4-BE49-F238E27FC236}">
                <a16:creationId xmlns:a16="http://schemas.microsoft.com/office/drawing/2014/main" id="{7AA3D0D3-E025-43DF-8745-2D743A0E28D9}"/>
              </a:ext>
            </a:extLst>
          </p:cNvPr>
          <p:cNvSpPr>
            <a:spLocks noGrp="1"/>
          </p:cNvSpPr>
          <p:nvPr>
            <p:ph type="body" sz="quarter" idx="41" hasCustomPrompt="1"/>
          </p:nvPr>
        </p:nvSpPr>
        <p:spPr>
          <a:xfrm>
            <a:off x="5170155" y="1616014"/>
            <a:ext cx="1851471" cy="979133"/>
          </a:xfrm>
          <a:noFill/>
          <a:ln>
            <a:noFill/>
          </a:ln>
        </p:spPr>
        <p:txBody>
          <a:bodyPr wrap="square" lIns="91440" tIns="45720" rIns="91440" bIns="45720" anchor="t" anchorCtr="0">
            <a:noAutofit/>
          </a:bodyPr>
          <a:lstStyle>
            <a:lvl1pPr marL="0" indent="0" algn="ctr">
              <a:spcBef>
                <a:spcPts val="400"/>
              </a:spcBef>
              <a:buNone/>
              <a:defRPr lang="en-US" sz="1000" kern="1200" dirty="0">
                <a:solidFill>
                  <a:schemeClr val="tx1"/>
                </a:solidFill>
                <a:latin typeface="Segoe UI Semilight" panose="020B0402040204020203" pitchFamily="34" charset="0"/>
                <a:ea typeface="Source Sans Pro"/>
                <a:cs typeface="Segoe UI Semilight" panose="020B0402040204020203" pitchFamily="34" charset="0"/>
              </a:defRPr>
            </a:lvl1pPr>
          </a:lstStyle>
          <a:p>
            <a:pPr marL="0" lvl="0" algn="ctr" defTabSz="914400">
              <a:buClr>
                <a:schemeClr val="dk1"/>
              </a:buClr>
              <a:buSzPct val="25000"/>
            </a:pPr>
            <a:r>
              <a:rPr lang="en-US" dirty="0"/>
              <a:t>Edit text styles</a:t>
            </a:r>
          </a:p>
        </p:txBody>
      </p:sp>
      <p:sp>
        <p:nvSpPr>
          <p:cNvPr id="9" name="Text Placeholder 8">
            <a:extLst>
              <a:ext uri="{FF2B5EF4-FFF2-40B4-BE49-F238E27FC236}">
                <a16:creationId xmlns:a16="http://schemas.microsoft.com/office/drawing/2014/main" id="{260B74FC-F2A8-4B5F-9446-7CC564533974}"/>
              </a:ext>
            </a:extLst>
          </p:cNvPr>
          <p:cNvSpPr>
            <a:spLocks noGrp="1"/>
          </p:cNvSpPr>
          <p:nvPr>
            <p:ph type="body" sz="quarter" idx="42"/>
          </p:nvPr>
        </p:nvSpPr>
        <p:spPr>
          <a:xfrm>
            <a:off x="460375" y="1118054"/>
            <a:ext cx="1852201" cy="230832"/>
          </a:xfrm>
        </p:spPr>
        <p:txBody>
          <a:bodyPr lIns="91440" tIns="45720" rIns="91440" bIns="45720"/>
          <a:lstStyle>
            <a:lvl1pPr marL="0" indent="0" algn="ctr">
              <a:buNone/>
              <a:defRPr sz="1000">
                <a:solidFill>
                  <a:schemeClr val="tx2"/>
                </a:solidFill>
                <a:latin typeface="Segoe UI Semibold" panose="020B0702040204020203" pitchFamily="34" charset="0"/>
                <a:cs typeface="Segoe UI Semibold" panose="020B0702040204020203" pitchFamily="34" charset="0"/>
              </a:defRPr>
            </a:lvl1pPr>
          </a:lstStyle>
          <a:p>
            <a:pPr lvl="0"/>
            <a:r>
              <a:rPr lang="en-US" dirty="0"/>
              <a:t>Edit Master text styles</a:t>
            </a:r>
          </a:p>
        </p:txBody>
      </p:sp>
      <p:sp>
        <p:nvSpPr>
          <p:cNvPr id="90" name="Text Placeholder 8">
            <a:extLst>
              <a:ext uri="{FF2B5EF4-FFF2-40B4-BE49-F238E27FC236}">
                <a16:creationId xmlns:a16="http://schemas.microsoft.com/office/drawing/2014/main" id="{D69A43B4-AA32-41FD-99C5-A81F0E700EA0}"/>
              </a:ext>
            </a:extLst>
          </p:cNvPr>
          <p:cNvSpPr>
            <a:spLocks noGrp="1"/>
          </p:cNvSpPr>
          <p:nvPr>
            <p:ph type="body" sz="quarter" idx="43"/>
          </p:nvPr>
        </p:nvSpPr>
        <p:spPr>
          <a:xfrm>
            <a:off x="2815629" y="1118054"/>
            <a:ext cx="1852201" cy="230832"/>
          </a:xfrm>
        </p:spPr>
        <p:txBody>
          <a:bodyPr lIns="91440" tIns="45720" rIns="91440" bIns="45720"/>
          <a:lstStyle>
            <a:lvl1pPr marL="0" indent="0" algn="ctr">
              <a:buNone/>
              <a:defRPr sz="1000">
                <a:solidFill>
                  <a:schemeClr val="tx2"/>
                </a:solidFill>
                <a:latin typeface="Segoe UI Semibold" panose="020B0702040204020203" pitchFamily="34" charset="0"/>
                <a:cs typeface="Segoe UI Semibold" panose="020B0702040204020203" pitchFamily="34" charset="0"/>
              </a:defRPr>
            </a:lvl1pPr>
          </a:lstStyle>
          <a:p>
            <a:pPr lvl="0"/>
            <a:r>
              <a:rPr lang="en-US" dirty="0"/>
              <a:t>Edit Master text styles</a:t>
            </a:r>
          </a:p>
        </p:txBody>
      </p:sp>
      <p:sp>
        <p:nvSpPr>
          <p:cNvPr id="91" name="Text Placeholder 8">
            <a:extLst>
              <a:ext uri="{FF2B5EF4-FFF2-40B4-BE49-F238E27FC236}">
                <a16:creationId xmlns:a16="http://schemas.microsoft.com/office/drawing/2014/main" id="{5FA31369-2905-4D12-83D3-189B9B41AAFD}"/>
              </a:ext>
            </a:extLst>
          </p:cNvPr>
          <p:cNvSpPr>
            <a:spLocks noGrp="1"/>
          </p:cNvSpPr>
          <p:nvPr>
            <p:ph type="body" sz="quarter" idx="44"/>
          </p:nvPr>
        </p:nvSpPr>
        <p:spPr>
          <a:xfrm>
            <a:off x="5170155" y="1118054"/>
            <a:ext cx="1852201" cy="230832"/>
          </a:xfrm>
        </p:spPr>
        <p:txBody>
          <a:bodyPr lIns="91440" tIns="45720" rIns="91440" bIns="45720"/>
          <a:lstStyle>
            <a:lvl1pPr marL="0" indent="0" algn="ctr">
              <a:buNone/>
              <a:defRPr sz="1000">
                <a:solidFill>
                  <a:schemeClr val="tx2"/>
                </a:solidFill>
                <a:latin typeface="Segoe UI Semibold" panose="020B0702040204020203" pitchFamily="34" charset="0"/>
                <a:cs typeface="Segoe UI Semibold" panose="020B0702040204020203" pitchFamily="34" charset="0"/>
              </a:defRPr>
            </a:lvl1pPr>
          </a:lstStyle>
          <a:p>
            <a:pPr lvl="0"/>
            <a:r>
              <a:rPr lang="en-US" dirty="0"/>
              <a:t>Edit Master text styles</a:t>
            </a:r>
          </a:p>
        </p:txBody>
      </p:sp>
      <p:sp>
        <p:nvSpPr>
          <p:cNvPr id="92" name="Text Placeholder 8">
            <a:extLst>
              <a:ext uri="{FF2B5EF4-FFF2-40B4-BE49-F238E27FC236}">
                <a16:creationId xmlns:a16="http://schemas.microsoft.com/office/drawing/2014/main" id="{0AEA6DD8-9823-4C6E-AC96-BAB0D3C51EEC}"/>
              </a:ext>
            </a:extLst>
          </p:cNvPr>
          <p:cNvSpPr>
            <a:spLocks noGrp="1"/>
          </p:cNvSpPr>
          <p:nvPr>
            <p:ph type="body" sz="quarter" idx="45"/>
          </p:nvPr>
        </p:nvSpPr>
        <p:spPr>
          <a:xfrm>
            <a:off x="7520626" y="1118054"/>
            <a:ext cx="1852201" cy="230832"/>
          </a:xfrm>
        </p:spPr>
        <p:txBody>
          <a:bodyPr lIns="91440" tIns="45720" rIns="91440" bIns="45720"/>
          <a:lstStyle>
            <a:lvl1pPr marL="0" indent="0" algn="ctr">
              <a:buNone/>
              <a:defRPr sz="1000">
                <a:solidFill>
                  <a:schemeClr val="tx2"/>
                </a:solidFill>
                <a:latin typeface="Segoe UI Semibold" panose="020B0702040204020203" pitchFamily="34" charset="0"/>
                <a:cs typeface="Segoe UI Semibold" panose="020B0702040204020203" pitchFamily="34" charset="0"/>
              </a:defRPr>
            </a:lvl1pPr>
          </a:lstStyle>
          <a:p>
            <a:pPr lvl="0"/>
            <a:r>
              <a:rPr lang="en-US" dirty="0"/>
              <a:t>Edit Master text styles</a:t>
            </a:r>
          </a:p>
        </p:txBody>
      </p:sp>
      <p:sp>
        <p:nvSpPr>
          <p:cNvPr id="93" name="Text Placeholder 8">
            <a:extLst>
              <a:ext uri="{FF2B5EF4-FFF2-40B4-BE49-F238E27FC236}">
                <a16:creationId xmlns:a16="http://schemas.microsoft.com/office/drawing/2014/main" id="{4BAB8459-6B53-4A05-9088-79E88E0400C5}"/>
              </a:ext>
            </a:extLst>
          </p:cNvPr>
          <p:cNvSpPr>
            <a:spLocks noGrp="1"/>
          </p:cNvSpPr>
          <p:nvPr>
            <p:ph type="body" sz="quarter" idx="46"/>
          </p:nvPr>
        </p:nvSpPr>
        <p:spPr>
          <a:xfrm>
            <a:off x="9876128" y="1118054"/>
            <a:ext cx="1852201" cy="230832"/>
          </a:xfrm>
        </p:spPr>
        <p:txBody>
          <a:bodyPr lIns="91440" tIns="45720" rIns="91440" bIns="45720"/>
          <a:lstStyle>
            <a:lvl1pPr marL="0" indent="0" algn="ctr">
              <a:buNone/>
              <a:defRPr sz="1000">
                <a:solidFill>
                  <a:schemeClr val="tx2"/>
                </a:solidFill>
                <a:latin typeface="Segoe UI Semibold" panose="020B0702040204020203" pitchFamily="34" charset="0"/>
                <a:cs typeface="Segoe UI Semibold" panose="020B0702040204020203" pitchFamily="34" charset="0"/>
              </a:defRPr>
            </a:lvl1pPr>
          </a:lstStyle>
          <a:p>
            <a:pPr lvl="0"/>
            <a:r>
              <a:rPr lang="en-US" dirty="0"/>
              <a:t>Edit Master text styles</a:t>
            </a:r>
          </a:p>
        </p:txBody>
      </p:sp>
    </p:spTree>
    <p:extLst>
      <p:ext uri="{BB962C8B-B14F-4D97-AF65-F5344CB8AC3E}">
        <p14:creationId xmlns:p14="http://schemas.microsoft.com/office/powerpoint/2010/main" val="245968945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a:t>Click to edit Master title style</a:t>
            </a:r>
          </a:p>
        </p:txBody>
      </p:sp>
    </p:spTree>
    <p:extLst>
      <p:ext uri="{BB962C8B-B14F-4D97-AF65-F5344CB8AC3E}">
        <p14:creationId xmlns:p14="http://schemas.microsoft.com/office/powerpoint/2010/main" val="2577813007"/>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078073921"/>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cSld name="Title | Sub ">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p:spPr>
        <p:txBody>
          <a:bodyPr/>
          <a:lstStyle/>
          <a:p>
            <a:r>
              <a:rPr lang="en-US"/>
              <a:t>Click to edit Master title style</a:t>
            </a:r>
          </a:p>
        </p:txBody>
      </p:sp>
      <p:sp>
        <p:nvSpPr>
          <p:cNvPr id="6" name="Text Placeholder 5"/>
          <p:cNvSpPr>
            <a:spLocks noGrp="1"/>
          </p:cNvSpPr>
          <p:nvPr>
            <p:ph type="body" sz="quarter" idx="11"/>
          </p:nvPr>
        </p:nvSpPr>
        <p:spPr>
          <a:xfrm>
            <a:off x="267684" y="963482"/>
            <a:ext cx="11655078" cy="561290"/>
          </a:xfrm>
        </p:spPr>
        <p:txBody>
          <a:bodyPr/>
          <a:lstStyle>
            <a:lvl1pPr marL="0" indent="0">
              <a:buFont typeface="Arial" panose="020B0604020202020204" pitchFamily="34" charset="0"/>
              <a:buNone/>
              <a:defRPr sz="2745">
                <a:solidFill>
                  <a:schemeClr val="tx2"/>
                </a:solidFill>
              </a:defRPr>
            </a:lvl1pPr>
            <a:lvl2pPr marL="336145" indent="0">
              <a:buNone/>
              <a:defRPr/>
            </a:lvl2pPr>
            <a:lvl3pPr marL="560241" indent="0">
              <a:buNone/>
              <a:defRPr/>
            </a:lvl3pPr>
            <a:lvl4pPr marL="784338" indent="0">
              <a:buNone/>
              <a:defRPr/>
            </a:lvl4pPr>
            <a:lvl5pPr marL="1008435" indent="0">
              <a:buNone/>
              <a:defRPr/>
            </a:lvl5pPr>
          </a:lstStyle>
          <a:p>
            <a:pPr lvl="0"/>
            <a:r>
              <a:rPr lang="en-US"/>
              <a:t>Edit Master text styles</a:t>
            </a:r>
          </a:p>
        </p:txBody>
      </p:sp>
    </p:spTree>
    <p:extLst>
      <p:ext uri="{BB962C8B-B14F-4D97-AF65-F5344CB8AC3E}">
        <p14:creationId xmlns:p14="http://schemas.microsoft.com/office/powerpoint/2010/main" val="1157638907"/>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4" y="2084187"/>
            <a:ext cx="8964185" cy="1793091"/>
          </a:xfrm>
          <a:noFill/>
        </p:spPr>
        <p:txBody>
          <a:bodyPr lIns="146304" tIns="91440" rIns="146304" bIns="91440" anchor="t" anchorCtr="0"/>
          <a:lstStyle>
            <a:lvl1pPr algn="l" defTabSz="914344" rtl="0" eaLnBrk="1" latinLnBrk="0" hangingPunct="1">
              <a:lnSpc>
                <a:spcPct val="90000"/>
              </a:lnSpc>
              <a:spcBef>
                <a:spcPct val="0"/>
              </a:spcBef>
              <a:buNone/>
              <a:defRPr lang="en-US" sz="5293" b="0" kern="1200" cap="none" spc="-99" baseline="0" dirty="0">
                <a:ln w="3175">
                  <a:noFill/>
                </a:ln>
                <a:solidFill>
                  <a:schemeClr val="tx1"/>
                </a:solidFill>
                <a:effectLst/>
                <a:latin typeface="+mj-lt"/>
                <a:ea typeface="+mn-ea"/>
                <a:cs typeface="Segoe UI" pitchFamily="34" charset="0"/>
              </a:defRPr>
            </a:lvl1pPr>
          </a:lstStyle>
          <a:p>
            <a:r>
              <a:rPr lang="en-US"/>
              <a:t>Presentation title</a:t>
            </a:r>
          </a:p>
        </p:txBody>
      </p:sp>
      <p:sp>
        <p:nvSpPr>
          <p:cNvPr id="5" name="Text Placeholder 4"/>
          <p:cNvSpPr>
            <a:spLocks noGrp="1"/>
          </p:cNvSpPr>
          <p:nvPr>
            <p:ph type="body" sz="quarter" idx="12" hasCustomPrompt="1"/>
          </p:nvPr>
        </p:nvSpPr>
        <p:spPr>
          <a:xfrm>
            <a:off x="269304" y="3878574"/>
            <a:ext cx="7171337" cy="1792327"/>
          </a:xfrm>
          <a:noFill/>
        </p:spPr>
        <p:txBody>
          <a:bodyPr lIns="146304" tIns="109728" rIns="146304" bIns="109728">
            <a:noAutofit/>
          </a:bodyPr>
          <a:lstStyle>
            <a:lvl1pPr marL="0" indent="0">
              <a:spcBef>
                <a:spcPts val="0"/>
              </a:spcBef>
              <a:buNone/>
              <a:defRPr sz="3136" spc="0" baseline="0">
                <a:solidFill>
                  <a:schemeClr val="tx1"/>
                </a:solidFill>
                <a:latin typeface="+mj-lt"/>
              </a:defRPr>
            </a:lvl1pPr>
          </a:lstStyle>
          <a:p>
            <a:pPr lvl="0"/>
            <a:r>
              <a:rPr lang="en-US"/>
              <a:t>Speaker Name</a:t>
            </a:r>
          </a:p>
        </p:txBody>
      </p:sp>
      <p:pic>
        <p:nvPicPr>
          <p:cNvPr id="7" name="Picture 6">
            <a:extLst>
              <a:ext uri="{FF2B5EF4-FFF2-40B4-BE49-F238E27FC236}">
                <a16:creationId xmlns:a16="http://schemas.microsoft.com/office/drawing/2014/main" id="{150AB176-51D8-4F62-99AE-0733A8959B74}"/>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 y="0"/>
            <a:ext cx="2025444" cy="907819"/>
          </a:xfrm>
          <a:prstGeom prst="rect">
            <a:avLst/>
          </a:prstGeom>
        </p:spPr>
      </p:pic>
    </p:spTree>
    <p:extLst>
      <p:ext uri="{BB962C8B-B14F-4D97-AF65-F5344CB8AC3E}">
        <p14:creationId xmlns:p14="http://schemas.microsoft.com/office/powerpoint/2010/main" val="37683596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3"/>
            <a:ext cx="11653523" cy="1270476"/>
          </a:xfrm>
          <a:noFill/>
        </p:spPr>
        <p:txBody>
          <a:bodyPr tIns="91440" bIns="91440" anchor="t" anchorCtr="0">
            <a:spAutoFit/>
          </a:bodyPr>
          <a:lstStyle>
            <a:lvl1pPr algn="l">
              <a:defRPr sz="7056" cap="none" spc="-99"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9183353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FAD20EF-1DDD-4439-B611-A1E775BFA794}"/>
              </a:ext>
            </a:extLst>
          </p:cNvPr>
          <p:cNvSpPr>
            <a:spLocks noGrp="1"/>
          </p:cNvSpPr>
          <p:nvPr>
            <p:ph type="title"/>
          </p:nvPr>
        </p:nvSpPr>
        <p:spPr/>
        <p:txBody>
          <a:bodyPr anchor="t"/>
          <a:lstStyle/>
          <a:p>
            <a:r>
              <a:rPr lang="en-US"/>
              <a:t>Click to edit Master title style</a:t>
            </a:r>
          </a:p>
        </p:txBody>
      </p:sp>
    </p:spTree>
    <p:extLst>
      <p:ext uri="{BB962C8B-B14F-4D97-AF65-F5344CB8AC3E}">
        <p14:creationId xmlns:p14="http://schemas.microsoft.com/office/powerpoint/2010/main" val="2138629116"/>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7"/>
            <a:ext cx="11653523" cy="2041512"/>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4054" indent="0">
              <a:buNone/>
              <a:defRPr/>
            </a:lvl3pPr>
            <a:lvl4pPr marL="448106" indent="0">
              <a:buNone/>
              <a:defRPr/>
            </a:lvl4pPr>
            <a:lvl5pPr marL="67216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56590141"/>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1_Table">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B7870FC6-F50E-42D7-B5D9-299E58ACDB1B}"/>
              </a:ext>
            </a:extLst>
          </p:cNvPr>
          <p:cNvSpPr>
            <a:spLocks noGrp="1"/>
          </p:cNvSpPr>
          <p:nvPr>
            <p:ph sz="quarter" idx="10"/>
          </p:nvPr>
        </p:nvSpPr>
        <p:spPr>
          <a:xfrm>
            <a:off x="648730" y="1926174"/>
            <a:ext cx="10894537" cy="727700"/>
          </a:xfrm>
        </p:spPr>
        <p:txBody>
          <a:bodyPr/>
          <a:lstStyle/>
          <a:p>
            <a:pPr lvl="0"/>
            <a:endParaRPr lang="en-US"/>
          </a:p>
        </p:txBody>
      </p:sp>
      <p:sp>
        <p:nvSpPr>
          <p:cNvPr id="7" name="Title 6">
            <a:extLst>
              <a:ext uri="{FF2B5EF4-FFF2-40B4-BE49-F238E27FC236}">
                <a16:creationId xmlns:a16="http://schemas.microsoft.com/office/drawing/2014/main" id="{EC4F5F8F-32BE-4960-A9DA-291DF4CDAEB0}"/>
              </a:ext>
            </a:extLst>
          </p:cNvPr>
          <p:cNvSpPr>
            <a:spLocks noGrp="1"/>
          </p:cNvSpPr>
          <p:nvPr>
            <p:ph type="title"/>
          </p:nvPr>
        </p:nvSpPr>
        <p:spPr/>
        <p:txBody>
          <a:bodyPr/>
          <a:lstStyle>
            <a:lvl1pPr algn="ctr">
              <a:defRPr lang="en-US" sz="2399" b="0" kern="1200" cap="all" spc="1067" baseline="0" dirty="0" smtClean="0">
                <a:ln w="3175">
                  <a:noFill/>
                </a:ln>
                <a:solidFill>
                  <a:srgbClr val="0078D7"/>
                </a:solidFill>
                <a:effectLst/>
                <a:latin typeface="Segoe UI Semilight" charset="0"/>
                <a:ea typeface="Segoe UI Semilight" charset="0"/>
                <a:cs typeface="Segoe UI Semilight" charset="0"/>
              </a:defRPr>
            </a:lvl1pPr>
          </a:lstStyle>
          <a:p>
            <a:r>
              <a:rPr lang="en-US"/>
              <a:t>Click to edit Master title style</a:t>
            </a:r>
          </a:p>
        </p:txBody>
      </p:sp>
    </p:spTree>
    <p:extLst>
      <p:ext uri="{BB962C8B-B14F-4D97-AF65-F5344CB8AC3E}">
        <p14:creationId xmlns:p14="http://schemas.microsoft.com/office/powerpoint/2010/main" val="1848429283"/>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43099775"/>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Code background">
    <p:spTree>
      <p:nvGrpSpPr>
        <p:cNvPr id="1" name=""/>
        <p:cNvGrpSpPr/>
        <p:nvPr/>
      </p:nvGrpSpPr>
      <p:grpSpPr>
        <a:xfrm>
          <a:off x="0" y="0"/>
          <a:ext cx="0" cy="0"/>
          <a:chOff x="0" y="0"/>
          <a:chExt cx="0" cy="0"/>
        </a:xfrm>
      </p:grpSpPr>
      <p:grpSp>
        <p:nvGrpSpPr>
          <p:cNvPr id="1820" name="Group 1819">
            <a:extLst>
              <a:ext uri="{FF2B5EF4-FFF2-40B4-BE49-F238E27FC236}">
                <a16:creationId xmlns:a16="http://schemas.microsoft.com/office/drawing/2014/main" id="{869BE5D7-E829-4961-B1B7-41D71CE1884E}"/>
              </a:ext>
            </a:extLst>
          </p:cNvPr>
          <p:cNvGrpSpPr/>
          <p:nvPr userDrawn="1"/>
        </p:nvGrpSpPr>
        <p:grpSpPr>
          <a:xfrm>
            <a:off x="83666" y="2629144"/>
            <a:ext cx="12009863" cy="176637"/>
            <a:chOff x="83663" y="2532000"/>
            <a:chExt cx="12009863" cy="176637"/>
          </a:xfrm>
        </p:grpSpPr>
        <p:sp>
          <p:nvSpPr>
            <p:cNvPr id="95" name="Freeform 29">
              <a:extLst>
                <a:ext uri="{FF2B5EF4-FFF2-40B4-BE49-F238E27FC236}">
                  <a16:creationId xmlns:a16="http://schemas.microsoft.com/office/drawing/2014/main" id="{CCBD172E-16C3-403C-9368-0328FC2671A5}"/>
                </a:ext>
              </a:extLst>
            </p:cNvPr>
            <p:cNvSpPr>
              <a:spLocks/>
            </p:cNvSpPr>
            <p:nvPr/>
          </p:nvSpPr>
          <p:spPr bwMode="auto">
            <a:xfrm>
              <a:off x="305196"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6" name="Freeform 30">
              <a:extLst>
                <a:ext uri="{FF2B5EF4-FFF2-40B4-BE49-F238E27FC236}">
                  <a16:creationId xmlns:a16="http://schemas.microsoft.com/office/drawing/2014/main" id="{84166227-46D8-4126-BE4E-CF716C37373A}"/>
                </a:ext>
              </a:extLst>
            </p:cNvPr>
            <p:cNvSpPr>
              <a:spLocks/>
            </p:cNvSpPr>
            <p:nvPr/>
          </p:nvSpPr>
          <p:spPr bwMode="auto">
            <a:xfrm>
              <a:off x="63133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7" name="Freeform 31">
              <a:extLst>
                <a:ext uri="{FF2B5EF4-FFF2-40B4-BE49-F238E27FC236}">
                  <a16:creationId xmlns:a16="http://schemas.microsoft.com/office/drawing/2014/main" id="{F496A010-B395-4C51-9623-DA6CD1623178}"/>
                </a:ext>
              </a:extLst>
            </p:cNvPr>
            <p:cNvSpPr>
              <a:spLocks/>
            </p:cNvSpPr>
            <p:nvPr/>
          </p:nvSpPr>
          <p:spPr bwMode="auto">
            <a:xfrm>
              <a:off x="83663"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8" name="Freeform 32">
              <a:extLst>
                <a:ext uri="{FF2B5EF4-FFF2-40B4-BE49-F238E27FC236}">
                  <a16:creationId xmlns:a16="http://schemas.microsoft.com/office/drawing/2014/main" id="{5916D425-6CDB-41B5-8E77-75822A85FDCA}"/>
                </a:ext>
              </a:extLst>
            </p:cNvPr>
            <p:cNvSpPr>
              <a:spLocks/>
            </p:cNvSpPr>
            <p:nvPr/>
          </p:nvSpPr>
          <p:spPr bwMode="auto">
            <a:xfrm>
              <a:off x="412290"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9" name="Freeform 29">
              <a:extLst>
                <a:ext uri="{FF2B5EF4-FFF2-40B4-BE49-F238E27FC236}">
                  <a16:creationId xmlns:a16="http://schemas.microsoft.com/office/drawing/2014/main" id="{012D95EC-09AB-4721-B118-9BA4766A7456}"/>
                </a:ext>
              </a:extLst>
            </p:cNvPr>
            <p:cNvSpPr>
              <a:spLocks/>
            </p:cNvSpPr>
            <p:nvPr/>
          </p:nvSpPr>
          <p:spPr bwMode="auto">
            <a:xfrm>
              <a:off x="959966"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0" name="Freeform 30">
              <a:extLst>
                <a:ext uri="{FF2B5EF4-FFF2-40B4-BE49-F238E27FC236}">
                  <a16:creationId xmlns:a16="http://schemas.microsoft.com/office/drawing/2014/main" id="{60B0623A-5ABE-4597-85FE-45CE83A411E1}"/>
                </a:ext>
              </a:extLst>
            </p:cNvPr>
            <p:cNvSpPr>
              <a:spLocks/>
            </p:cNvSpPr>
            <p:nvPr/>
          </p:nvSpPr>
          <p:spPr bwMode="auto">
            <a:xfrm>
              <a:off x="1286106"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1" name="Freeform 31">
              <a:extLst>
                <a:ext uri="{FF2B5EF4-FFF2-40B4-BE49-F238E27FC236}">
                  <a16:creationId xmlns:a16="http://schemas.microsoft.com/office/drawing/2014/main" id="{291EE3F5-F099-4209-940E-84AC8C171651}"/>
                </a:ext>
              </a:extLst>
            </p:cNvPr>
            <p:cNvSpPr>
              <a:spLocks/>
            </p:cNvSpPr>
            <p:nvPr/>
          </p:nvSpPr>
          <p:spPr bwMode="auto">
            <a:xfrm>
              <a:off x="738432"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2" name="Freeform 32">
              <a:extLst>
                <a:ext uri="{FF2B5EF4-FFF2-40B4-BE49-F238E27FC236}">
                  <a16:creationId xmlns:a16="http://schemas.microsoft.com/office/drawing/2014/main" id="{18A93BB8-784F-40C4-939D-AFCAF7AD88E5}"/>
                </a:ext>
              </a:extLst>
            </p:cNvPr>
            <p:cNvSpPr>
              <a:spLocks/>
            </p:cNvSpPr>
            <p:nvPr/>
          </p:nvSpPr>
          <p:spPr bwMode="auto">
            <a:xfrm>
              <a:off x="1067060"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3" name="Freeform 29">
              <a:extLst>
                <a:ext uri="{FF2B5EF4-FFF2-40B4-BE49-F238E27FC236}">
                  <a16:creationId xmlns:a16="http://schemas.microsoft.com/office/drawing/2014/main" id="{108DA4D1-7460-47F0-A30E-54A8DCEC1293}"/>
                </a:ext>
              </a:extLst>
            </p:cNvPr>
            <p:cNvSpPr>
              <a:spLocks/>
            </p:cNvSpPr>
            <p:nvPr/>
          </p:nvSpPr>
          <p:spPr bwMode="auto">
            <a:xfrm>
              <a:off x="1614734"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4" name="Freeform 30">
              <a:extLst>
                <a:ext uri="{FF2B5EF4-FFF2-40B4-BE49-F238E27FC236}">
                  <a16:creationId xmlns:a16="http://schemas.microsoft.com/office/drawing/2014/main" id="{F522BDAA-9591-4786-94F5-82E3C052D0BC}"/>
                </a:ext>
              </a:extLst>
            </p:cNvPr>
            <p:cNvSpPr>
              <a:spLocks/>
            </p:cNvSpPr>
            <p:nvPr/>
          </p:nvSpPr>
          <p:spPr bwMode="auto">
            <a:xfrm>
              <a:off x="194087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5" name="Freeform 31">
              <a:extLst>
                <a:ext uri="{FF2B5EF4-FFF2-40B4-BE49-F238E27FC236}">
                  <a16:creationId xmlns:a16="http://schemas.microsoft.com/office/drawing/2014/main" id="{5F9C50EC-F569-443B-85EF-7C5E1EA56ADE}"/>
                </a:ext>
              </a:extLst>
            </p:cNvPr>
            <p:cNvSpPr>
              <a:spLocks/>
            </p:cNvSpPr>
            <p:nvPr/>
          </p:nvSpPr>
          <p:spPr bwMode="auto">
            <a:xfrm>
              <a:off x="1393201"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6" name="Freeform 32">
              <a:extLst>
                <a:ext uri="{FF2B5EF4-FFF2-40B4-BE49-F238E27FC236}">
                  <a16:creationId xmlns:a16="http://schemas.microsoft.com/office/drawing/2014/main" id="{11618BDE-C8F1-4FDF-BCF5-6A2DD760E0E4}"/>
                </a:ext>
              </a:extLst>
            </p:cNvPr>
            <p:cNvSpPr>
              <a:spLocks/>
            </p:cNvSpPr>
            <p:nvPr/>
          </p:nvSpPr>
          <p:spPr bwMode="auto">
            <a:xfrm>
              <a:off x="1721829"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7" name="Freeform 29">
              <a:extLst>
                <a:ext uri="{FF2B5EF4-FFF2-40B4-BE49-F238E27FC236}">
                  <a16:creationId xmlns:a16="http://schemas.microsoft.com/office/drawing/2014/main" id="{0D88A09E-CACD-44DB-B6EB-EAB7D76C3722}"/>
                </a:ext>
              </a:extLst>
            </p:cNvPr>
            <p:cNvSpPr>
              <a:spLocks/>
            </p:cNvSpPr>
            <p:nvPr/>
          </p:nvSpPr>
          <p:spPr bwMode="auto">
            <a:xfrm>
              <a:off x="2269503"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8" name="Freeform 30">
              <a:extLst>
                <a:ext uri="{FF2B5EF4-FFF2-40B4-BE49-F238E27FC236}">
                  <a16:creationId xmlns:a16="http://schemas.microsoft.com/office/drawing/2014/main" id="{7F6ACAEE-E6E1-44B7-B6F8-227B118F24B2}"/>
                </a:ext>
              </a:extLst>
            </p:cNvPr>
            <p:cNvSpPr>
              <a:spLocks/>
            </p:cNvSpPr>
            <p:nvPr/>
          </p:nvSpPr>
          <p:spPr bwMode="auto">
            <a:xfrm>
              <a:off x="2595644"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9" name="Freeform 31">
              <a:extLst>
                <a:ext uri="{FF2B5EF4-FFF2-40B4-BE49-F238E27FC236}">
                  <a16:creationId xmlns:a16="http://schemas.microsoft.com/office/drawing/2014/main" id="{65A89059-0D60-4DEE-9B08-00CDB0C3E031}"/>
                </a:ext>
              </a:extLst>
            </p:cNvPr>
            <p:cNvSpPr>
              <a:spLocks/>
            </p:cNvSpPr>
            <p:nvPr/>
          </p:nvSpPr>
          <p:spPr bwMode="auto">
            <a:xfrm>
              <a:off x="2047969"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0" name="Freeform 32">
              <a:extLst>
                <a:ext uri="{FF2B5EF4-FFF2-40B4-BE49-F238E27FC236}">
                  <a16:creationId xmlns:a16="http://schemas.microsoft.com/office/drawing/2014/main" id="{066CF743-D39B-4687-8FC2-DF849C855364}"/>
                </a:ext>
              </a:extLst>
            </p:cNvPr>
            <p:cNvSpPr>
              <a:spLocks/>
            </p:cNvSpPr>
            <p:nvPr/>
          </p:nvSpPr>
          <p:spPr bwMode="auto">
            <a:xfrm>
              <a:off x="2376598"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1" name="Freeform 477">
              <a:extLst>
                <a:ext uri="{FF2B5EF4-FFF2-40B4-BE49-F238E27FC236}">
                  <a16:creationId xmlns:a16="http://schemas.microsoft.com/office/drawing/2014/main" id="{CBACD5E4-8FF3-4456-B84A-4E3D9628C59F}"/>
                </a:ext>
              </a:extLst>
            </p:cNvPr>
            <p:cNvSpPr>
              <a:spLocks/>
            </p:cNvSpPr>
            <p:nvPr/>
          </p:nvSpPr>
          <p:spPr bwMode="auto">
            <a:xfrm>
              <a:off x="292427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2" name="Freeform 478">
              <a:extLst>
                <a:ext uri="{FF2B5EF4-FFF2-40B4-BE49-F238E27FC236}">
                  <a16:creationId xmlns:a16="http://schemas.microsoft.com/office/drawing/2014/main" id="{E44D2C0F-4D6E-4A3B-8922-E8FBDED993AD}"/>
                </a:ext>
              </a:extLst>
            </p:cNvPr>
            <p:cNvSpPr>
              <a:spLocks/>
            </p:cNvSpPr>
            <p:nvPr/>
          </p:nvSpPr>
          <p:spPr bwMode="auto">
            <a:xfrm>
              <a:off x="3250413"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3" name="Freeform 479">
              <a:extLst>
                <a:ext uri="{FF2B5EF4-FFF2-40B4-BE49-F238E27FC236}">
                  <a16:creationId xmlns:a16="http://schemas.microsoft.com/office/drawing/2014/main" id="{93E94D2F-3E31-4530-B785-FE1E593A356F}"/>
                </a:ext>
              </a:extLst>
            </p:cNvPr>
            <p:cNvSpPr>
              <a:spLocks/>
            </p:cNvSpPr>
            <p:nvPr/>
          </p:nvSpPr>
          <p:spPr bwMode="auto">
            <a:xfrm>
              <a:off x="2702739"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4" name="Freeform 480">
              <a:extLst>
                <a:ext uri="{FF2B5EF4-FFF2-40B4-BE49-F238E27FC236}">
                  <a16:creationId xmlns:a16="http://schemas.microsoft.com/office/drawing/2014/main" id="{E9FA8B68-98B1-4358-BBCA-6B19E7A11544}"/>
                </a:ext>
              </a:extLst>
            </p:cNvPr>
            <p:cNvSpPr>
              <a:spLocks/>
            </p:cNvSpPr>
            <p:nvPr/>
          </p:nvSpPr>
          <p:spPr bwMode="auto">
            <a:xfrm>
              <a:off x="3031366"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5" name="Freeform 29">
              <a:extLst>
                <a:ext uri="{FF2B5EF4-FFF2-40B4-BE49-F238E27FC236}">
                  <a16:creationId xmlns:a16="http://schemas.microsoft.com/office/drawing/2014/main" id="{415C3169-48A8-4AC5-A000-A7127C39DD53}"/>
                </a:ext>
              </a:extLst>
            </p:cNvPr>
            <p:cNvSpPr>
              <a:spLocks/>
            </p:cNvSpPr>
            <p:nvPr/>
          </p:nvSpPr>
          <p:spPr bwMode="auto">
            <a:xfrm>
              <a:off x="357904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6" name="Freeform 31">
              <a:extLst>
                <a:ext uri="{FF2B5EF4-FFF2-40B4-BE49-F238E27FC236}">
                  <a16:creationId xmlns:a16="http://schemas.microsoft.com/office/drawing/2014/main" id="{2A4F40AE-C31A-4D77-9C89-75874B35209C}"/>
                </a:ext>
              </a:extLst>
            </p:cNvPr>
            <p:cNvSpPr>
              <a:spLocks/>
            </p:cNvSpPr>
            <p:nvPr/>
          </p:nvSpPr>
          <p:spPr bwMode="auto">
            <a:xfrm>
              <a:off x="3357508"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7" name="Freeform 29">
              <a:extLst>
                <a:ext uri="{FF2B5EF4-FFF2-40B4-BE49-F238E27FC236}">
                  <a16:creationId xmlns:a16="http://schemas.microsoft.com/office/drawing/2014/main" id="{5142232A-1C77-4605-965B-70AD28366523}"/>
                </a:ext>
              </a:extLst>
            </p:cNvPr>
            <p:cNvSpPr>
              <a:spLocks/>
            </p:cNvSpPr>
            <p:nvPr/>
          </p:nvSpPr>
          <p:spPr bwMode="auto">
            <a:xfrm>
              <a:off x="390767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8" name="Freeform 30">
              <a:extLst>
                <a:ext uri="{FF2B5EF4-FFF2-40B4-BE49-F238E27FC236}">
                  <a16:creationId xmlns:a16="http://schemas.microsoft.com/office/drawing/2014/main" id="{D45B0B9A-BF71-4870-9246-CEECA898B64F}"/>
                </a:ext>
              </a:extLst>
            </p:cNvPr>
            <p:cNvSpPr>
              <a:spLocks/>
            </p:cNvSpPr>
            <p:nvPr/>
          </p:nvSpPr>
          <p:spPr bwMode="auto">
            <a:xfrm>
              <a:off x="4233811"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9" name="Freeform 31">
              <a:extLst>
                <a:ext uri="{FF2B5EF4-FFF2-40B4-BE49-F238E27FC236}">
                  <a16:creationId xmlns:a16="http://schemas.microsoft.com/office/drawing/2014/main" id="{11B583FD-5FBE-4729-9126-00D9ADCBDCF2}"/>
                </a:ext>
              </a:extLst>
            </p:cNvPr>
            <p:cNvSpPr>
              <a:spLocks/>
            </p:cNvSpPr>
            <p:nvPr/>
          </p:nvSpPr>
          <p:spPr bwMode="auto">
            <a:xfrm>
              <a:off x="3686136"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0" name="Freeform 32">
              <a:extLst>
                <a:ext uri="{FF2B5EF4-FFF2-40B4-BE49-F238E27FC236}">
                  <a16:creationId xmlns:a16="http://schemas.microsoft.com/office/drawing/2014/main" id="{024EF891-8DDC-4FA4-8A0E-75CBDF3BDEDA}"/>
                </a:ext>
              </a:extLst>
            </p:cNvPr>
            <p:cNvSpPr>
              <a:spLocks/>
            </p:cNvSpPr>
            <p:nvPr/>
          </p:nvSpPr>
          <p:spPr bwMode="auto">
            <a:xfrm>
              <a:off x="4014764"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1" name="Freeform 29">
              <a:extLst>
                <a:ext uri="{FF2B5EF4-FFF2-40B4-BE49-F238E27FC236}">
                  <a16:creationId xmlns:a16="http://schemas.microsoft.com/office/drawing/2014/main" id="{ED799D22-D0AC-4014-AA84-E85E3C4A05B4}"/>
                </a:ext>
              </a:extLst>
            </p:cNvPr>
            <p:cNvSpPr>
              <a:spLocks/>
            </p:cNvSpPr>
            <p:nvPr/>
          </p:nvSpPr>
          <p:spPr bwMode="auto">
            <a:xfrm>
              <a:off x="4562439"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2" name="Freeform 30">
              <a:extLst>
                <a:ext uri="{FF2B5EF4-FFF2-40B4-BE49-F238E27FC236}">
                  <a16:creationId xmlns:a16="http://schemas.microsoft.com/office/drawing/2014/main" id="{C97C26A2-4463-4835-9537-7D2159CF75B2}"/>
                </a:ext>
              </a:extLst>
            </p:cNvPr>
            <p:cNvSpPr>
              <a:spLocks/>
            </p:cNvSpPr>
            <p:nvPr/>
          </p:nvSpPr>
          <p:spPr bwMode="auto">
            <a:xfrm>
              <a:off x="488858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3" name="Freeform 31">
              <a:extLst>
                <a:ext uri="{FF2B5EF4-FFF2-40B4-BE49-F238E27FC236}">
                  <a16:creationId xmlns:a16="http://schemas.microsoft.com/office/drawing/2014/main" id="{8E1EEBB4-DACF-49D9-BF85-8078CC861A97}"/>
                </a:ext>
              </a:extLst>
            </p:cNvPr>
            <p:cNvSpPr>
              <a:spLocks/>
            </p:cNvSpPr>
            <p:nvPr/>
          </p:nvSpPr>
          <p:spPr bwMode="auto">
            <a:xfrm>
              <a:off x="4340905"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4" name="Freeform 32">
              <a:extLst>
                <a:ext uri="{FF2B5EF4-FFF2-40B4-BE49-F238E27FC236}">
                  <a16:creationId xmlns:a16="http://schemas.microsoft.com/office/drawing/2014/main" id="{06B51FDA-6279-43D8-A952-E0699AC46A39}"/>
                </a:ext>
              </a:extLst>
            </p:cNvPr>
            <p:cNvSpPr>
              <a:spLocks/>
            </p:cNvSpPr>
            <p:nvPr/>
          </p:nvSpPr>
          <p:spPr bwMode="auto">
            <a:xfrm>
              <a:off x="4669534"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5" name="Freeform 29">
              <a:extLst>
                <a:ext uri="{FF2B5EF4-FFF2-40B4-BE49-F238E27FC236}">
                  <a16:creationId xmlns:a16="http://schemas.microsoft.com/office/drawing/2014/main" id="{518708C8-E6CE-4A36-AFCA-2C25AEA5D5D4}"/>
                </a:ext>
              </a:extLst>
            </p:cNvPr>
            <p:cNvSpPr>
              <a:spLocks/>
            </p:cNvSpPr>
            <p:nvPr/>
          </p:nvSpPr>
          <p:spPr bwMode="auto">
            <a:xfrm>
              <a:off x="5217208"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6" name="Freeform 30">
              <a:extLst>
                <a:ext uri="{FF2B5EF4-FFF2-40B4-BE49-F238E27FC236}">
                  <a16:creationId xmlns:a16="http://schemas.microsoft.com/office/drawing/2014/main" id="{75492816-856E-43B2-ADF9-DC9B9E29BAE8}"/>
                </a:ext>
              </a:extLst>
            </p:cNvPr>
            <p:cNvSpPr>
              <a:spLocks/>
            </p:cNvSpPr>
            <p:nvPr/>
          </p:nvSpPr>
          <p:spPr bwMode="auto">
            <a:xfrm>
              <a:off x="5543348"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7" name="Freeform 31">
              <a:extLst>
                <a:ext uri="{FF2B5EF4-FFF2-40B4-BE49-F238E27FC236}">
                  <a16:creationId xmlns:a16="http://schemas.microsoft.com/office/drawing/2014/main" id="{5BF10B53-E727-48B6-BD89-92DA47E252C2}"/>
                </a:ext>
              </a:extLst>
            </p:cNvPr>
            <p:cNvSpPr>
              <a:spLocks/>
            </p:cNvSpPr>
            <p:nvPr/>
          </p:nvSpPr>
          <p:spPr bwMode="auto">
            <a:xfrm>
              <a:off x="4995674"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8" name="Freeform 32">
              <a:extLst>
                <a:ext uri="{FF2B5EF4-FFF2-40B4-BE49-F238E27FC236}">
                  <a16:creationId xmlns:a16="http://schemas.microsoft.com/office/drawing/2014/main" id="{F0D56552-E5A7-43CF-8DEA-2FCB0F10905A}"/>
                </a:ext>
              </a:extLst>
            </p:cNvPr>
            <p:cNvSpPr>
              <a:spLocks/>
            </p:cNvSpPr>
            <p:nvPr/>
          </p:nvSpPr>
          <p:spPr bwMode="auto">
            <a:xfrm>
              <a:off x="5324302"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9" name="Freeform 29">
              <a:extLst>
                <a:ext uri="{FF2B5EF4-FFF2-40B4-BE49-F238E27FC236}">
                  <a16:creationId xmlns:a16="http://schemas.microsoft.com/office/drawing/2014/main" id="{2E108B6F-B79F-4BAC-9160-22525B59FBF5}"/>
                </a:ext>
              </a:extLst>
            </p:cNvPr>
            <p:cNvSpPr>
              <a:spLocks/>
            </p:cNvSpPr>
            <p:nvPr/>
          </p:nvSpPr>
          <p:spPr bwMode="auto">
            <a:xfrm>
              <a:off x="587197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0" name="Freeform 30">
              <a:extLst>
                <a:ext uri="{FF2B5EF4-FFF2-40B4-BE49-F238E27FC236}">
                  <a16:creationId xmlns:a16="http://schemas.microsoft.com/office/drawing/2014/main" id="{4A741E74-F57F-438F-A7AA-9BF8056EDF29}"/>
                </a:ext>
              </a:extLst>
            </p:cNvPr>
            <p:cNvSpPr>
              <a:spLocks/>
            </p:cNvSpPr>
            <p:nvPr/>
          </p:nvSpPr>
          <p:spPr bwMode="auto">
            <a:xfrm>
              <a:off x="6198118"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1" name="Freeform 31">
              <a:extLst>
                <a:ext uri="{FF2B5EF4-FFF2-40B4-BE49-F238E27FC236}">
                  <a16:creationId xmlns:a16="http://schemas.microsoft.com/office/drawing/2014/main" id="{AF9783B9-D24A-45A6-AB36-BE5F72179A39}"/>
                </a:ext>
              </a:extLst>
            </p:cNvPr>
            <p:cNvSpPr>
              <a:spLocks/>
            </p:cNvSpPr>
            <p:nvPr/>
          </p:nvSpPr>
          <p:spPr bwMode="auto">
            <a:xfrm>
              <a:off x="5650443"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2" name="Freeform 32">
              <a:extLst>
                <a:ext uri="{FF2B5EF4-FFF2-40B4-BE49-F238E27FC236}">
                  <a16:creationId xmlns:a16="http://schemas.microsoft.com/office/drawing/2014/main" id="{4C5E6AEC-0A32-49D8-AEBD-BE7BBB734041}"/>
                </a:ext>
              </a:extLst>
            </p:cNvPr>
            <p:cNvSpPr>
              <a:spLocks/>
            </p:cNvSpPr>
            <p:nvPr/>
          </p:nvSpPr>
          <p:spPr bwMode="auto">
            <a:xfrm>
              <a:off x="5979071"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3" name="Freeform 499">
              <a:extLst>
                <a:ext uri="{FF2B5EF4-FFF2-40B4-BE49-F238E27FC236}">
                  <a16:creationId xmlns:a16="http://schemas.microsoft.com/office/drawing/2014/main" id="{4F350EC0-231D-425B-83BC-083222A91D7A}"/>
                </a:ext>
              </a:extLst>
            </p:cNvPr>
            <p:cNvSpPr>
              <a:spLocks/>
            </p:cNvSpPr>
            <p:nvPr/>
          </p:nvSpPr>
          <p:spPr bwMode="auto">
            <a:xfrm>
              <a:off x="652674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4" name="Freeform 500">
              <a:extLst>
                <a:ext uri="{FF2B5EF4-FFF2-40B4-BE49-F238E27FC236}">
                  <a16:creationId xmlns:a16="http://schemas.microsoft.com/office/drawing/2014/main" id="{3CBA4DBC-2AB8-4107-84AE-839424F13CB7}"/>
                </a:ext>
              </a:extLst>
            </p:cNvPr>
            <p:cNvSpPr>
              <a:spLocks/>
            </p:cNvSpPr>
            <p:nvPr/>
          </p:nvSpPr>
          <p:spPr bwMode="auto">
            <a:xfrm>
              <a:off x="685288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5" name="Freeform 501">
              <a:extLst>
                <a:ext uri="{FF2B5EF4-FFF2-40B4-BE49-F238E27FC236}">
                  <a16:creationId xmlns:a16="http://schemas.microsoft.com/office/drawing/2014/main" id="{E53A1FBA-56C4-4BF2-B6DA-1216FFEF7505}"/>
                </a:ext>
              </a:extLst>
            </p:cNvPr>
            <p:cNvSpPr>
              <a:spLocks/>
            </p:cNvSpPr>
            <p:nvPr/>
          </p:nvSpPr>
          <p:spPr bwMode="auto">
            <a:xfrm>
              <a:off x="6305212"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6" name="Freeform 502">
              <a:extLst>
                <a:ext uri="{FF2B5EF4-FFF2-40B4-BE49-F238E27FC236}">
                  <a16:creationId xmlns:a16="http://schemas.microsoft.com/office/drawing/2014/main" id="{4F211093-459C-48AC-B7BB-2D49045B8131}"/>
                </a:ext>
              </a:extLst>
            </p:cNvPr>
            <p:cNvSpPr>
              <a:spLocks/>
            </p:cNvSpPr>
            <p:nvPr/>
          </p:nvSpPr>
          <p:spPr bwMode="auto">
            <a:xfrm>
              <a:off x="6633840"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7" name="Freeform 29">
              <a:extLst>
                <a:ext uri="{FF2B5EF4-FFF2-40B4-BE49-F238E27FC236}">
                  <a16:creationId xmlns:a16="http://schemas.microsoft.com/office/drawing/2014/main" id="{39B16233-3EBE-48D1-800E-BF3CB251974A}"/>
                </a:ext>
              </a:extLst>
            </p:cNvPr>
            <p:cNvSpPr>
              <a:spLocks/>
            </p:cNvSpPr>
            <p:nvPr/>
          </p:nvSpPr>
          <p:spPr bwMode="auto">
            <a:xfrm>
              <a:off x="718151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8" name="Freeform 31">
              <a:extLst>
                <a:ext uri="{FF2B5EF4-FFF2-40B4-BE49-F238E27FC236}">
                  <a16:creationId xmlns:a16="http://schemas.microsoft.com/office/drawing/2014/main" id="{7CC94C21-6884-4456-B340-96114274BB06}"/>
                </a:ext>
              </a:extLst>
            </p:cNvPr>
            <p:cNvSpPr>
              <a:spLocks/>
            </p:cNvSpPr>
            <p:nvPr/>
          </p:nvSpPr>
          <p:spPr bwMode="auto">
            <a:xfrm>
              <a:off x="6959981"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 name="Freeform 29">
              <a:extLst>
                <a:ext uri="{FF2B5EF4-FFF2-40B4-BE49-F238E27FC236}">
                  <a16:creationId xmlns:a16="http://schemas.microsoft.com/office/drawing/2014/main" id="{7F725FE8-8769-4D43-8EC0-E75FD958954A}"/>
                </a:ext>
              </a:extLst>
            </p:cNvPr>
            <p:cNvSpPr>
              <a:spLocks/>
            </p:cNvSpPr>
            <p:nvPr/>
          </p:nvSpPr>
          <p:spPr bwMode="auto">
            <a:xfrm>
              <a:off x="751014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 name="Freeform 30">
              <a:extLst>
                <a:ext uri="{FF2B5EF4-FFF2-40B4-BE49-F238E27FC236}">
                  <a16:creationId xmlns:a16="http://schemas.microsoft.com/office/drawing/2014/main" id="{306A062D-B9AA-4B2F-808D-1E38DB11C512}"/>
                </a:ext>
              </a:extLst>
            </p:cNvPr>
            <p:cNvSpPr>
              <a:spLocks/>
            </p:cNvSpPr>
            <p:nvPr/>
          </p:nvSpPr>
          <p:spPr bwMode="auto">
            <a:xfrm>
              <a:off x="7836283"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 name="Freeform 31">
              <a:extLst>
                <a:ext uri="{FF2B5EF4-FFF2-40B4-BE49-F238E27FC236}">
                  <a16:creationId xmlns:a16="http://schemas.microsoft.com/office/drawing/2014/main" id="{9ED87787-11CD-4341-88DC-D372868B4065}"/>
                </a:ext>
              </a:extLst>
            </p:cNvPr>
            <p:cNvSpPr>
              <a:spLocks/>
            </p:cNvSpPr>
            <p:nvPr/>
          </p:nvSpPr>
          <p:spPr bwMode="auto">
            <a:xfrm>
              <a:off x="7288609"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 name="Freeform 32">
              <a:extLst>
                <a:ext uri="{FF2B5EF4-FFF2-40B4-BE49-F238E27FC236}">
                  <a16:creationId xmlns:a16="http://schemas.microsoft.com/office/drawing/2014/main" id="{60FE8B75-05EC-45DD-B240-F50477883FA7}"/>
                </a:ext>
              </a:extLst>
            </p:cNvPr>
            <p:cNvSpPr>
              <a:spLocks/>
            </p:cNvSpPr>
            <p:nvPr/>
          </p:nvSpPr>
          <p:spPr bwMode="auto">
            <a:xfrm>
              <a:off x="7617237"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 name="Freeform 29">
              <a:extLst>
                <a:ext uri="{FF2B5EF4-FFF2-40B4-BE49-F238E27FC236}">
                  <a16:creationId xmlns:a16="http://schemas.microsoft.com/office/drawing/2014/main" id="{B29EDD4B-995B-4A76-8F4F-EEFF8977D1F9}"/>
                </a:ext>
              </a:extLst>
            </p:cNvPr>
            <p:cNvSpPr>
              <a:spLocks/>
            </p:cNvSpPr>
            <p:nvPr/>
          </p:nvSpPr>
          <p:spPr bwMode="auto">
            <a:xfrm>
              <a:off x="816491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 name="Freeform 30">
              <a:extLst>
                <a:ext uri="{FF2B5EF4-FFF2-40B4-BE49-F238E27FC236}">
                  <a16:creationId xmlns:a16="http://schemas.microsoft.com/office/drawing/2014/main" id="{D0B7A114-1E0F-42C0-A06F-002FAECA8B3C}"/>
                </a:ext>
              </a:extLst>
            </p:cNvPr>
            <p:cNvSpPr>
              <a:spLocks/>
            </p:cNvSpPr>
            <p:nvPr/>
          </p:nvSpPr>
          <p:spPr bwMode="auto">
            <a:xfrm>
              <a:off x="849105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 name="Freeform 31">
              <a:extLst>
                <a:ext uri="{FF2B5EF4-FFF2-40B4-BE49-F238E27FC236}">
                  <a16:creationId xmlns:a16="http://schemas.microsoft.com/office/drawing/2014/main" id="{C7E21293-CF99-4DE4-BC50-8C88B221528E}"/>
                </a:ext>
              </a:extLst>
            </p:cNvPr>
            <p:cNvSpPr>
              <a:spLocks/>
            </p:cNvSpPr>
            <p:nvPr/>
          </p:nvSpPr>
          <p:spPr bwMode="auto">
            <a:xfrm>
              <a:off x="7943378"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 name="Freeform 32">
              <a:extLst>
                <a:ext uri="{FF2B5EF4-FFF2-40B4-BE49-F238E27FC236}">
                  <a16:creationId xmlns:a16="http://schemas.microsoft.com/office/drawing/2014/main" id="{63E2689F-1B2E-407A-94DF-BCC715398F41}"/>
                </a:ext>
              </a:extLst>
            </p:cNvPr>
            <p:cNvSpPr>
              <a:spLocks/>
            </p:cNvSpPr>
            <p:nvPr/>
          </p:nvSpPr>
          <p:spPr bwMode="auto">
            <a:xfrm>
              <a:off x="8272007"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 name="Freeform 29">
              <a:extLst>
                <a:ext uri="{FF2B5EF4-FFF2-40B4-BE49-F238E27FC236}">
                  <a16:creationId xmlns:a16="http://schemas.microsoft.com/office/drawing/2014/main" id="{ACF08AAD-25CD-4EAD-88D5-DDCA62AFB1A6}"/>
                </a:ext>
              </a:extLst>
            </p:cNvPr>
            <p:cNvSpPr>
              <a:spLocks/>
            </p:cNvSpPr>
            <p:nvPr/>
          </p:nvSpPr>
          <p:spPr bwMode="auto">
            <a:xfrm>
              <a:off x="881968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 name="Freeform 30">
              <a:extLst>
                <a:ext uri="{FF2B5EF4-FFF2-40B4-BE49-F238E27FC236}">
                  <a16:creationId xmlns:a16="http://schemas.microsoft.com/office/drawing/2014/main" id="{53D227F5-24F5-4133-B688-1CE3CE4DCD38}"/>
                </a:ext>
              </a:extLst>
            </p:cNvPr>
            <p:cNvSpPr>
              <a:spLocks/>
            </p:cNvSpPr>
            <p:nvPr/>
          </p:nvSpPr>
          <p:spPr bwMode="auto">
            <a:xfrm>
              <a:off x="9145821"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 name="Freeform 31">
              <a:extLst>
                <a:ext uri="{FF2B5EF4-FFF2-40B4-BE49-F238E27FC236}">
                  <a16:creationId xmlns:a16="http://schemas.microsoft.com/office/drawing/2014/main" id="{8C36492D-136D-4944-8295-90556935D604}"/>
                </a:ext>
              </a:extLst>
            </p:cNvPr>
            <p:cNvSpPr>
              <a:spLocks/>
            </p:cNvSpPr>
            <p:nvPr/>
          </p:nvSpPr>
          <p:spPr bwMode="auto">
            <a:xfrm>
              <a:off x="8598147"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 name="Freeform 32">
              <a:extLst>
                <a:ext uri="{FF2B5EF4-FFF2-40B4-BE49-F238E27FC236}">
                  <a16:creationId xmlns:a16="http://schemas.microsoft.com/office/drawing/2014/main" id="{24894DC3-ED0E-4D69-BC29-9C80D94B7BF2}"/>
                </a:ext>
              </a:extLst>
            </p:cNvPr>
            <p:cNvSpPr>
              <a:spLocks/>
            </p:cNvSpPr>
            <p:nvPr/>
          </p:nvSpPr>
          <p:spPr bwMode="auto">
            <a:xfrm>
              <a:off x="8926774"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 name="Freeform 29">
              <a:extLst>
                <a:ext uri="{FF2B5EF4-FFF2-40B4-BE49-F238E27FC236}">
                  <a16:creationId xmlns:a16="http://schemas.microsoft.com/office/drawing/2014/main" id="{E9822D78-886C-45DE-964C-ED98826D0895}"/>
                </a:ext>
              </a:extLst>
            </p:cNvPr>
            <p:cNvSpPr>
              <a:spLocks/>
            </p:cNvSpPr>
            <p:nvPr/>
          </p:nvSpPr>
          <p:spPr bwMode="auto">
            <a:xfrm>
              <a:off x="947445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8" name="Freeform 30">
              <a:extLst>
                <a:ext uri="{FF2B5EF4-FFF2-40B4-BE49-F238E27FC236}">
                  <a16:creationId xmlns:a16="http://schemas.microsoft.com/office/drawing/2014/main" id="{EAFDE785-1593-4030-B8A3-E28F9B7925E3}"/>
                </a:ext>
              </a:extLst>
            </p:cNvPr>
            <p:cNvSpPr>
              <a:spLocks/>
            </p:cNvSpPr>
            <p:nvPr/>
          </p:nvSpPr>
          <p:spPr bwMode="auto">
            <a:xfrm>
              <a:off x="9800591"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9" name="Freeform 31">
              <a:extLst>
                <a:ext uri="{FF2B5EF4-FFF2-40B4-BE49-F238E27FC236}">
                  <a16:creationId xmlns:a16="http://schemas.microsoft.com/office/drawing/2014/main" id="{7ADB6A5E-4343-4DE6-B32F-425A4D7C2C91}"/>
                </a:ext>
              </a:extLst>
            </p:cNvPr>
            <p:cNvSpPr>
              <a:spLocks/>
            </p:cNvSpPr>
            <p:nvPr/>
          </p:nvSpPr>
          <p:spPr bwMode="auto">
            <a:xfrm>
              <a:off x="9252915"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0" name="Freeform 32">
              <a:extLst>
                <a:ext uri="{FF2B5EF4-FFF2-40B4-BE49-F238E27FC236}">
                  <a16:creationId xmlns:a16="http://schemas.microsoft.com/office/drawing/2014/main" id="{79349E14-3453-4AF4-91FF-41CBD0D17C93}"/>
                </a:ext>
              </a:extLst>
            </p:cNvPr>
            <p:cNvSpPr>
              <a:spLocks/>
            </p:cNvSpPr>
            <p:nvPr/>
          </p:nvSpPr>
          <p:spPr bwMode="auto">
            <a:xfrm>
              <a:off x="9581544"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1" name="Freeform 387">
              <a:extLst>
                <a:ext uri="{FF2B5EF4-FFF2-40B4-BE49-F238E27FC236}">
                  <a16:creationId xmlns:a16="http://schemas.microsoft.com/office/drawing/2014/main" id="{921140D9-4822-45E9-A60E-AED9160970A6}"/>
                </a:ext>
              </a:extLst>
            </p:cNvPr>
            <p:cNvSpPr>
              <a:spLocks/>
            </p:cNvSpPr>
            <p:nvPr/>
          </p:nvSpPr>
          <p:spPr bwMode="auto">
            <a:xfrm>
              <a:off x="10129218"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2" name="Freeform 388">
              <a:extLst>
                <a:ext uri="{FF2B5EF4-FFF2-40B4-BE49-F238E27FC236}">
                  <a16:creationId xmlns:a16="http://schemas.microsoft.com/office/drawing/2014/main" id="{FE3AD08C-AD3E-436B-BB97-FB7C33DE145E}"/>
                </a:ext>
              </a:extLst>
            </p:cNvPr>
            <p:cNvSpPr>
              <a:spLocks/>
            </p:cNvSpPr>
            <p:nvPr/>
          </p:nvSpPr>
          <p:spPr bwMode="auto">
            <a:xfrm>
              <a:off x="1045536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3" name="Freeform 389">
              <a:extLst>
                <a:ext uri="{FF2B5EF4-FFF2-40B4-BE49-F238E27FC236}">
                  <a16:creationId xmlns:a16="http://schemas.microsoft.com/office/drawing/2014/main" id="{39C0BAE7-EBBB-4CBF-BA1D-0D9A4A186FE6}"/>
                </a:ext>
              </a:extLst>
            </p:cNvPr>
            <p:cNvSpPr>
              <a:spLocks/>
            </p:cNvSpPr>
            <p:nvPr/>
          </p:nvSpPr>
          <p:spPr bwMode="auto">
            <a:xfrm>
              <a:off x="9907685"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4" name="Freeform 390">
              <a:extLst>
                <a:ext uri="{FF2B5EF4-FFF2-40B4-BE49-F238E27FC236}">
                  <a16:creationId xmlns:a16="http://schemas.microsoft.com/office/drawing/2014/main" id="{41F162C2-D61F-4066-AC29-E526004EC68F}"/>
                </a:ext>
              </a:extLst>
            </p:cNvPr>
            <p:cNvSpPr>
              <a:spLocks/>
            </p:cNvSpPr>
            <p:nvPr/>
          </p:nvSpPr>
          <p:spPr bwMode="auto">
            <a:xfrm>
              <a:off x="10236312"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5" name="Freeform 29">
              <a:extLst>
                <a:ext uri="{FF2B5EF4-FFF2-40B4-BE49-F238E27FC236}">
                  <a16:creationId xmlns:a16="http://schemas.microsoft.com/office/drawing/2014/main" id="{D3D8F3DE-DE89-4F1C-9EEA-BEC6A0837BCA}"/>
                </a:ext>
              </a:extLst>
            </p:cNvPr>
            <p:cNvSpPr>
              <a:spLocks/>
            </p:cNvSpPr>
            <p:nvPr/>
          </p:nvSpPr>
          <p:spPr bwMode="auto">
            <a:xfrm>
              <a:off x="1078398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6" name="Freeform 31">
              <a:extLst>
                <a:ext uri="{FF2B5EF4-FFF2-40B4-BE49-F238E27FC236}">
                  <a16:creationId xmlns:a16="http://schemas.microsoft.com/office/drawing/2014/main" id="{4033DAC1-3D0E-4F6B-A5A1-4E94E4638C8B}"/>
                </a:ext>
              </a:extLst>
            </p:cNvPr>
            <p:cNvSpPr>
              <a:spLocks/>
            </p:cNvSpPr>
            <p:nvPr/>
          </p:nvSpPr>
          <p:spPr bwMode="auto">
            <a:xfrm>
              <a:off x="10562454"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7" name="Freeform 29">
              <a:extLst>
                <a:ext uri="{FF2B5EF4-FFF2-40B4-BE49-F238E27FC236}">
                  <a16:creationId xmlns:a16="http://schemas.microsoft.com/office/drawing/2014/main" id="{75C22129-CB78-47BA-BAA6-293A233B6191}"/>
                </a:ext>
              </a:extLst>
            </p:cNvPr>
            <p:cNvSpPr>
              <a:spLocks/>
            </p:cNvSpPr>
            <p:nvPr/>
          </p:nvSpPr>
          <p:spPr bwMode="auto">
            <a:xfrm>
              <a:off x="1111261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8" name="Freeform 30">
              <a:extLst>
                <a:ext uri="{FF2B5EF4-FFF2-40B4-BE49-F238E27FC236}">
                  <a16:creationId xmlns:a16="http://schemas.microsoft.com/office/drawing/2014/main" id="{1A009602-8130-4467-B236-C31E56EDB286}"/>
                </a:ext>
              </a:extLst>
            </p:cNvPr>
            <p:cNvSpPr>
              <a:spLocks/>
            </p:cNvSpPr>
            <p:nvPr/>
          </p:nvSpPr>
          <p:spPr bwMode="auto">
            <a:xfrm>
              <a:off x="1143875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9" name="Freeform 31">
              <a:extLst>
                <a:ext uri="{FF2B5EF4-FFF2-40B4-BE49-F238E27FC236}">
                  <a16:creationId xmlns:a16="http://schemas.microsoft.com/office/drawing/2014/main" id="{201C9EC7-5F39-4BCC-931A-C7091A16B867}"/>
                </a:ext>
              </a:extLst>
            </p:cNvPr>
            <p:cNvSpPr>
              <a:spLocks/>
            </p:cNvSpPr>
            <p:nvPr/>
          </p:nvSpPr>
          <p:spPr bwMode="auto">
            <a:xfrm>
              <a:off x="10891083"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0" name="Freeform 32">
              <a:extLst>
                <a:ext uri="{FF2B5EF4-FFF2-40B4-BE49-F238E27FC236}">
                  <a16:creationId xmlns:a16="http://schemas.microsoft.com/office/drawing/2014/main" id="{9BEC48DA-611C-400E-908F-148AEBA749C1}"/>
                </a:ext>
              </a:extLst>
            </p:cNvPr>
            <p:cNvSpPr>
              <a:spLocks/>
            </p:cNvSpPr>
            <p:nvPr/>
          </p:nvSpPr>
          <p:spPr bwMode="auto">
            <a:xfrm>
              <a:off x="11219710"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1" name="Freeform 397">
              <a:extLst>
                <a:ext uri="{FF2B5EF4-FFF2-40B4-BE49-F238E27FC236}">
                  <a16:creationId xmlns:a16="http://schemas.microsoft.com/office/drawing/2014/main" id="{B6F78119-9F59-4A0C-8FB7-BC39DF0619D1}"/>
                </a:ext>
              </a:extLst>
            </p:cNvPr>
            <p:cNvSpPr>
              <a:spLocks/>
            </p:cNvSpPr>
            <p:nvPr/>
          </p:nvSpPr>
          <p:spPr bwMode="auto">
            <a:xfrm>
              <a:off x="1176738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2" name="Freeform 398">
              <a:extLst>
                <a:ext uri="{FF2B5EF4-FFF2-40B4-BE49-F238E27FC236}">
                  <a16:creationId xmlns:a16="http://schemas.microsoft.com/office/drawing/2014/main" id="{AE8ED7F9-EF3A-4FB0-B8A9-72264EB1D114}"/>
                </a:ext>
              </a:extLst>
            </p:cNvPr>
            <p:cNvSpPr>
              <a:spLocks/>
            </p:cNvSpPr>
            <p:nvPr/>
          </p:nvSpPr>
          <p:spPr bwMode="auto">
            <a:xfrm>
              <a:off x="12093526"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3" name="Freeform 399">
              <a:extLst>
                <a:ext uri="{FF2B5EF4-FFF2-40B4-BE49-F238E27FC236}">
                  <a16:creationId xmlns:a16="http://schemas.microsoft.com/office/drawing/2014/main" id="{4138168E-982E-4AFC-8C92-FF3DDB370B69}"/>
                </a:ext>
              </a:extLst>
            </p:cNvPr>
            <p:cNvSpPr>
              <a:spLocks/>
            </p:cNvSpPr>
            <p:nvPr/>
          </p:nvSpPr>
          <p:spPr bwMode="auto">
            <a:xfrm>
              <a:off x="11545852"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4" name="Freeform 400">
              <a:extLst>
                <a:ext uri="{FF2B5EF4-FFF2-40B4-BE49-F238E27FC236}">
                  <a16:creationId xmlns:a16="http://schemas.microsoft.com/office/drawing/2014/main" id="{98E761A4-1830-473A-BF95-0212FD10E909}"/>
                </a:ext>
              </a:extLst>
            </p:cNvPr>
            <p:cNvSpPr>
              <a:spLocks/>
            </p:cNvSpPr>
            <p:nvPr/>
          </p:nvSpPr>
          <p:spPr bwMode="auto">
            <a:xfrm>
              <a:off x="11874480"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21" name="Group 1820">
            <a:extLst>
              <a:ext uri="{FF2B5EF4-FFF2-40B4-BE49-F238E27FC236}">
                <a16:creationId xmlns:a16="http://schemas.microsoft.com/office/drawing/2014/main" id="{541099ED-BB8B-4885-9A17-74E3BE69FE69}"/>
              </a:ext>
            </a:extLst>
          </p:cNvPr>
          <p:cNvGrpSpPr/>
          <p:nvPr userDrawn="1"/>
        </p:nvGrpSpPr>
        <p:grpSpPr>
          <a:xfrm>
            <a:off x="83663" y="2914179"/>
            <a:ext cx="12009864" cy="176637"/>
            <a:chOff x="83663" y="2829776"/>
            <a:chExt cx="12009864" cy="176637"/>
          </a:xfrm>
        </p:grpSpPr>
        <p:sp>
          <p:nvSpPr>
            <p:cNvPr id="139" name="Freeform 29">
              <a:extLst>
                <a:ext uri="{FF2B5EF4-FFF2-40B4-BE49-F238E27FC236}">
                  <a16:creationId xmlns:a16="http://schemas.microsoft.com/office/drawing/2014/main" id="{392D5171-716F-4E9C-BF22-4B7104D3B7CF}"/>
                </a:ext>
              </a:extLst>
            </p:cNvPr>
            <p:cNvSpPr>
              <a:spLocks/>
            </p:cNvSpPr>
            <p:nvPr/>
          </p:nvSpPr>
          <p:spPr bwMode="auto">
            <a:xfrm flipH="1">
              <a:off x="6959982"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0" name="Freeform 30">
              <a:extLst>
                <a:ext uri="{FF2B5EF4-FFF2-40B4-BE49-F238E27FC236}">
                  <a16:creationId xmlns:a16="http://schemas.microsoft.com/office/drawing/2014/main" id="{DCEDB26D-2B2C-4A79-84E8-29D5180F45BC}"/>
                </a:ext>
              </a:extLst>
            </p:cNvPr>
            <p:cNvSpPr>
              <a:spLocks/>
            </p:cNvSpPr>
            <p:nvPr/>
          </p:nvSpPr>
          <p:spPr bwMode="auto">
            <a:xfrm flipH="1">
              <a:off x="6633841"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1" name="Freeform 31">
              <a:extLst>
                <a:ext uri="{FF2B5EF4-FFF2-40B4-BE49-F238E27FC236}">
                  <a16:creationId xmlns:a16="http://schemas.microsoft.com/office/drawing/2014/main" id="{5FD3B6F3-7F10-4E81-8C9E-8260BAEAAEEB}"/>
                </a:ext>
              </a:extLst>
            </p:cNvPr>
            <p:cNvSpPr>
              <a:spLocks/>
            </p:cNvSpPr>
            <p:nvPr/>
          </p:nvSpPr>
          <p:spPr bwMode="auto">
            <a:xfrm flipH="1">
              <a:off x="7067076"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2" name="Freeform 32">
              <a:extLst>
                <a:ext uri="{FF2B5EF4-FFF2-40B4-BE49-F238E27FC236}">
                  <a16:creationId xmlns:a16="http://schemas.microsoft.com/office/drawing/2014/main" id="{079B1FCE-2F35-45CA-AD93-576F409DE121}"/>
                </a:ext>
              </a:extLst>
            </p:cNvPr>
            <p:cNvSpPr>
              <a:spLocks/>
            </p:cNvSpPr>
            <p:nvPr/>
          </p:nvSpPr>
          <p:spPr bwMode="auto">
            <a:xfrm flipH="1">
              <a:off x="6740936"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3" name="Freeform 29">
              <a:extLst>
                <a:ext uri="{FF2B5EF4-FFF2-40B4-BE49-F238E27FC236}">
                  <a16:creationId xmlns:a16="http://schemas.microsoft.com/office/drawing/2014/main" id="{8653C7C2-32D9-4ED5-9DAB-D5BB2263F48A}"/>
                </a:ext>
              </a:extLst>
            </p:cNvPr>
            <p:cNvSpPr>
              <a:spLocks/>
            </p:cNvSpPr>
            <p:nvPr/>
          </p:nvSpPr>
          <p:spPr bwMode="auto">
            <a:xfrm flipH="1">
              <a:off x="6305212"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4" name="Freeform 30">
              <a:extLst>
                <a:ext uri="{FF2B5EF4-FFF2-40B4-BE49-F238E27FC236}">
                  <a16:creationId xmlns:a16="http://schemas.microsoft.com/office/drawing/2014/main" id="{D00E0DE5-59F4-4E4F-A7BC-057006E01A8F}"/>
                </a:ext>
              </a:extLst>
            </p:cNvPr>
            <p:cNvSpPr>
              <a:spLocks/>
            </p:cNvSpPr>
            <p:nvPr/>
          </p:nvSpPr>
          <p:spPr bwMode="auto">
            <a:xfrm flipH="1">
              <a:off x="5979072"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5" name="Freeform 31">
              <a:extLst>
                <a:ext uri="{FF2B5EF4-FFF2-40B4-BE49-F238E27FC236}">
                  <a16:creationId xmlns:a16="http://schemas.microsoft.com/office/drawing/2014/main" id="{9C01E611-D666-425A-A43A-C43D23A9504C}"/>
                </a:ext>
              </a:extLst>
            </p:cNvPr>
            <p:cNvSpPr>
              <a:spLocks/>
            </p:cNvSpPr>
            <p:nvPr/>
          </p:nvSpPr>
          <p:spPr bwMode="auto">
            <a:xfrm flipH="1">
              <a:off x="6412307"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6" name="Freeform 32">
              <a:extLst>
                <a:ext uri="{FF2B5EF4-FFF2-40B4-BE49-F238E27FC236}">
                  <a16:creationId xmlns:a16="http://schemas.microsoft.com/office/drawing/2014/main" id="{97953A47-D89F-495A-AFB5-79DE3894208D}"/>
                </a:ext>
              </a:extLst>
            </p:cNvPr>
            <p:cNvSpPr>
              <a:spLocks/>
            </p:cNvSpPr>
            <p:nvPr/>
          </p:nvSpPr>
          <p:spPr bwMode="auto">
            <a:xfrm flipH="1">
              <a:off x="6086166"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7" name="Freeform 29">
              <a:extLst>
                <a:ext uri="{FF2B5EF4-FFF2-40B4-BE49-F238E27FC236}">
                  <a16:creationId xmlns:a16="http://schemas.microsoft.com/office/drawing/2014/main" id="{1CB10BF6-B594-4F75-B2B7-E7414DD119E9}"/>
                </a:ext>
              </a:extLst>
            </p:cNvPr>
            <p:cNvSpPr>
              <a:spLocks/>
            </p:cNvSpPr>
            <p:nvPr/>
          </p:nvSpPr>
          <p:spPr bwMode="auto">
            <a:xfrm flipH="1">
              <a:off x="5650444"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8" name="Freeform 30">
              <a:extLst>
                <a:ext uri="{FF2B5EF4-FFF2-40B4-BE49-F238E27FC236}">
                  <a16:creationId xmlns:a16="http://schemas.microsoft.com/office/drawing/2014/main" id="{C2ACE534-4295-4F9E-A562-6021A82C91A7}"/>
                </a:ext>
              </a:extLst>
            </p:cNvPr>
            <p:cNvSpPr>
              <a:spLocks/>
            </p:cNvSpPr>
            <p:nvPr/>
          </p:nvSpPr>
          <p:spPr bwMode="auto">
            <a:xfrm flipH="1">
              <a:off x="5324303"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9" name="Freeform 31">
              <a:extLst>
                <a:ext uri="{FF2B5EF4-FFF2-40B4-BE49-F238E27FC236}">
                  <a16:creationId xmlns:a16="http://schemas.microsoft.com/office/drawing/2014/main" id="{90A6E9B8-5D7F-43AE-899C-2365797E239C}"/>
                </a:ext>
              </a:extLst>
            </p:cNvPr>
            <p:cNvSpPr>
              <a:spLocks/>
            </p:cNvSpPr>
            <p:nvPr/>
          </p:nvSpPr>
          <p:spPr bwMode="auto">
            <a:xfrm flipH="1">
              <a:off x="5757538"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0" name="Freeform 32">
              <a:extLst>
                <a:ext uri="{FF2B5EF4-FFF2-40B4-BE49-F238E27FC236}">
                  <a16:creationId xmlns:a16="http://schemas.microsoft.com/office/drawing/2014/main" id="{3BA98D26-8488-4CC9-84A8-F3985D4F249A}"/>
                </a:ext>
              </a:extLst>
            </p:cNvPr>
            <p:cNvSpPr>
              <a:spLocks/>
            </p:cNvSpPr>
            <p:nvPr/>
          </p:nvSpPr>
          <p:spPr bwMode="auto">
            <a:xfrm flipH="1">
              <a:off x="5431398"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1" name="Freeform 29">
              <a:extLst>
                <a:ext uri="{FF2B5EF4-FFF2-40B4-BE49-F238E27FC236}">
                  <a16:creationId xmlns:a16="http://schemas.microsoft.com/office/drawing/2014/main" id="{FFA98111-E386-40D2-8E50-D76EDCD7025F}"/>
                </a:ext>
              </a:extLst>
            </p:cNvPr>
            <p:cNvSpPr>
              <a:spLocks/>
            </p:cNvSpPr>
            <p:nvPr/>
          </p:nvSpPr>
          <p:spPr bwMode="auto">
            <a:xfrm flipH="1">
              <a:off x="4995675"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2" name="Freeform 30">
              <a:extLst>
                <a:ext uri="{FF2B5EF4-FFF2-40B4-BE49-F238E27FC236}">
                  <a16:creationId xmlns:a16="http://schemas.microsoft.com/office/drawing/2014/main" id="{912729D7-A693-410D-9E9E-46EE3FB71C96}"/>
                </a:ext>
              </a:extLst>
            </p:cNvPr>
            <p:cNvSpPr>
              <a:spLocks/>
            </p:cNvSpPr>
            <p:nvPr/>
          </p:nvSpPr>
          <p:spPr bwMode="auto">
            <a:xfrm flipH="1">
              <a:off x="4669534"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3" name="Freeform 31">
              <a:extLst>
                <a:ext uri="{FF2B5EF4-FFF2-40B4-BE49-F238E27FC236}">
                  <a16:creationId xmlns:a16="http://schemas.microsoft.com/office/drawing/2014/main" id="{A4E052D0-5A95-4818-9A47-5D9961510823}"/>
                </a:ext>
              </a:extLst>
            </p:cNvPr>
            <p:cNvSpPr>
              <a:spLocks/>
            </p:cNvSpPr>
            <p:nvPr/>
          </p:nvSpPr>
          <p:spPr bwMode="auto">
            <a:xfrm flipH="1">
              <a:off x="5102769"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4" name="Freeform 32">
              <a:extLst>
                <a:ext uri="{FF2B5EF4-FFF2-40B4-BE49-F238E27FC236}">
                  <a16:creationId xmlns:a16="http://schemas.microsoft.com/office/drawing/2014/main" id="{21D30B51-3DD1-4A0B-AB27-1ADD452BEFA8}"/>
                </a:ext>
              </a:extLst>
            </p:cNvPr>
            <p:cNvSpPr>
              <a:spLocks/>
            </p:cNvSpPr>
            <p:nvPr/>
          </p:nvSpPr>
          <p:spPr bwMode="auto">
            <a:xfrm flipH="1">
              <a:off x="4776629"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5" name="Freeform 521">
              <a:extLst>
                <a:ext uri="{FF2B5EF4-FFF2-40B4-BE49-F238E27FC236}">
                  <a16:creationId xmlns:a16="http://schemas.microsoft.com/office/drawing/2014/main" id="{9E5973D7-880B-4444-8EF4-CBD4AE8F7D25}"/>
                </a:ext>
              </a:extLst>
            </p:cNvPr>
            <p:cNvSpPr>
              <a:spLocks/>
            </p:cNvSpPr>
            <p:nvPr/>
          </p:nvSpPr>
          <p:spPr bwMode="auto">
            <a:xfrm flipH="1">
              <a:off x="4340906"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6" name="Freeform 522">
              <a:extLst>
                <a:ext uri="{FF2B5EF4-FFF2-40B4-BE49-F238E27FC236}">
                  <a16:creationId xmlns:a16="http://schemas.microsoft.com/office/drawing/2014/main" id="{D315560E-A118-4E8F-828D-4107FAF7A1E7}"/>
                </a:ext>
              </a:extLst>
            </p:cNvPr>
            <p:cNvSpPr>
              <a:spLocks/>
            </p:cNvSpPr>
            <p:nvPr/>
          </p:nvSpPr>
          <p:spPr bwMode="auto">
            <a:xfrm flipH="1">
              <a:off x="4014765"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7" name="Freeform 523">
              <a:extLst>
                <a:ext uri="{FF2B5EF4-FFF2-40B4-BE49-F238E27FC236}">
                  <a16:creationId xmlns:a16="http://schemas.microsoft.com/office/drawing/2014/main" id="{00311F17-B541-4EFB-802A-4EA0D9EAD697}"/>
                </a:ext>
              </a:extLst>
            </p:cNvPr>
            <p:cNvSpPr>
              <a:spLocks/>
            </p:cNvSpPr>
            <p:nvPr/>
          </p:nvSpPr>
          <p:spPr bwMode="auto">
            <a:xfrm flipH="1">
              <a:off x="4447999"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8" name="Freeform 524">
              <a:extLst>
                <a:ext uri="{FF2B5EF4-FFF2-40B4-BE49-F238E27FC236}">
                  <a16:creationId xmlns:a16="http://schemas.microsoft.com/office/drawing/2014/main" id="{8F69C512-5E5D-47B6-9217-03280343810B}"/>
                </a:ext>
              </a:extLst>
            </p:cNvPr>
            <p:cNvSpPr>
              <a:spLocks/>
            </p:cNvSpPr>
            <p:nvPr/>
          </p:nvSpPr>
          <p:spPr bwMode="auto">
            <a:xfrm flipH="1">
              <a:off x="4121860"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9" name="Freeform 29">
              <a:extLst>
                <a:ext uri="{FF2B5EF4-FFF2-40B4-BE49-F238E27FC236}">
                  <a16:creationId xmlns:a16="http://schemas.microsoft.com/office/drawing/2014/main" id="{6FEA9CBB-0677-4F45-95EC-E422E354E83E}"/>
                </a:ext>
              </a:extLst>
            </p:cNvPr>
            <p:cNvSpPr>
              <a:spLocks/>
            </p:cNvSpPr>
            <p:nvPr/>
          </p:nvSpPr>
          <p:spPr bwMode="auto">
            <a:xfrm flipH="1">
              <a:off x="3686136"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0" name="Freeform 31">
              <a:extLst>
                <a:ext uri="{FF2B5EF4-FFF2-40B4-BE49-F238E27FC236}">
                  <a16:creationId xmlns:a16="http://schemas.microsoft.com/office/drawing/2014/main" id="{15949574-D408-47D4-A07D-0867D9E08F98}"/>
                </a:ext>
              </a:extLst>
            </p:cNvPr>
            <p:cNvSpPr>
              <a:spLocks/>
            </p:cNvSpPr>
            <p:nvPr/>
          </p:nvSpPr>
          <p:spPr bwMode="auto">
            <a:xfrm flipH="1">
              <a:off x="3793231"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1" name="Freeform 29">
              <a:extLst>
                <a:ext uri="{FF2B5EF4-FFF2-40B4-BE49-F238E27FC236}">
                  <a16:creationId xmlns:a16="http://schemas.microsoft.com/office/drawing/2014/main" id="{7446A109-2341-441F-84FD-248EF7A88717}"/>
                </a:ext>
              </a:extLst>
            </p:cNvPr>
            <p:cNvSpPr>
              <a:spLocks/>
            </p:cNvSpPr>
            <p:nvPr/>
          </p:nvSpPr>
          <p:spPr bwMode="auto">
            <a:xfrm flipH="1">
              <a:off x="3357508"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2" name="Freeform 30">
              <a:extLst>
                <a:ext uri="{FF2B5EF4-FFF2-40B4-BE49-F238E27FC236}">
                  <a16:creationId xmlns:a16="http://schemas.microsoft.com/office/drawing/2014/main" id="{841ED32C-A397-44AE-9ABB-B53E7ABC1C27}"/>
                </a:ext>
              </a:extLst>
            </p:cNvPr>
            <p:cNvSpPr>
              <a:spLocks/>
            </p:cNvSpPr>
            <p:nvPr/>
          </p:nvSpPr>
          <p:spPr bwMode="auto">
            <a:xfrm flipH="1">
              <a:off x="3031367"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3" name="Freeform 31">
              <a:extLst>
                <a:ext uri="{FF2B5EF4-FFF2-40B4-BE49-F238E27FC236}">
                  <a16:creationId xmlns:a16="http://schemas.microsoft.com/office/drawing/2014/main" id="{51B10CBE-0B0F-4B26-A807-436E08E06E98}"/>
                </a:ext>
              </a:extLst>
            </p:cNvPr>
            <p:cNvSpPr>
              <a:spLocks/>
            </p:cNvSpPr>
            <p:nvPr/>
          </p:nvSpPr>
          <p:spPr bwMode="auto">
            <a:xfrm flipH="1">
              <a:off x="3464602"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4" name="Freeform 32">
              <a:extLst>
                <a:ext uri="{FF2B5EF4-FFF2-40B4-BE49-F238E27FC236}">
                  <a16:creationId xmlns:a16="http://schemas.microsoft.com/office/drawing/2014/main" id="{E5BCBA0D-52F0-4729-83A3-CE8AFBFA6C74}"/>
                </a:ext>
              </a:extLst>
            </p:cNvPr>
            <p:cNvSpPr>
              <a:spLocks/>
            </p:cNvSpPr>
            <p:nvPr/>
          </p:nvSpPr>
          <p:spPr bwMode="auto">
            <a:xfrm flipH="1">
              <a:off x="3138462"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5" name="Freeform 29">
              <a:extLst>
                <a:ext uri="{FF2B5EF4-FFF2-40B4-BE49-F238E27FC236}">
                  <a16:creationId xmlns:a16="http://schemas.microsoft.com/office/drawing/2014/main" id="{9B13DDD3-0BB3-42C1-9BB0-CE1BE1BB3379}"/>
                </a:ext>
              </a:extLst>
            </p:cNvPr>
            <p:cNvSpPr>
              <a:spLocks/>
            </p:cNvSpPr>
            <p:nvPr/>
          </p:nvSpPr>
          <p:spPr bwMode="auto">
            <a:xfrm flipH="1">
              <a:off x="2702739"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6" name="Freeform 30">
              <a:extLst>
                <a:ext uri="{FF2B5EF4-FFF2-40B4-BE49-F238E27FC236}">
                  <a16:creationId xmlns:a16="http://schemas.microsoft.com/office/drawing/2014/main" id="{FCF3C257-8A6C-453E-9854-C2A1726FCABF}"/>
                </a:ext>
              </a:extLst>
            </p:cNvPr>
            <p:cNvSpPr>
              <a:spLocks/>
            </p:cNvSpPr>
            <p:nvPr/>
          </p:nvSpPr>
          <p:spPr bwMode="auto">
            <a:xfrm flipH="1">
              <a:off x="2376598"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7" name="Freeform 31">
              <a:extLst>
                <a:ext uri="{FF2B5EF4-FFF2-40B4-BE49-F238E27FC236}">
                  <a16:creationId xmlns:a16="http://schemas.microsoft.com/office/drawing/2014/main" id="{095C4FC6-0599-4414-B78A-D89325804530}"/>
                </a:ext>
              </a:extLst>
            </p:cNvPr>
            <p:cNvSpPr>
              <a:spLocks/>
            </p:cNvSpPr>
            <p:nvPr/>
          </p:nvSpPr>
          <p:spPr bwMode="auto">
            <a:xfrm flipH="1">
              <a:off x="2809833"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8" name="Freeform 32">
              <a:extLst>
                <a:ext uri="{FF2B5EF4-FFF2-40B4-BE49-F238E27FC236}">
                  <a16:creationId xmlns:a16="http://schemas.microsoft.com/office/drawing/2014/main" id="{54BE86A6-25DD-4E30-A39E-6A6D17E12993}"/>
                </a:ext>
              </a:extLst>
            </p:cNvPr>
            <p:cNvSpPr>
              <a:spLocks/>
            </p:cNvSpPr>
            <p:nvPr/>
          </p:nvSpPr>
          <p:spPr bwMode="auto">
            <a:xfrm flipH="1">
              <a:off x="2483693"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9" name="Freeform 29">
              <a:extLst>
                <a:ext uri="{FF2B5EF4-FFF2-40B4-BE49-F238E27FC236}">
                  <a16:creationId xmlns:a16="http://schemas.microsoft.com/office/drawing/2014/main" id="{D5159BF3-46CC-4873-B033-147D962CC72B}"/>
                </a:ext>
              </a:extLst>
            </p:cNvPr>
            <p:cNvSpPr>
              <a:spLocks/>
            </p:cNvSpPr>
            <p:nvPr/>
          </p:nvSpPr>
          <p:spPr bwMode="auto">
            <a:xfrm flipH="1">
              <a:off x="2047970"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0" name="Freeform 30">
              <a:extLst>
                <a:ext uri="{FF2B5EF4-FFF2-40B4-BE49-F238E27FC236}">
                  <a16:creationId xmlns:a16="http://schemas.microsoft.com/office/drawing/2014/main" id="{38002703-9597-49E1-B0D0-88FDB381A957}"/>
                </a:ext>
              </a:extLst>
            </p:cNvPr>
            <p:cNvSpPr>
              <a:spLocks/>
            </p:cNvSpPr>
            <p:nvPr/>
          </p:nvSpPr>
          <p:spPr bwMode="auto">
            <a:xfrm flipH="1">
              <a:off x="1721830"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1" name="Freeform 31">
              <a:extLst>
                <a:ext uri="{FF2B5EF4-FFF2-40B4-BE49-F238E27FC236}">
                  <a16:creationId xmlns:a16="http://schemas.microsoft.com/office/drawing/2014/main" id="{67909967-4B73-406F-BE30-678D64DD5441}"/>
                </a:ext>
              </a:extLst>
            </p:cNvPr>
            <p:cNvSpPr>
              <a:spLocks/>
            </p:cNvSpPr>
            <p:nvPr/>
          </p:nvSpPr>
          <p:spPr bwMode="auto">
            <a:xfrm flipH="1">
              <a:off x="2155065"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2" name="Freeform 32">
              <a:extLst>
                <a:ext uri="{FF2B5EF4-FFF2-40B4-BE49-F238E27FC236}">
                  <a16:creationId xmlns:a16="http://schemas.microsoft.com/office/drawing/2014/main" id="{88C614BB-C047-40F9-85CF-0893A0FA2114}"/>
                </a:ext>
              </a:extLst>
            </p:cNvPr>
            <p:cNvSpPr>
              <a:spLocks/>
            </p:cNvSpPr>
            <p:nvPr/>
          </p:nvSpPr>
          <p:spPr bwMode="auto">
            <a:xfrm flipH="1">
              <a:off x="1828924"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3" name="Freeform 29">
              <a:extLst>
                <a:ext uri="{FF2B5EF4-FFF2-40B4-BE49-F238E27FC236}">
                  <a16:creationId xmlns:a16="http://schemas.microsoft.com/office/drawing/2014/main" id="{7BF5FD84-9A4D-4DBC-A1FA-C3205A075E90}"/>
                </a:ext>
              </a:extLst>
            </p:cNvPr>
            <p:cNvSpPr>
              <a:spLocks/>
            </p:cNvSpPr>
            <p:nvPr/>
          </p:nvSpPr>
          <p:spPr bwMode="auto">
            <a:xfrm flipH="1">
              <a:off x="1393201"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4" name="Freeform 30">
              <a:extLst>
                <a:ext uri="{FF2B5EF4-FFF2-40B4-BE49-F238E27FC236}">
                  <a16:creationId xmlns:a16="http://schemas.microsoft.com/office/drawing/2014/main" id="{407C8742-71A7-4E71-9A5D-D06BB9EEE181}"/>
                </a:ext>
              </a:extLst>
            </p:cNvPr>
            <p:cNvSpPr>
              <a:spLocks/>
            </p:cNvSpPr>
            <p:nvPr/>
          </p:nvSpPr>
          <p:spPr bwMode="auto">
            <a:xfrm flipH="1">
              <a:off x="1067060"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5" name="Freeform 31">
              <a:extLst>
                <a:ext uri="{FF2B5EF4-FFF2-40B4-BE49-F238E27FC236}">
                  <a16:creationId xmlns:a16="http://schemas.microsoft.com/office/drawing/2014/main" id="{CBE2FDD1-B43A-41F8-9EDF-A30939285F6B}"/>
                </a:ext>
              </a:extLst>
            </p:cNvPr>
            <p:cNvSpPr>
              <a:spLocks/>
            </p:cNvSpPr>
            <p:nvPr/>
          </p:nvSpPr>
          <p:spPr bwMode="auto">
            <a:xfrm flipH="1">
              <a:off x="1500296"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6" name="Freeform 32">
              <a:extLst>
                <a:ext uri="{FF2B5EF4-FFF2-40B4-BE49-F238E27FC236}">
                  <a16:creationId xmlns:a16="http://schemas.microsoft.com/office/drawing/2014/main" id="{41156166-9A63-4FBF-9D3D-3DD9ECEA7A0F}"/>
                </a:ext>
              </a:extLst>
            </p:cNvPr>
            <p:cNvSpPr>
              <a:spLocks/>
            </p:cNvSpPr>
            <p:nvPr/>
          </p:nvSpPr>
          <p:spPr bwMode="auto">
            <a:xfrm flipH="1">
              <a:off x="1174155"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7" name="Freeform 543">
              <a:extLst>
                <a:ext uri="{FF2B5EF4-FFF2-40B4-BE49-F238E27FC236}">
                  <a16:creationId xmlns:a16="http://schemas.microsoft.com/office/drawing/2014/main" id="{0521FBB5-5E11-4227-9C46-7C05BC0540B7}"/>
                </a:ext>
              </a:extLst>
            </p:cNvPr>
            <p:cNvSpPr>
              <a:spLocks/>
            </p:cNvSpPr>
            <p:nvPr/>
          </p:nvSpPr>
          <p:spPr bwMode="auto">
            <a:xfrm flipH="1">
              <a:off x="738433"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8" name="Freeform 544">
              <a:extLst>
                <a:ext uri="{FF2B5EF4-FFF2-40B4-BE49-F238E27FC236}">
                  <a16:creationId xmlns:a16="http://schemas.microsoft.com/office/drawing/2014/main" id="{DD963703-A5E9-4193-B7AE-D716B7A45C66}"/>
                </a:ext>
              </a:extLst>
            </p:cNvPr>
            <p:cNvSpPr>
              <a:spLocks/>
            </p:cNvSpPr>
            <p:nvPr/>
          </p:nvSpPr>
          <p:spPr bwMode="auto">
            <a:xfrm flipH="1">
              <a:off x="412291"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9" name="Freeform 545">
              <a:extLst>
                <a:ext uri="{FF2B5EF4-FFF2-40B4-BE49-F238E27FC236}">
                  <a16:creationId xmlns:a16="http://schemas.microsoft.com/office/drawing/2014/main" id="{B0E795AF-9183-4BFA-B235-C57F24C856A3}"/>
                </a:ext>
              </a:extLst>
            </p:cNvPr>
            <p:cNvSpPr>
              <a:spLocks/>
            </p:cNvSpPr>
            <p:nvPr/>
          </p:nvSpPr>
          <p:spPr bwMode="auto">
            <a:xfrm flipH="1">
              <a:off x="845526"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80" name="Freeform 546">
              <a:extLst>
                <a:ext uri="{FF2B5EF4-FFF2-40B4-BE49-F238E27FC236}">
                  <a16:creationId xmlns:a16="http://schemas.microsoft.com/office/drawing/2014/main" id="{296D1392-E439-4296-9778-4D770C79A2E8}"/>
                </a:ext>
              </a:extLst>
            </p:cNvPr>
            <p:cNvSpPr>
              <a:spLocks/>
            </p:cNvSpPr>
            <p:nvPr/>
          </p:nvSpPr>
          <p:spPr bwMode="auto">
            <a:xfrm flipH="1">
              <a:off x="519387"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81" name="Freeform 29">
              <a:extLst>
                <a:ext uri="{FF2B5EF4-FFF2-40B4-BE49-F238E27FC236}">
                  <a16:creationId xmlns:a16="http://schemas.microsoft.com/office/drawing/2014/main" id="{A7DE2403-60C7-4025-AC46-8669B87D922C}"/>
                </a:ext>
              </a:extLst>
            </p:cNvPr>
            <p:cNvSpPr>
              <a:spLocks/>
            </p:cNvSpPr>
            <p:nvPr/>
          </p:nvSpPr>
          <p:spPr bwMode="auto">
            <a:xfrm flipH="1">
              <a:off x="83663"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82" name="Freeform 31">
              <a:extLst>
                <a:ext uri="{FF2B5EF4-FFF2-40B4-BE49-F238E27FC236}">
                  <a16:creationId xmlns:a16="http://schemas.microsoft.com/office/drawing/2014/main" id="{10729E0B-C412-43C5-9E5B-8622F1E24BF3}"/>
                </a:ext>
              </a:extLst>
            </p:cNvPr>
            <p:cNvSpPr>
              <a:spLocks/>
            </p:cNvSpPr>
            <p:nvPr/>
          </p:nvSpPr>
          <p:spPr bwMode="auto">
            <a:xfrm flipH="1">
              <a:off x="190757"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5" name="Freeform 30">
              <a:extLst>
                <a:ext uri="{FF2B5EF4-FFF2-40B4-BE49-F238E27FC236}">
                  <a16:creationId xmlns:a16="http://schemas.microsoft.com/office/drawing/2014/main" id="{EBC16467-A8FC-4767-B479-821C5AACEBC9}"/>
                </a:ext>
              </a:extLst>
            </p:cNvPr>
            <p:cNvSpPr>
              <a:spLocks/>
            </p:cNvSpPr>
            <p:nvPr/>
          </p:nvSpPr>
          <p:spPr bwMode="auto">
            <a:xfrm flipH="1">
              <a:off x="11874480"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6" name="Freeform 32">
              <a:extLst>
                <a:ext uri="{FF2B5EF4-FFF2-40B4-BE49-F238E27FC236}">
                  <a16:creationId xmlns:a16="http://schemas.microsoft.com/office/drawing/2014/main" id="{8582C6D7-D089-4BD2-B086-3B28915FD22E}"/>
                </a:ext>
              </a:extLst>
            </p:cNvPr>
            <p:cNvSpPr>
              <a:spLocks/>
            </p:cNvSpPr>
            <p:nvPr/>
          </p:nvSpPr>
          <p:spPr bwMode="auto">
            <a:xfrm flipH="1">
              <a:off x="11981575"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7" name="Freeform 403">
              <a:extLst>
                <a:ext uri="{FF2B5EF4-FFF2-40B4-BE49-F238E27FC236}">
                  <a16:creationId xmlns:a16="http://schemas.microsoft.com/office/drawing/2014/main" id="{606F5F8A-8CC4-440F-86B9-EA3776B2BA4C}"/>
                </a:ext>
              </a:extLst>
            </p:cNvPr>
            <p:cNvSpPr>
              <a:spLocks/>
            </p:cNvSpPr>
            <p:nvPr/>
          </p:nvSpPr>
          <p:spPr bwMode="auto">
            <a:xfrm flipH="1">
              <a:off x="11545853"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8" name="Freeform 404">
              <a:extLst>
                <a:ext uri="{FF2B5EF4-FFF2-40B4-BE49-F238E27FC236}">
                  <a16:creationId xmlns:a16="http://schemas.microsoft.com/office/drawing/2014/main" id="{1528F21E-EB99-4A5A-9E43-FD5D55A545C0}"/>
                </a:ext>
              </a:extLst>
            </p:cNvPr>
            <p:cNvSpPr>
              <a:spLocks/>
            </p:cNvSpPr>
            <p:nvPr/>
          </p:nvSpPr>
          <p:spPr bwMode="auto">
            <a:xfrm flipH="1">
              <a:off x="11219711"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9" name="Freeform 405">
              <a:extLst>
                <a:ext uri="{FF2B5EF4-FFF2-40B4-BE49-F238E27FC236}">
                  <a16:creationId xmlns:a16="http://schemas.microsoft.com/office/drawing/2014/main" id="{4B0EAE85-0C97-4A97-9332-66097D717A63}"/>
                </a:ext>
              </a:extLst>
            </p:cNvPr>
            <p:cNvSpPr>
              <a:spLocks/>
            </p:cNvSpPr>
            <p:nvPr/>
          </p:nvSpPr>
          <p:spPr bwMode="auto">
            <a:xfrm flipH="1">
              <a:off x="11652945"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0" name="Freeform 406">
              <a:extLst>
                <a:ext uri="{FF2B5EF4-FFF2-40B4-BE49-F238E27FC236}">
                  <a16:creationId xmlns:a16="http://schemas.microsoft.com/office/drawing/2014/main" id="{B2CF78D2-78D4-4FF0-A9CB-63AF612D3206}"/>
                </a:ext>
              </a:extLst>
            </p:cNvPr>
            <p:cNvSpPr>
              <a:spLocks/>
            </p:cNvSpPr>
            <p:nvPr/>
          </p:nvSpPr>
          <p:spPr bwMode="auto">
            <a:xfrm flipH="1">
              <a:off x="11326806"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1" name="Freeform 29">
              <a:extLst>
                <a:ext uri="{FF2B5EF4-FFF2-40B4-BE49-F238E27FC236}">
                  <a16:creationId xmlns:a16="http://schemas.microsoft.com/office/drawing/2014/main" id="{381A07A5-4B99-4ABB-9659-2B16C60BD3DE}"/>
                </a:ext>
              </a:extLst>
            </p:cNvPr>
            <p:cNvSpPr>
              <a:spLocks/>
            </p:cNvSpPr>
            <p:nvPr/>
          </p:nvSpPr>
          <p:spPr bwMode="auto">
            <a:xfrm flipH="1">
              <a:off x="10891083"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2" name="Freeform 31">
              <a:extLst>
                <a:ext uri="{FF2B5EF4-FFF2-40B4-BE49-F238E27FC236}">
                  <a16:creationId xmlns:a16="http://schemas.microsoft.com/office/drawing/2014/main" id="{D54498B5-A780-4F4C-A49E-23D947DDD3D9}"/>
                </a:ext>
              </a:extLst>
            </p:cNvPr>
            <p:cNvSpPr>
              <a:spLocks/>
            </p:cNvSpPr>
            <p:nvPr/>
          </p:nvSpPr>
          <p:spPr bwMode="auto">
            <a:xfrm flipH="1">
              <a:off x="10998177"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3" name="Freeform 29">
              <a:extLst>
                <a:ext uri="{FF2B5EF4-FFF2-40B4-BE49-F238E27FC236}">
                  <a16:creationId xmlns:a16="http://schemas.microsoft.com/office/drawing/2014/main" id="{816AC04F-87E4-4453-8955-4F5B6AC63B42}"/>
                </a:ext>
              </a:extLst>
            </p:cNvPr>
            <p:cNvSpPr>
              <a:spLocks/>
            </p:cNvSpPr>
            <p:nvPr/>
          </p:nvSpPr>
          <p:spPr bwMode="auto">
            <a:xfrm flipH="1">
              <a:off x="10562455"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4" name="Freeform 30">
              <a:extLst>
                <a:ext uri="{FF2B5EF4-FFF2-40B4-BE49-F238E27FC236}">
                  <a16:creationId xmlns:a16="http://schemas.microsoft.com/office/drawing/2014/main" id="{D10180E1-5136-4852-A120-2FA6F99D68E7}"/>
                </a:ext>
              </a:extLst>
            </p:cNvPr>
            <p:cNvSpPr>
              <a:spLocks/>
            </p:cNvSpPr>
            <p:nvPr/>
          </p:nvSpPr>
          <p:spPr bwMode="auto">
            <a:xfrm flipH="1">
              <a:off x="10236313"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5" name="Freeform 31">
              <a:extLst>
                <a:ext uri="{FF2B5EF4-FFF2-40B4-BE49-F238E27FC236}">
                  <a16:creationId xmlns:a16="http://schemas.microsoft.com/office/drawing/2014/main" id="{CBB855A4-1E9D-42A6-9F78-FC43E68A6305}"/>
                </a:ext>
              </a:extLst>
            </p:cNvPr>
            <p:cNvSpPr>
              <a:spLocks/>
            </p:cNvSpPr>
            <p:nvPr/>
          </p:nvSpPr>
          <p:spPr bwMode="auto">
            <a:xfrm flipH="1">
              <a:off x="10669548"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6" name="Freeform 32">
              <a:extLst>
                <a:ext uri="{FF2B5EF4-FFF2-40B4-BE49-F238E27FC236}">
                  <a16:creationId xmlns:a16="http://schemas.microsoft.com/office/drawing/2014/main" id="{1B8A5A80-3541-497F-B6C5-D54C9B554334}"/>
                </a:ext>
              </a:extLst>
            </p:cNvPr>
            <p:cNvSpPr>
              <a:spLocks/>
            </p:cNvSpPr>
            <p:nvPr/>
          </p:nvSpPr>
          <p:spPr bwMode="auto">
            <a:xfrm flipH="1">
              <a:off x="10343408"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7" name="Freeform 29">
              <a:extLst>
                <a:ext uri="{FF2B5EF4-FFF2-40B4-BE49-F238E27FC236}">
                  <a16:creationId xmlns:a16="http://schemas.microsoft.com/office/drawing/2014/main" id="{4A5DA074-0347-42CE-A3CC-05EDDB2F1B26}"/>
                </a:ext>
              </a:extLst>
            </p:cNvPr>
            <p:cNvSpPr>
              <a:spLocks/>
            </p:cNvSpPr>
            <p:nvPr/>
          </p:nvSpPr>
          <p:spPr bwMode="auto">
            <a:xfrm flipH="1">
              <a:off x="9907685"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8" name="Freeform 30">
              <a:extLst>
                <a:ext uri="{FF2B5EF4-FFF2-40B4-BE49-F238E27FC236}">
                  <a16:creationId xmlns:a16="http://schemas.microsoft.com/office/drawing/2014/main" id="{0832DEEF-DDC8-4E3B-9E70-AED27E53E560}"/>
                </a:ext>
              </a:extLst>
            </p:cNvPr>
            <p:cNvSpPr>
              <a:spLocks/>
            </p:cNvSpPr>
            <p:nvPr/>
          </p:nvSpPr>
          <p:spPr bwMode="auto">
            <a:xfrm flipH="1">
              <a:off x="9581544"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9" name="Freeform 31">
              <a:extLst>
                <a:ext uri="{FF2B5EF4-FFF2-40B4-BE49-F238E27FC236}">
                  <a16:creationId xmlns:a16="http://schemas.microsoft.com/office/drawing/2014/main" id="{B01C2F5E-6796-4EED-854B-917C31A51E71}"/>
                </a:ext>
              </a:extLst>
            </p:cNvPr>
            <p:cNvSpPr>
              <a:spLocks/>
            </p:cNvSpPr>
            <p:nvPr/>
          </p:nvSpPr>
          <p:spPr bwMode="auto">
            <a:xfrm flipH="1">
              <a:off x="10014780"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0" name="Freeform 32">
              <a:extLst>
                <a:ext uri="{FF2B5EF4-FFF2-40B4-BE49-F238E27FC236}">
                  <a16:creationId xmlns:a16="http://schemas.microsoft.com/office/drawing/2014/main" id="{B3E0B317-DD1F-4BEF-874B-EFA24AB15402}"/>
                </a:ext>
              </a:extLst>
            </p:cNvPr>
            <p:cNvSpPr>
              <a:spLocks/>
            </p:cNvSpPr>
            <p:nvPr/>
          </p:nvSpPr>
          <p:spPr bwMode="auto">
            <a:xfrm flipH="1">
              <a:off x="9688639"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1" name="Freeform 29">
              <a:extLst>
                <a:ext uri="{FF2B5EF4-FFF2-40B4-BE49-F238E27FC236}">
                  <a16:creationId xmlns:a16="http://schemas.microsoft.com/office/drawing/2014/main" id="{8384A136-FACA-4243-9386-CEE3B7FF2361}"/>
                </a:ext>
              </a:extLst>
            </p:cNvPr>
            <p:cNvSpPr>
              <a:spLocks/>
            </p:cNvSpPr>
            <p:nvPr/>
          </p:nvSpPr>
          <p:spPr bwMode="auto">
            <a:xfrm flipH="1">
              <a:off x="9252916"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2" name="Freeform 30">
              <a:extLst>
                <a:ext uri="{FF2B5EF4-FFF2-40B4-BE49-F238E27FC236}">
                  <a16:creationId xmlns:a16="http://schemas.microsoft.com/office/drawing/2014/main" id="{30C7A2AD-148E-4F74-82FE-A20AA30DF11E}"/>
                </a:ext>
              </a:extLst>
            </p:cNvPr>
            <p:cNvSpPr>
              <a:spLocks/>
            </p:cNvSpPr>
            <p:nvPr/>
          </p:nvSpPr>
          <p:spPr bwMode="auto">
            <a:xfrm flipH="1">
              <a:off x="8926775"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3" name="Freeform 31">
              <a:extLst>
                <a:ext uri="{FF2B5EF4-FFF2-40B4-BE49-F238E27FC236}">
                  <a16:creationId xmlns:a16="http://schemas.microsoft.com/office/drawing/2014/main" id="{867C3ECA-9BCB-41C1-81F3-13A7FBB3A620}"/>
                </a:ext>
              </a:extLst>
            </p:cNvPr>
            <p:cNvSpPr>
              <a:spLocks/>
            </p:cNvSpPr>
            <p:nvPr/>
          </p:nvSpPr>
          <p:spPr bwMode="auto">
            <a:xfrm flipH="1">
              <a:off x="9360011"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4" name="Freeform 32">
              <a:extLst>
                <a:ext uri="{FF2B5EF4-FFF2-40B4-BE49-F238E27FC236}">
                  <a16:creationId xmlns:a16="http://schemas.microsoft.com/office/drawing/2014/main" id="{71AF6C65-04D1-44BE-B8F8-455F881F5EB4}"/>
                </a:ext>
              </a:extLst>
            </p:cNvPr>
            <p:cNvSpPr>
              <a:spLocks/>
            </p:cNvSpPr>
            <p:nvPr/>
          </p:nvSpPr>
          <p:spPr bwMode="auto">
            <a:xfrm flipH="1">
              <a:off x="9033870"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5" name="Freeform 29">
              <a:extLst>
                <a:ext uri="{FF2B5EF4-FFF2-40B4-BE49-F238E27FC236}">
                  <a16:creationId xmlns:a16="http://schemas.microsoft.com/office/drawing/2014/main" id="{3F00F70B-8021-4B4F-A6CA-FB292957867B}"/>
                </a:ext>
              </a:extLst>
            </p:cNvPr>
            <p:cNvSpPr>
              <a:spLocks/>
            </p:cNvSpPr>
            <p:nvPr/>
          </p:nvSpPr>
          <p:spPr bwMode="auto">
            <a:xfrm flipH="1">
              <a:off x="8598148"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6" name="Freeform 30">
              <a:extLst>
                <a:ext uri="{FF2B5EF4-FFF2-40B4-BE49-F238E27FC236}">
                  <a16:creationId xmlns:a16="http://schemas.microsoft.com/office/drawing/2014/main" id="{B4EBCF14-7DA3-4676-91BD-09C9739D4906}"/>
                </a:ext>
              </a:extLst>
            </p:cNvPr>
            <p:cNvSpPr>
              <a:spLocks/>
            </p:cNvSpPr>
            <p:nvPr/>
          </p:nvSpPr>
          <p:spPr bwMode="auto">
            <a:xfrm flipH="1">
              <a:off x="8272007"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7" name="Freeform 31">
              <a:extLst>
                <a:ext uri="{FF2B5EF4-FFF2-40B4-BE49-F238E27FC236}">
                  <a16:creationId xmlns:a16="http://schemas.microsoft.com/office/drawing/2014/main" id="{3C8A097F-DD68-4725-A275-728839BB5548}"/>
                </a:ext>
              </a:extLst>
            </p:cNvPr>
            <p:cNvSpPr>
              <a:spLocks/>
            </p:cNvSpPr>
            <p:nvPr/>
          </p:nvSpPr>
          <p:spPr bwMode="auto">
            <a:xfrm flipH="1">
              <a:off x="8705242"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8" name="Freeform 32">
              <a:extLst>
                <a:ext uri="{FF2B5EF4-FFF2-40B4-BE49-F238E27FC236}">
                  <a16:creationId xmlns:a16="http://schemas.microsoft.com/office/drawing/2014/main" id="{4B6A36A2-898B-4FC6-9109-1231547373C0}"/>
                </a:ext>
              </a:extLst>
            </p:cNvPr>
            <p:cNvSpPr>
              <a:spLocks/>
            </p:cNvSpPr>
            <p:nvPr/>
          </p:nvSpPr>
          <p:spPr bwMode="auto">
            <a:xfrm flipH="1">
              <a:off x="8379101"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9" name="Freeform 425">
              <a:extLst>
                <a:ext uri="{FF2B5EF4-FFF2-40B4-BE49-F238E27FC236}">
                  <a16:creationId xmlns:a16="http://schemas.microsoft.com/office/drawing/2014/main" id="{021DA16D-21AD-463B-AB5E-98D37FC65AAC}"/>
                </a:ext>
              </a:extLst>
            </p:cNvPr>
            <p:cNvSpPr>
              <a:spLocks/>
            </p:cNvSpPr>
            <p:nvPr/>
          </p:nvSpPr>
          <p:spPr bwMode="auto">
            <a:xfrm flipH="1">
              <a:off x="7943379"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0" name="Freeform 426">
              <a:extLst>
                <a:ext uri="{FF2B5EF4-FFF2-40B4-BE49-F238E27FC236}">
                  <a16:creationId xmlns:a16="http://schemas.microsoft.com/office/drawing/2014/main" id="{977918E1-3770-416B-A895-14206573EBA2}"/>
                </a:ext>
              </a:extLst>
            </p:cNvPr>
            <p:cNvSpPr>
              <a:spLocks/>
            </p:cNvSpPr>
            <p:nvPr/>
          </p:nvSpPr>
          <p:spPr bwMode="auto">
            <a:xfrm flipH="1">
              <a:off x="7617237"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1" name="Freeform 427">
              <a:extLst>
                <a:ext uri="{FF2B5EF4-FFF2-40B4-BE49-F238E27FC236}">
                  <a16:creationId xmlns:a16="http://schemas.microsoft.com/office/drawing/2014/main" id="{7A3A3F32-DAF2-4810-A6F3-06D3D1FE82C9}"/>
                </a:ext>
              </a:extLst>
            </p:cNvPr>
            <p:cNvSpPr>
              <a:spLocks/>
            </p:cNvSpPr>
            <p:nvPr/>
          </p:nvSpPr>
          <p:spPr bwMode="auto">
            <a:xfrm flipH="1">
              <a:off x="8050472"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2" name="Freeform 428">
              <a:extLst>
                <a:ext uri="{FF2B5EF4-FFF2-40B4-BE49-F238E27FC236}">
                  <a16:creationId xmlns:a16="http://schemas.microsoft.com/office/drawing/2014/main" id="{E3E01BC9-279B-4F0E-A33E-59F0C08DA4A5}"/>
                </a:ext>
              </a:extLst>
            </p:cNvPr>
            <p:cNvSpPr>
              <a:spLocks/>
            </p:cNvSpPr>
            <p:nvPr/>
          </p:nvSpPr>
          <p:spPr bwMode="auto">
            <a:xfrm flipH="1">
              <a:off x="7724332"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3" name="Freeform 29">
              <a:extLst>
                <a:ext uri="{FF2B5EF4-FFF2-40B4-BE49-F238E27FC236}">
                  <a16:creationId xmlns:a16="http://schemas.microsoft.com/office/drawing/2014/main" id="{8D90933B-2F75-4EE8-871B-FD9DC0C82B58}"/>
                </a:ext>
              </a:extLst>
            </p:cNvPr>
            <p:cNvSpPr>
              <a:spLocks/>
            </p:cNvSpPr>
            <p:nvPr/>
          </p:nvSpPr>
          <p:spPr bwMode="auto">
            <a:xfrm flipH="1">
              <a:off x="7288609"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4" name="Freeform 31">
              <a:extLst>
                <a:ext uri="{FF2B5EF4-FFF2-40B4-BE49-F238E27FC236}">
                  <a16:creationId xmlns:a16="http://schemas.microsoft.com/office/drawing/2014/main" id="{DB39CD11-82D9-44CD-9F8B-0B5D50B97544}"/>
                </a:ext>
              </a:extLst>
            </p:cNvPr>
            <p:cNvSpPr>
              <a:spLocks/>
            </p:cNvSpPr>
            <p:nvPr/>
          </p:nvSpPr>
          <p:spPr bwMode="auto">
            <a:xfrm flipH="1">
              <a:off x="7395703"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06" name="Group 1805">
            <a:extLst>
              <a:ext uri="{FF2B5EF4-FFF2-40B4-BE49-F238E27FC236}">
                <a16:creationId xmlns:a16="http://schemas.microsoft.com/office/drawing/2014/main" id="{BE72D951-75A4-4DA9-8903-264B4C8AD6CE}"/>
              </a:ext>
            </a:extLst>
          </p:cNvPr>
          <p:cNvGrpSpPr/>
          <p:nvPr userDrawn="1"/>
        </p:nvGrpSpPr>
        <p:grpSpPr>
          <a:xfrm>
            <a:off x="83666" y="3199212"/>
            <a:ext cx="12009863" cy="176637"/>
            <a:chOff x="83663" y="3120085"/>
            <a:chExt cx="12009863" cy="176637"/>
          </a:xfrm>
        </p:grpSpPr>
        <p:sp>
          <p:nvSpPr>
            <p:cNvPr id="183" name="Freeform 29">
              <a:extLst>
                <a:ext uri="{FF2B5EF4-FFF2-40B4-BE49-F238E27FC236}">
                  <a16:creationId xmlns:a16="http://schemas.microsoft.com/office/drawing/2014/main" id="{264AC6E7-01D5-40D8-8743-B48FAE547197}"/>
                </a:ext>
              </a:extLst>
            </p:cNvPr>
            <p:cNvSpPr>
              <a:spLocks/>
            </p:cNvSpPr>
            <p:nvPr/>
          </p:nvSpPr>
          <p:spPr bwMode="auto">
            <a:xfrm>
              <a:off x="305196"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84" name="Freeform 30">
              <a:extLst>
                <a:ext uri="{FF2B5EF4-FFF2-40B4-BE49-F238E27FC236}">
                  <a16:creationId xmlns:a16="http://schemas.microsoft.com/office/drawing/2014/main" id="{AF1A290E-9D5C-4D3E-B58F-B8A8F93E7AEE}"/>
                </a:ext>
              </a:extLst>
            </p:cNvPr>
            <p:cNvSpPr>
              <a:spLocks/>
            </p:cNvSpPr>
            <p:nvPr/>
          </p:nvSpPr>
          <p:spPr bwMode="auto">
            <a:xfrm>
              <a:off x="63133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85" name="Freeform 31">
              <a:extLst>
                <a:ext uri="{FF2B5EF4-FFF2-40B4-BE49-F238E27FC236}">
                  <a16:creationId xmlns:a16="http://schemas.microsoft.com/office/drawing/2014/main" id="{A66BF2C9-ABEB-49A8-9D26-1799DD2BABDD}"/>
                </a:ext>
              </a:extLst>
            </p:cNvPr>
            <p:cNvSpPr>
              <a:spLocks/>
            </p:cNvSpPr>
            <p:nvPr/>
          </p:nvSpPr>
          <p:spPr bwMode="auto">
            <a:xfrm>
              <a:off x="83663"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86" name="Freeform 32">
              <a:extLst>
                <a:ext uri="{FF2B5EF4-FFF2-40B4-BE49-F238E27FC236}">
                  <a16:creationId xmlns:a16="http://schemas.microsoft.com/office/drawing/2014/main" id="{EFED73C6-3651-46CB-8675-80B071CA7A17}"/>
                </a:ext>
              </a:extLst>
            </p:cNvPr>
            <p:cNvSpPr>
              <a:spLocks/>
            </p:cNvSpPr>
            <p:nvPr/>
          </p:nvSpPr>
          <p:spPr bwMode="auto">
            <a:xfrm>
              <a:off x="412290"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87" name="Freeform 29">
              <a:extLst>
                <a:ext uri="{FF2B5EF4-FFF2-40B4-BE49-F238E27FC236}">
                  <a16:creationId xmlns:a16="http://schemas.microsoft.com/office/drawing/2014/main" id="{42D6DE5F-4428-42A4-8443-3D7AEB80BF16}"/>
                </a:ext>
              </a:extLst>
            </p:cNvPr>
            <p:cNvSpPr>
              <a:spLocks/>
            </p:cNvSpPr>
            <p:nvPr/>
          </p:nvSpPr>
          <p:spPr bwMode="auto">
            <a:xfrm>
              <a:off x="959966"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88" name="Freeform 30">
              <a:extLst>
                <a:ext uri="{FF2B5EF4-FFF2-40B4-BE49-F238E27FC236}">
                  <a16:creationId xmlns:a16="http://schemas.microsoft.com/office/drawing/2014/main" id="{77EAB4FC-86D4-4318-80A7-44794FA6B27F}"/>
                </a:ext>
              </a:extLst>
            </p:cNvPr>
            <p:cNvSpPr>
              <a:spLocks/>
            </p:cNvSpPr>
            <p:nvPr/>
          </p:nvSpPr>
          <p:spPr bwMode="auto">
            <a:xfrm>
              <a:off x="1286106"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89" name="Freeform 31">
              <a:extLst>
                <a:ext uri="{FF2B5EF4-FFF2-40B4-BE49-F238E27FC236}">
                  <a16:creationId xmlns:a16="http://schemas.microsoft.com/office/drawing/2014/main" id="{DB3DD124-1B6A-4866-BBFD-7F9A76EB767B}"/>
                </a:ext>
              </a:extLst>
            </p:cNvPr>
            <p:cNvSpPr>
              <a:spLocks/>
            </p:cNvSpPr>
            <p:nvPr/>
          </p:nvSpPr>
          <p:spPr bwMode="auto">
            <a:xfrm>
              <a:off x="738432"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90" name="Freeform 32">
              <a:extLst>
                <a:ext uri="{FF2B5EF4-FFF2-40B4-BE49-F238E27FC236}">
                  <a16:creationId xmlns:a16="http://schemas.microsoft.com/office/drawing/2014/main" id="{3D7A3F88-AAA4-4E6D-8BB1-79ECBB63C7E2}"/>
                </a:ext>
              </a:extLst>
            </p:cNvPr>
            <p:cNvSpPr>
              <a:spLocks/>
            </p:cNvSpPr>
            <p:nvPr/>
          </p:nvSpPr>
          <p:spPr bwMode="auto">
            <a:xfrm>
              <a:off x="1067060"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91" name="Freeform 29">
              <a:extLst>
                <a:ext uri="{FF2B5EF4-FFF2-40B4-BE49-F238E27FC236}">
                  <a16:creationId xmlns:a16="http://schemas.microsoft.com/office/drawing/2014/main" id="{C7F4F5A3-B635-40FF-90A9-D0FD41B4EF4C}"/>
                </a:ext>
              </a:extLst>
            </p:cNvPr>
            <p:cNvSpPr>
              <a:spLocks/>
            </p:cNvSpPr>
            <p:nvPr/>
          </p:nvSpPr>
          <p:spPr bwMode="auto">
            <a:xfrm>
              <a:off x="1614734"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92" name="Freeform 30">
              <a:extLst>
                <a:ext uri="{FF2B5EF4-FFF2-40B4-BE49-F238E27FC236}">
                  <a16:creationId xmlns:a16="http://schemas.microsoft.com/office/drawing/2014/main" id="{83F4EA44-920C-4715-B68B-64BF293BDB53}"/>
                </a:ext>
              </a:extLst>
            </p:cNvPr>
            <p:cNvSpPr>
              <a:spLocks/>
            </p:cNvSpPr>
            <p:nvPr/>
          </p:nvSpPr>
          <p:spPr bwMode="auto">
            <a:xfrm>
              <a:off x="194087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93" name="Freeform 31">
              <a:extLst>
                <a:ext uri="{FF2B5EF4-FFF2-40B4-BE49-F238E27FC236}">
                  <a16:creationId xmlns:a16="http://schemas.microsoft.com/office/drawing/2014/main" id="{ACA41A8C-96F8-44FF-9C1A-50DD1B02B65C}"/>
                </a:ext>
              </a:extLst>
            </p:cNvPr>
            <p:cNvSpPr>
              <a:spLocks/>
            </p:cNvSpPr>
            <p:nvPr/>
          </p:nvSpPr>
          <p:spPr bwMode="auto">
            <a:xfrm>
              <a:off x="1393201"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94" name="Freeform 32">
              <a:extLst>
                <a:ext uri="{FF2B5EF4-FFF2-40B4-BE49-F238E27FC236}">
                  <a16:creationId xmlns:a16="http://schemas.microsoft.com/office/drawing/2014/main" id="{9274AA7E-AF9E-4B39-BA51-CA52B0A105AA}"/>
                </a:ext>
              </a:extLst>
            </p:cNvPr>
            <p:cNvSpPr>
              <a:spLocks/>
            </p:cNvSpPr>
            <p:nvPr/>
          </p:nvSpPr>
          <p:spPr bwMode="auto">
            <a:xfrm>
              <a:off x="1721829"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95" name="Freeform 29">
              <a:extLst>
                <a:ext uri="{FF2B5EF4-FFF2-40B4-BE49-F238E27FC236}">
                  <a16:creationId xmlns:a16="http://schemas.microsoft.com/office/drawing/2014/main" id="{1D2111FD-9B98-4E66-B477-66949920875E}"/>
                </a:ext>
              </a:extLst>
            </p:cNvPr>
            <p:cNvSpPr>
              <a:spLocks/>
            </p:cNvSpPr>
            <p:nvPr/>
          </p:nvSpPr>
          <p:spPr bwMode="auto">
            <a:xfrm>
              <a:off x="2269503"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96" name="Freeform 30">
              <a:extLst>
                <a:ext uri="{FF2B5EF4-FFF2-40B4-BE49-F238E27FC236}">
                  <a16:creationId xmlns:a16="http://schemas.microsoft.com/office/drawing/2014/main" id="{6AA312F4-25D1-4D24-B568-08ED8ACA4CBE}"/>
                </a:ext>
              </a:extLst>
            </p:cNvPr>
            <p:cNvSpPr>
              <a:spLocks/>
            </p:cNvSpPr>
            <p:nvPr/>
          </p:nvSpPr>
          <p:spPr bwMode="auto">
            <a:xfrm>
              <a:off x="2595644"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97" name="Freeform 31">
              <a:extLst>
                <a:ext uri="{FF2B5EF4-FFF2-40B4-BE49-F238E27FC236}">
                  <a16:creationId xmlns:a16="http://schemas.microsoft.com/office/drawing/2014/main" id="{E87D0181-2200-42D3-8970-991B9930F40D}"/>
                </a:ext>
              </a:extLst>
            </p:cNvPr>
            <p:cNvSpPr>
              <a:spLocks/>
            </p:cNvSpPr>
            <p:nvPr/>
          </p:nvSpPr>
          <p:spPr bwMode="auto">
            <a:xfrm>
              <a:off x="2047969"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98" name="Freeform 32">
              <a:extLst>
                <a:ext uri="{FF2B5EF4-FFF2-40B4-BE49-F238E27FC236}">
                  <a16:creationId xmlns:a16="http://schemas.microsoft.com/office/drawing/2014/main" id="{09443674-B67D-46F8-BCC5-5ED0CA5F6D08}"/>
                </a:ext>
              </a:extLst>
            </p:cNvPr>
            <p:cNvSpPr>
              <a:spLocks/>
            </p:cNvSpPr>
            <p:nvPr/>
          </p:nvSpPr>
          <p:spPr bwMode="auto">
            <a:xfrm>
              <a:off x="2376598"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99" name="Freeform 565">
              <a:extLst>
                <a:ext uri="{FF2B5EF4-FFF2-40B4-BE49-F238E27FC236}">
                  <a16:creationId xmlns:a16="http://schemas.microsoft.com/office/drawing/2014/main" id="{10810694-117B-4425-868B-0E45A3DFC500}"/>
                </a:ext>
              </a:extLst>
            </p:cNvPr>
            <p:cNvSpPr>
              <a:spLocks/>
            </p:cNvSpPr>
            <p:nvPr/>
          </p:nvSpPr>
          <p:spPr bwMode="auto">
            <a:xfrm>
              <a:off x="292427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00" name="Freeform 566">
              <a:extLst>
                <a:ext uri="{FF2B5EF4-FFF2-40B4-BE49-F238E27FC236}">
                  <a16:creationId xmlns:a16="http://schemas.microsoft.com/office/drawing/2014/main" id="{AC606DA5-EC36-49E7-9FD5-59A03F72C6FD}"/>
                </a:ext>
              </a:extLst>
            </p:cNvPr>
            <p:cNvSpPr>
              <a:spLocks/>
            </p:cNvSpPr>
            <p:nvPr/>
          </p:nvSpPr>
          <p:spPr bwMode="auto">
            <a:xfrm>
              <a:off x="3250413"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01" name="Freeform 567">
              <a:extLst>
                <a:ext uri="{FF2B5EF4-FFF2-40B4-BE49-F238E27FC236}">
                  <a16:creationId xmlns:a16="http://schemas.microsoft.com/office/drawing/2014/main" id="{5640AFA6-64C6-41DF-B7CE-4EAAA7A39248}"/>
                </a:ext>
              </a:extLst>
            </p:cNvPr>
            <p:cNvSpPr>
              <a:spLocks/>
            </p:cNvSpPr>
            <p:nvPr/>
          </p:nvSpPr>
          <p:spPr bwMode="auto">
            <a:xfrm>
              <a:off x="2702739"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02" name="Freeform 568">
              <a:extLst>
                <a:ext uri="{FF2B5EF4-FFF2-40B4-BE49-F238E27FC236}">
                  <a16:creationId xmlns:a16="http://schemas.microsoft.com/office/drawing/2014/main" id="{36AAF8C4-4FBE-4DDD-B437-FB23809EF672}"/>
                </a:ext>
              </a:extLst>
            </p:cNvPr>
            <p:cNvSpPr>
              <a:spLocks/>
            </p:cNvSpPr>
            <p:nvPr/>
          </p:nvSpPr>
          <p:spPr bwMode="auto">
            <a:xfrm>
              <a:off x="3031366"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03" name="Freeform 29">
              <a:extLst>
                <a:ext uri="{FF2B5EF4-FFF2-40B4-BE49-F238E27FC236}">
                  <a16:creationId xmlns:a16="http://schemas.microsoft.com/office/drawing/2014/main" id="{7107F083-C1CA-46E9-AECD-5B7DFF24F925}"/>
                </a:ext>
              </a:extLst>
            </p:cNvPr>
            <p:cNvSpPr>
              <a:spLocks/>
            </p:cNvSpPr>
            <p:nvPr/>
          </p:nvSpPr>
          <p:spPr bwMode="auto">
            <a:xfrm>
              <a:off x="357904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04" name="Freeform 31">
              <a:extLst>
                <a:ext uri="{FF2B5EF4-FFF2-40B4-BE49-F238E27FC236}">
                  <a16:creationId xmlns:a16="http://schemas.microsoft.com/office/drawing/2014/main" id="{662C187E-86A1-4E26-943E-5B32AC16744E}"/>
                </a:ext>
              </a:extLst>
            </p:cNvPr>
            <p:cNvSpPr>
              <a:spLocks/>
            </p:cNvSpPr>
            <p:nvPr/>
          </p:nvSpPr>
          <p:spPr bwMode="auto">
            <a:xfrm>
              <a:off x="3357508"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05" name="Freeform 29">
              <a:extLst>
                <a:ext uri="{FF2B5EF4-FFF2-40B4-BE49-F238E27FC236}">
                  <a16:creationId xmlns:a16="http://schemas.microsoft.com/office/drawing/2014/main" id="{1B5A5D4F-0025-4488-9054-087EAF766490}"/>
                </a:ext>
              </a:extLst>
            </p:cNvPr>
            <p:cNvSpPr>
              <a:spLocks/>
            </p:cNvSpPr>
            <p:nvPr/>
          </p:nvSpPr>
          <p:spPr bwMode="auto">
            <a:xfrm>
              <a:off x="390767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06" name="Freeform 30">
              <a:extLst>
                <a:ext uri="{FF2B5EF4-FFF2-40B4-BE49-F238E27FC236}">
                  <a16:creationId xmlns:a16="http://schemas.microsoft.com/office/drawing/2014/main" id="{30157D0E-8DD5-49D3-B70F-B3C56EEE4F63}"/>
                </a:ext>
              </a:extLst>
            </p:cNvPr>
            <p:cNvSpPr>
              <a:spLocks/>
            </p:cNvSpPr>
            <p:nvPr/>
          </p:nvSpPr>
          <p:spPr bwMode="auto">
            <a:xfrm>
              <a:off x="4233811"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07" name="Freeform 31">
              <a:extLst>
                <a:ext uri="{FF2B5EF4-FFF2-40B4-BE49-F238E27FC236}">
                  <a16:creationId xmlns:a16="http://schemas.microsoft.com/office/drawing/2014/main" id="{BCE73DE1-9D13-42B1-B5A4-EE5D3CC536C1}"/>
                </a:ext>
              </a:extLst>
            </p:cNvPr>
            <p:cNvSpPr>
              <a:spLocks/>
            </p:cNvSpPr>
            <p:nvPr/>
          </p:nvSpPr>
          <p:spPr bwMode="auto">
            <a:xfrm>
              <a:off x="3686136"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08" name="Freeform 32">
              <a:extLst>
                <a:ext uri="{FF2B5EF4-FFF2-40B4-BE49-F238E27FC236}">
                  <a16:creationId xmlns:a16="http://schemas.microsoft.com/office/drawing/2014/main" id="{060FBDA3-C2AE-4610-91C3-35224DD7C2B4}"/>
                </a:ext>
              </a:extLst>
            </p:cNvPr>
            <p:cNvSpPr>
              <a:spLocks/>
            </p:cNvSpPr>
            <p:nvPr/>
          </p:nvSpPr>
          <p:spPr bwMode="auto">
            <a:xfrm>
              <a:off x="4014764"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09" name="Freeform 29">
              <a:extLst>
                <a:ext uri="{FF2B5EF4-FFF2-40B4-BE49-F238E27FC236}">
                  <a16:creationId xmlns:a16="http://schemas.microsoft.com/office/drawing/2014/main" id="{6AE82579-1DC0-49FB-9D06-FD9A2B3B7C20}"/>
                </a:ext>
              </a:extLst>
            </p:cNvPr>
            <p:cNvSpPr>
              <a:spLocks/>
            </p:cNvSpPr>
            <p:nvPr/>
          </p:nvSpPr>
          <p:spPr bwMode="auto">
            <a:xfrm>
              <a:off x="4562439"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10" name="Freeform 30">
              <a:extLst>
                <a:ext uri="{FF2B5EF4-FFF2-40B4-BE49-F238E27FC236}">
                  <a16:creationId xmlns:a16="http://schemas.microsoft.com/office/drawing/2014/main" id="{420E8154-BE21-4CDB-A231-44ABDB3F8107}"/>
                </a:ext>
              </a:extLst>
            </p:cNvPr>
            <p:cNvSpPr>
              <a:spLocks/>
            </p:cNvSpPr>
            <p:nvPr/>
          </p:nvSpPr>
          <p:spPr bwMode="auto">
            <a:xfrm>
              <a:off x="488858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11" name="Freeform 31">
              <a:extLst>
                <a:ext uri="{FF2B5EF4-FFF2-40B4-BE49-F238E27FC236}">
                  <a16:creationId xmlns:a16="http://schemas.microsoft.com/office/drawing/2014/main" id="{D0FE40C5-7CA9-4F36-A9E9-DA9E0272D631}"/>
                </a:ext>
              </a:extLst>
            </p:cNvPr>
            <p:cNvSpPr>
              <a:spLocks/>
            </p:cNvSpPr>
            <p:nvPr/>
          </p:nvSpPr>
          <p:spPr bwMode="auto">
            <a:xfrm>
              <a:off x="4340905"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12" name="Freeform 32">
              <a:extLst>
                <a:ext uri="{FF2B5EF4-FFF2-40B4-BE49-F238E27FC236}">
                  <a16:creationId xmlns:a16="http://schemas.microsoft.com/office/drawing/2014/main" id="{958440EA-219C-4DC4-9A0F-F2CAE4033EDC}"/>
                </a:ext>
              </a:extLst>
            </p:cNvPr>
            <p:cNvSpPr>
              <a:spLocks/>
            </p:cNvSpPr>
            <p:nvPr/>
          </p:nvSpPr>
          <p:spPr bwMode="auto">
            <a:xfrm>
              <a:off x="4669534"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13" name="Freeform 29">
              <a:extLst>
                <a:ext uri="{FF2B5EF4-FFF2-40B4-BE49-F238E27FC236}">
                  <a16:creationId xmlns:a16="http://schemas.microsoft.com/office/drawing/2014/main" id="{912864C7-C94E-4178-B058-7D9C60129C10}"/>
                </a:ext>
              </a:extLst>
            </p:cNvPr>
            <p:cNvSpPr>
              <a:spLocks/>
            </p:cNvSpPr>
            <p:nvPr/>
          </p:nvSpPr>
          <p:spPr bwMode="auto">
            <a:xfrm>
              <a:off x="5217208"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14" name="Freeform 30">
              <a:extLst>
                <a:ext uri="{FF2B5EF4-FFF2-40B4-BE49-F238E27FC236}">
                  <a16:creationId xmlns:a16="http://schemas.microsoft.com/office/drawing/2014/main" id="{B1D54496-C029-4D78-B5F8-49FC57F187CE}"/>
                </a:ext>
              </a:extLst>
            </p:cNvPr>
            <p:cNvSpPr>
              <a:spLocks/>
            </p:cNvSpPr>
            <p:nvPr/>
          </p:nvSpPr>
          <p:spPr bwMode="auto">
            <a:xfrm>
              <a:off x="5543348"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15" name="Freeform 31">
              <a:extLst>
                <a:ext uri="{FF2B5EF4-FFF2-40B4-BE49-F238E27FC236}">
                  <a16:creationId xmlns:a16="http://schemas.microsoft.com/office/drawing/2014/main" id="{2C4A7F03-9D2D-4B9A-9AFF-1546D3CE7C29}"/>
                </a:ext>
              </a:extLst>
            </p:cNvPr>
            <p:cNvSpPr>
              <a:spLocks/>
            </p:cNvSpPr>
            <p:nvPr/>
          </p:nvSpPr>
          <p:spPr bwMode="auto">
            <a:xfrm>
              <a:off x="4995674"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16" name="Freeform 32">
              <a:extLst>
                <a:ext uri="{FF2B5EF4-FFF2-40B4-BE49-F238E27FC236}">
                  <a16:creationId xmlns:a16="http://schemas.microsoft.com/office/drawing/2014/main" id="{54AEAF42-949E-47BF-A756-FFADFF645812}"/>
                </a:ext>
              </a:extLst>
            </p:cNvPr>
            <p:cNvSpPr>
              <a:spLocks/>
            </p:cNvSpPr>
            <p:nvPr/>
          </p:nvSpPr>
          <p:spPr bwMode="auto">
            <a:xfrm>
              <a:off x="5324302"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17" name="Freeform 29">
              <a:extLst>
                <a:ext uri="{FF2B5EF4-FFF2-40B4-BE49-F238E27FC236}">
                  <a16:creationId xmlns:a16="http://schemas.microsoft.com/office/drawing/2014/main" id="{EE9716AB-1338-4D35-BA91-5FC7764BAFF2}"/>
                </a:ext>
              </a:extLst>
            </p:cNvPr>
            <p:cNvSpPr>
              <a:spLocks/>
            </p:cNvSpPr>
            <p:nvPr/>
          </p:nvSpPr>
          <p:spPr bwMode="auto">
            <a:xfrm>
              <a:off x="587197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18" name="Freeform 30">
              <a:extLst>
                <a:ext uri="{FF2B5EF4-FFF2-40B4-BE49-F238E27FC236}">
                  <a16:creationId xmlns:a16="http://schemas.microsoft.com/office/drawing/2014/main" id="{C1254EB0-1701-4987-A194-B15335DBAB44}"/>
                </a:ext>
              </a:extLst>
            </p:cNvPr>
            <p:cNvSpPr>
              <a:spLocks/>
            </p:cNvSpPr>
            <p:nvPr/>
          </p:nvSpPr>
          <p:spPr bwMode="auto">
            <a:xfrm>
              <a:off x="6198118"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19" name="Freeform 31">
              <a:extLst>
                <a:ext uri="{FF2B5EF4-FFF2-40B4-BE49-F238E27FC236}">
                  <a16:creationId xmlns:a16="http://schemas.microsoft.com/office/drawing/2014/main" id="{3219967A-953E-478C-B3A7-5AA1ABDB7D59}"/>
                </a:ext>
              </a:extLst>
            </p:cNvPr>
            <p:cNvSpPr>
              <a:spLocks/>
            </p:cNvSpPr>
            <p:nvPr/>
          </p:nvSpPr>
          <p:spPr bwMode="auto">
            <a:xfrm>
              <a:off x="5650443"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20" name="Freeform 32">
              <a:extLst>
                <a:ext uri="{FF2B5EF4-FFF2-40B4-BE49-F238E27FC236}">
                  <a16:creationId xmlns:a16="http://schemas.microsoft.com/office/drawing/2014/main" id="{06751FEE-A520-4794-AAA3-43FAFBDF0D2E}"/>
                </a:ext>
              </a:extLst>
            </p:cNvPr>
            <p:cNvSpPr>
              <a:spLocks/>
            </p:cNvSpPr>
            <p:nvPr/>
          </p:nvSpPr>
          <p:spPr bwMode="auto">
            <a:xfrm>
              <a:off x="5979071"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21" name="Freeform 587">
              <a:extLst>
                <a:ext uri="{FF2B5EF4-FFF2-40B4-BE49-F238E27FC236}">
                  <a16:creationId xmlns:a16="http://schemas.microsoft.com/office/drawing/2014/main" id="{B803B876-53D6-47EF-8EDB-C8BF4AC573D3}"/>
                </a:ext>
              </a:extLst>
            </p:cNvPr>
            <p:cNvSpPr>
              <a:spLocks/>
            </p:cNvSpPr>
            <p:nvPr/>
          </p:nvSpPr>
          <p:spPr bwMode="auto">
            <a:xfrm>
              <a:off x="652674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22" name="Freeform 588">
              <a:extLst>
                <a:ext uri="{FF2B5EF4-FFF2-40B4-BE49-F238E27FC236}">
                  <a16:creationId xmlns:a16="http://schemas.microsoft.com/office/drawing/2014/main" id="{3377FCAE-9DC2-4C31-8681-215EAEB2D668}"/>
                </a:ext>
              </a:extLst>
            </p:cNvPr>
            <p:cNvSpPr>
              <a:spLocks/>
            </p:cNvSpPr>
            <p:nvPr/>
          </p:nvSpPr>
          <p:spPr bwMode="auto">
            <a:xfrm>
              <a:off x="685288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23" name="Freeform 589">
              <a:extLst>
                <a:ext uri="{FF2B5EF4-FFF2-40B4-BE49-F238E27FC236}">
                  <a16:creationId xmlns:a16="http://schemas.microsoft.com/office/drawing/2014/main" id="{35FD5FA9-B190-4369-BAD8-37DE419FDEC9}"/>
                </a:ext>
              </a:extLst>
            </p:cNvPr>
            <p:cNvSpPr>
              <a:spLocks/>
            </p:cNvSpPr>
            <p:nvPr/>
          </p:nvSpPr>
          <p:spPr bwMode="auto">
            <a:xfrm>
              <a:off x="6305212"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24" name="Freeform 590">
              <a:extLst>
                <a:ext uri="{FF2B5EF4-FFF2-40B4-BE49-F238E27FC236}">
                  <a16:creationId xmlns:a16="http://schemas.microsoft.com/office/drawing/2014/main" id="{50659306-72E2-4BFC-AA1F-9BE293913135}"/>
                </a:ext>
              </a:extLst>
            </p:cNvPr>
            <p:cNvSpPr>
              <a:spLocks/>
            </p:cNvSpPr>
            <p:nvPr/>
          </p:nvSpPr>
          <p:spPr bwMode="auto">
            <a:xfrm>
              <a:off x="6633840"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25" name="Freeform 29">
              <a:extLst>
                <a:ext uri="{FF2B5EF4-FFF2-40B4-BE49-F238E27FC236}">
                  <a16:creationId xmlns:a16="http://schemas.microsoft.com/office/drawing/2014/main" id="{10FBB27E-3BF1-4B8D-A95A-27CDC99A96D4}"/>
                </a:ext>
              </a:extLst>
            </p:cNvPr>
            <p:cNvSpPr>
              <a:spLocks/>
            </p:cNvSpPr>
            <p:nvPr/>
          </p:nvSpPr>
          <p:spPr bwMode="auto">
            <a:xfrm>
              <a:off x="718151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26" name="Freeform 31">
              <a:extLst>
                <a:ext uri="{FF2B5EF4-FFF2-40B4-BE49-F238E27FC236}">
                  <a16:creationId xmlns:a16="http://schemas.microsoft.com/office/drawing/2014/main" id="{EAB0B7C8-1754-44D3-882E-BCE44C4EED4E}"/>
                </a:ext>
              </a:extLst>
            </p:cNvPr>
            <p:cNvSpPr>
              <a:spLocks/>
            </p:cNvSpPr>
            <p:nvPr/>
          </p:nvSpPr>
          <p:spPr bwMode="auto">
            <a:xfrm>
              <a:off x="6959981"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5" name="Freeform 29">
              <a:extLst>
                <a:ext uri="{FF2B5EF4-FFF2-40B4-BE49-F238E27FC236}">
                  <a16:creationId xmlns:a16="http://schemas.microsoft.com/office/drawing/2014/main" id="{0AD6B4A6-A022-4041-A253-C2627DDB983D}"/>
                </a:ext>
              </a:extLst>
            </p:cNvPr>
            <p:cNvSpPr>
              <a:spLocks/>
            </p:cNvSpPr>
            <p:nvPr/>
          </p:nvSpPr>
          <p:spPr bwMode="auto">
            <a:xfrm>
              <a:off x="751014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6" name="Freeform 30">
              <a:extLst>
                <a:ext uri="{FF2B5EF4-FFF2-40B4-BE49-F238E27FC236}">
                  <a16:creationId xmlns:a16="http://schemas.microsoft.com/office/drawing/2014/main" id="{E726031E-1FDB-4B06-9342-3DB20D51AF6F}"/>
                </a:ext>
              </a:extLst>
            </p:cNvPr>
            <p:cNvSpPr>
              <a:spLocks/>
            </p:cNvSpPr>
            <p:nvPr/>
          </p:nvSpPr>
          <p:spPr bwMode="auto">
            <a:xfrm>
              <a:off x="7836283"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7" name="Freeform 31">
              <a:extLst>
                <a:ext uri="{FF2B5EF4-FFF2-40B4-BE49-F238E27FC236}">
                  <a16:creationId xmlns:a16="http://schemas.microsoft.com/office/drawing/2014/main" id="{5DD153F4-03E1-4492-B4FF-B57D2A351FFA}"/>
                </a:ext>
              </a:extLst>
            </p:cNvPr>
            <p:cNvSpPr>
              <a:spLocks/>
            </p:cNvSpPr>
            <p:nvPr/>
          </p:nvSpPr>
          <p:spPr bwMode="auto">
            <a:xfrm>
              <a:off x="7288609"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8" name="Freeform 32">
              <a:extLst>
                <a:ext uri="{FF2B5EF4-FFF2-40B4-BE49-F238E27FC236}">
                  <a16:creationId xmlns:a16="http://schemas.microsoft.com/office/drawing/2014/main" id="{A97A57AF-D73C-4BAB-9043-D4B24F7CE532}"/>
                </a:ext>
              </a:extLst>
            </p:cNvPr>
            <p:cNvSpPr>
              <a:spLocks/>
            </p:cNvSpPr>
            <p:nvPr/>
          </p:nvSpPr>
          <p:spPr bwMode="auto">
            <a:xfrm>
              <a:off x="7617237"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9" name="Freeform 29">
              <a:extLst>
                <a:ext uri="{FF2B5EF4-FFF2-40B4-BE49-F238E27FC236}">
                  <a16:creationId xmlns:a16="http://schemas.microsoft.com/office/drawing/2014/main" id="{98C0FBE8-7B60-48B1-AEBB-00CADC8D85C1}"/>
                </a:ext>
              </a:extLst>
            </p:cNvPr>
            <p:cNvSpPr>
              <a:spLocks/>
            </p:cNvSpPr>
            <p:nvPr/>
          </p:nvSpPr>
          <p:spPr bwMode="auto">
            <a:xfrm>
              <a:off x="816491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0" name="Freeform 30">
              <a:extLst>
                <a:ext uri="{FF2B5EF4-FFF2-40B4-BE49-F238E27FC236}">
                  <a16:creationId xmlns:a16="http://schemas.microsoft.com/office/drawing/2014/main" id="{BAB26855-72E4-4045-A04B-89CE4592DC61}"/>
                </a:ext>
              </a:extLst>
            </p:cNvPr>
            <p:cNvSpPr>
              <a:spLocks/>
            </p:cNvSpPr>
            <p:nvPr/>
          </p:nvSpPr>
          <p:spPr bwMode="auto">
            <a:xfrm>
              <a:off x="849105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1" name="Freeform 31">
              <a:extLst>
                <a:ext uri="{FF2B5EF4-FFF2-40B4-BE49-F238E27FC236}">
                  <a16:creationId xmlns:a16="http://schemas.microsoft.com/office/drawing/2014/main" id="{37F28AE2-76CE-46D3-87C8-0A828CB84AED}"/>
                </a:ext>
              </a:extLst>
            </p:cNvPr>
            <p:cNvSpPr>
              <a:spLocks/>
            </p:cNvSpPr>
            <p:nvPr/>
          </p:nvSpPr>
          <p:spPr bwMode="auto">
            <a:xfrm>
              <a:off x="7943378"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2" name="Freeform 32">
              <a:extLst>
                <a:ext uri="{FF2B5EF4-FFF2-40B4-BE49-F238E27FC236}">
                  <a16:creationId xmlns:a16="http://schemas.microsoft.com/office/drawing/2014/main" id="{0032E565-2EAF-46C5-8D3A-FA351AD9423F}"/>
                </a:ext>
              </a:extLst>
            </p:cNvPr>
            <p:cNvSpPr>
              <a:spLocks/>
            </p:cNvSpPr>
            <p:nvPr/>
          </p:nvSpPr>
          <p:spPr bwMode="auto">
            <a:xfrm>
              <a:off x="8272007"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3" name="Freeform 29">
              <a:extLst>
                <a:ext uri="{FF2B5EF4-FFF2-40B4-BE49-F238E27FC236}">
                  <a16:creationId xmlns:a16="http://schemas.microsoft.com/office/drawing/2014/main" id="{ABF213DD-D002-4A5B-8BE9-33377A66A2C1}"/>
                </a:ext>
              </a:extLst>
            </p:cNvPr>
            <p:cNvSpPr>
              <a:spLocks/>
            </p:cNvSpPr>
            <p:nvPr/>
          </p:nvSpPr>
          <p:spPr bwMode="auto">
            <a:xfrm>
              <a:off x="881968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4" name="Freeform 30">
              <a:extLst>
                <a:ext uri="{FF2B5EF4-FFF2-40B4-BE49-F238E27FC236}">
                  <a16:creationId xmlns:a16="http://schemas.microsoft.com/office/drawing/2014/main" id="{FF34AD78-195F-4EE6-BCD6-E29D8075611B}"/>
                </a:ext>
              </a:extLst>
            </p:cNvPr>
            <p:cNvSpPr>
              <a:spLocks/>
            </p:cNvSpPr>
            <p:nvPr/>
          </p:nvSpPr>
          <p:spPr bwMode="auto">
            <a:xfrm>
              <a:off x="9145821"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5" name="Freeform 31">
              <a:extLst>
                <a:ext uri="{FF2B5EF4-FFF2-40B4-BE49-F238E27FC236}">
                  <a16:creationId xmlns:a16="http://schemas.microsoft.com/office/drawing/2014/main" id="{510FD556-9E82-43BD-98BF-6FD72578075E}"/>
                </a:ext>
              </a:extLst>
            </p:cNvPr>
            <p:cNvSpPr>
              <a:spLocks/>
            </p:cNvSpPr>
            <p:nvPr/>
          </p:nvSpPr>
          <p:spPr bwMode="auto">
            <a:xfrm>
              <a:off x="8598147"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6" name="Freeform 32">
              <a:extLst>
                <a:ext uri="{FF2B5EF4-FFF2-40B4-BE49-F238E27FC236}">
                  <a16:creationId xmlns:a16="http://schemas.microsoft.com/office/drawing/2014/main" id="{88FF55CB-8A40-4125-8509-3940A2CFED3D}"/>
                </a:ext>
              </a:extLst>
            </p:cNvPr>
            <p:cNvSpPr>
              <a:spLocks/>
            </p:cNvSpPr>
            <p:nvPr/>
          </p:nvSpPr>
          <p:spPr bwMode="auto">
            <a:xfrm>
              <a:off x="8926774"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7" name="Freeform 29">
              <a:extLst>
                <a:ext uri="{FF2B5EF4-FFF2-40B4-BE49-F238E27FC236}">
                  <a16:creationId xmlns:a16="http://schemas.microsoft.com/office/drawing/2014/main" id="{0B2EA9E0-6B38-4CCA-8FEC-DDB2DFC5BDAD}"/>
                </a:ext>
              </a:extLst>
            </p:cNvPr>
            <p:cNvSpPr>
              <a:spLocks/>
            </p:cNvSpPr>
            <p:nvPr/>
          </p:nvSpPr>
          <p:spPr bwMode="auto">
            <a:xfrm>
              <a:off x="947445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8" name="Freeform 30">
              <a:extLst>
                <a:ext uri="{FF2B5EF4-FFF2-40B4-BE49-F238E27FC236}">
                  <a16:creationId xmlns:a16="http://schemas.microsoft.com/office/drawing/2014/main" id="{6590C83B-81BE-4F45-9071-4B356A51D648}"/>
                </a:ext>
              </a:extLst>
            </p:cNvPr>
            <p:cNvSpPr>
              <a:spLocks/>
            </p:cNvSpPr>
            <p:nvPr/>
          </p:nvSpPr>
          <p:spPr bwMode="auto">
            <a:xfrm>
              <a:off x="9800591"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9" name="Freeform 31">
              <a:extLst>
                <a:ext uri="{FF2B5EF4-FFF2-40B4-BE49-F238E27FC236}">
                  <a16:creationId xmlns:a16="http://schemas.microsoft.com/office/drawing/2014/main" id="{7D25CFE3-F8F8-4324-B6D1-0D8A095566DE}"/>
                </a:ext>
              </a:extLst>
            </p:cNvPr>
            <p:cNvSpPr>
              <a:spLocks/>
            </p:cNvSpPr>
            <p:nvPr/>
          </p:nvSpPr>
          <p:spPr bwMode="auto">
            <a:xfrm>
              <a:off x="9252915"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0" name="Freeform 32">
              <a:extLst>
                <a:ext uri="{FF2B5EF4-FFF2-40B4-BE49-F238E27FC236}">
                  <a16:creationId xmlns:a16="http://schemas.microsoft.com/office/drawing/2014/main" id="{FDD53A37-0841-4263-9A35-8EAAE340D43B}"/>
                </a:ext>
              </a:extLst>
            </p:cNvPr>
            <p:cNvSpPr>
              <a:spLocks/>
            </p:cNvSpPr>
            <p:nvPr/>
          </p:nvSpPr>
          <p:spPr bwMode="auto">
            <a:xfrm>
              <a:off x="9581544"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1" name="Freeform 447">
              <a:extLst>
                <a:ext uri="{FF2B5EF4-FFF2-40B4-BE49-F238E27FC236}">
                  <a16:creationId xmlns:a16="http://schemas.microsoft.com/office/drawing/2014/main" id="{B7EED427-4F31-4F93-9A9C-BC12C2A6DDAD}"/>
                </a:ext>
              </a:extLst>
            </p:cNvPr>
            <p:cNvSpPr>
              <a:spLocks/>
            </p:cNvSpPr>
            <p:nvPr/>
          </p:nvSpPr>
          <p:spPr bwMode="auto">
            <a:xfrm>
              <a:off x="10129218"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2" name="Freeform 448">
              <a:extLst>
                <a:ext uri="{FF2B5EF4-FFF2-40B4-BE49-F238E27FC236}">
                  <a16:creationId xmlns:a16="http://schemas.microsoft.com/office/drawing/2014/main" id="{E4F8E918-F1EC-4F0E-9C84-89A22F563CCB}"/>
                </a:ext>
              </a:extLst>
            </p:cNvPr>
            <p:cNvSpPr>
              <a:spLocks/>
            </p:cNvSpPr>
            <p:nvPr/>
          </p:nvSpPr>
          <p:spPr bwMode="auto">
            <a:xfrm>
              <a:off x="1045536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3" name="Freeform 449">
              <a:extLst>
                <a:ext uri="{FF2B5EF4-FFF2-40B4-BE49-F238E27FC236}">
                  <a16:creationId xmlns:a16="http://schemas.microsoft.com/office/drawing/2014/main" id="{AB2BD2ED-0180-429D-BB39-EDB70D8EAE32}"/>
                </a:ext>
              </a:extLst>
            </p:cNvPr>
            <p:cNvSpPr>
              <a:spLocks/>
            </p:cNvSpPr>
            <p:nvPr/>
          </p:nvSpPr>
          <p:spPr bwMode="auto">
            <a:xfrm>
              <a:off x="9907685"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4" name="Freeform 450">
              <a:extLst>
                <a:ext uri="{FF2B5EF4-FFF2-40B4-BE49-F238E27FC236}">
                  <a16:creationId xmlns:a16="http://schemas.microsoft.com/office/drawing/2014/main" id="{53C041EC-3C93-4E73-97D5-E87F5F36554E}"/>
                </a:ext>
              </a:extLst>
            </p:cNvPr>
            <p:cNvSpPr>
              <a:spLocks/>
            </p:cNvSpPr>
            <p:nvPr/>
          </p:nvSpPr>
          <p:spPr bwMode="auto">
            <a:xfrm>
              <a:off x="10236312"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5" name="Freeform 29">
              <a:extLst>
                <a:ext uri="{FF2B5EF4-FFF2-40B4-BE49-F238E27FC236}">
                  <a16:creationId xmlns:a16="http://schemas.microsoft.com/office/drawing/2014/main" id="{9915E8AC-529E-40C2-A835-572C41FCC7A5}"/>
                </a:ext>
              </a:extLst>
            </p:cNvPr>
            <p:cNvSpPr>
              <a:spLocks/>
            </p:cNvSpPr>
            <p:nvPr/>
          </p:nvSpPr>
          <p:spPr bwMode="auto">
            <a:xfrm>
              <a:off x="1078398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6" name="Freeform 31">
              <a:extLst>
                <a:ext uri="{FF2B5EF4-FFF2-40B4-BE49-F238E27FC236}">
                  <a16:creationId xmlns:a16="http://schemas.microsoft.com/office/drawing/2014/main" id="{B6E49029-E29C-4351-A323-6ADA8C61F1C6}"/>
                </a:ext>
              </a:extLst>
            </p:cNvPr>
            <p:cNvSpPr>
              <a:spLocks/>
            </p:cNvSpPr>
            <p:nvPr/>
          </p:nvSpPr>
          <p:spPr bwMode="auto">
            <a:xfrm>
              <a:off x="10562454"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7" name="Freeform 29">
              <a:extLst>
                <a:ext uri="{FF2B5EF4-FFF2-40B4-BE49-F238E27FC236}">
                  <a16:creationId xmlns:a16="http://schemas.microsoft.com/office/drawing/2014/main" id="{78C37C65-A53C-4CFE-AE9A-670B395F015F}"/>
                </a:ext>
              </a:extLst>
            </p:cNvPr>
            <p:cNvSpPr>
              <a:spLocks/>
            </p:cNvSpPr>
            <p:nvPr/>
          </p:nvSpPr>
          <p:spPr bwMode="auto">
            <a:xfrm>
              <a:off x="1111261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8" name="Freeform 30">
              <a:extLst>
                <a:ext uri="{FF2B5EF4-FFF2-40B4-BE49-F238E27FC236}">
                  <a16:creationId xmlns:a16="http://schemas.microsoft.com/office/drawing/2014/main" id="{E81C5765-632E-4790-B5E3-B12F3C13A82C}"/>
                </a:ext>
              </a:extLst>
            </p:cNvPr>
            <p:cNvSpPr>
              <a:spLocks/>
            </p:cNvSpPr>
            <p:nvPr/>
          </p:nvSpPr>
          <p:spPr bwMode="auto">
            <a:xfrm>
              <a:off x="1143875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9" name="Freeform 31">
              <a:extLst>
                <a:ext uri="{FF2B5EF4-FFF2-40B4-BE49-F238E27FC236}">
                  <a16:creationId xmlns:a16="http://schemas.microsoft.com/office/drawing/2014/main" id="{33266C91-BE44-495A-B2DE-C01555E89666}"/>
                </a:ext>
              </a:extLst>
            </p:cNvPr>
            <p:cNvSpPr>
              <a:spLocks/>
            </p:cNvSpPr>
            <p:nvPr/>
          </p:nvSpPr>
          <p:spPr bwMode="auto">
            <a:xfrm>
              <a:off x="10891083"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0" name="Freeform 32">
              <a:extLst>
                <a:ext uri="{FF2B5EF4-FFF2-40B4-BE49-F238E27FC236}">
                  <a16:creationId xmlns:a16="http://schemas.microsoft.com/office/drawing/2014/main" id="{2EBFC1DA-E5F9-4849-856D-130B497368EF}"/>
                </a:ext>
              </a:extLst>
            </p:cNvPr>
            <p:cNvSpPr>
              <a:spLocks/>
            </p:cNvSpPr>
            <p:nvPr/>
          </p:nvSpPr>
          <p:spPr bwMode="auto">
            <a:xfrm>
              <a:off x="11219710"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1" name="Freeform 29">
              <a:extLst>
                <a:ext uri="{FF2B5EF4-FFF2-40B4-BE49-F238E27FC236}">
                  <a16:creationId xmlns:a16="http://schemas.microsoft.com/office/drawing/2014/main" id="{5DFE573A-8316-435B-AF08-76701ABB0C82}"/>
                </a:ext>
              </a:extLst>
            </p:cNvPr>
            <p:cNvSpPr>
              <a:spLocks/>
            </p:cNvSpPr>
            <p:nvPr/>
          </p:nvSpPr>
          <p:spPr bwMode="auto">
            <a:xfrm>
              <a:off x="1176738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2" name="Freeform 30">
              <a:extLst>
                <a:ext uri="{FF2B5EF4-FFF2-40B4-BE49-F238E27FC236}">
                  <a16:creationId xmlns:a16="http://schemas.microsoft.com/office/drawing/2014/main" id="{19E0B935-74E8-4408-9D05-D3E37D09301A}"/>
                </a:ext>
              </a:extLst>
            </p:cNvPr>
            <p:cNvSpPr>
              <a:spLocks/>
            </p:cNvSpPr>
            <p:nvPr/>
          </p:nvSpPr>
          <p:spPr bwMode="auto">
            <a:xfrm>
              <a:off x="12093526"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3" name="Freeform 31">
              <a:extLst>
                <a:ext uri="{FF2B5EF4-FFF2-40B4-BE49-F238E27FC236}">
                  <a16:creationId xmlns:a16="http://schemas.microsoft.com/office/drawing/2014/main" id="{9EFBB459-365A-4566-B129-395F6CCAEB9C}"/>
                </a:ext>
              </a:extLst>
            </p:cNvPr>
            <p:cNvSpPr>
              <a:spLocks/>
            </p:cNvSpPr>
            <p:nvPr/>
          </p:nvSpPr>
          <p:spPr bwMode="auto">
            <a:xfrm>
              <a:off x="11545852"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4" name="Freeform 32">
              <a:extLst>
                <a:ext uri="{FF2B5EF4-FFF2-40B4-BE49-F238E27FC236}">
                  <a16:creationId xmlns:a16="http://schemas.microsoft.com/office/drawing/2014/main" id="{80E07E11-BBDF-46B3-84A2-2F40AF03F12D}"/>
                </a:ext>
              </a:extLst>
            </p:cNvPr>
            <p:cNvSpPr>
              <a:spLocks/>
            </p:cNvSpPr>
            <p:nvPr/>
          </p:nvSpPr>
          <p:spPr bwMode="auto">
            <a:xfrm>
              <a:off x="11874480"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04" name="Group 1803">
            <a:extLst>
              <a:ext uri="{FF2B5EF4-FFF2-40B4-BE49-F238E27FC236}">
                <a16:creationId xmlns:a16="http://schemas.microsoft.com/office/drawing/2014/main" id="{2FFD6C10-FC4C-4F41-B7FF-62886559664D}"/>
              </a:ext>
            </a:extLst>
          </p:cNvPr>
          <p:cNvGrpSpPr/>
          <p:nvPr userDrawn="1"/>
        </p:nvGrpSpPr>
        <p:grpSpPr>
          <a:xfrm>
            <a:off x="83667" y="1774043"/>
            <a:ext cx="12009863" cy="176637"/>
            <a:chOff x="83664" y="1663922"/>
            <a:chExt cx="12009863" cy="176637"/>
          </a:xfrm>
        </p:grpSpPr>
        <p:sp>
          <p:nvSpPr>
            <p:cNvPr id="319" name="Freeform 29">
              <a:extLst>
                <a:ext uri="{FF2B5EF4-FFF2-40B4-BE49-F238E27FC236}">
                  <a16:creationId xmlns:a16="http://schemas.microsoft.com/office/drawing/2014/main" id="{A1FF5F7A-8C3F-4A83-9768-8CB244306837}"/>
                </a:ext>
              </a:extLst>
            </p:cNvPr>
            <p:cNvSpPr>
              <a:spLocks/>
            </p:cNvSpPr>
            <p:nvPr/>
          </p:nvSpPr>
          <p:spPr bwMode="auto">
            <a:xfrm flipH="1">
              <a:off x="11871994"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20" name="Freeform 30">
              <a:extLst>
                <a:ext uri="{FF2B5EF4-FFF2-40B4-BE49-F238E27FC236}">
                  <a16:creationId xmlns:a16="http://schemas.microsoft.com/office/drawing/2014/main" id="{CDE63646-4BE1-445A-853E-1CCC62FDDD5E}"/>
                </a:ext>
              </a:extLst>
            </p:cNvPr>
            <p:cNvSpPr>
              <a:spLocks/>
            </p:cNvSpPr>
            <p:nvPr/>
          </p:nvSpPr>
          <p:spPr bwMode="auto">
            <a:xfrm flipH="1">
              <a:off x="1154585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21" name="Freeform 31">
              <a:extLst>
                <a:ext uri="{FF2B5EF4-FFF2-40B4-BE49-F238E27FC236}">
                  <a16:creationId xmlns:a16="http://schemas.microsoft.com/office/drawing/2014/main" id="{841BDC01-2683-4555-898B-32B6E2C82A4C}"/>
                </a:ext>
              </a:extLst>
            </p:cNvPr>
            <p:cNvSpPr>
              <a:spLocks/>
            </p:cNvSpPr>
            <p:nvPr/>
          </p:nvSpPr>
          <p:spPr bwMode="auto">
            <a:xfrm flipH="1">
              <a:off x="11979088"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22" name="Freeform 32">
              <a:extLst>
                <a:ext uri="{FF2B5EF4-FFF2-40B4-BE49-F238E27FC236}">
                  <a16:creationId xmlns:a16="http://schemas.microsoft.com/office/drawing/2014/main" id="{6FFE5B64-24C7-4D9A-BB64-4C41F7E4D061}"/>
                </a:ext>
              </a:extLst>
            </p:cNvPr>
            <p:cNvSpPr>
              <a:spLocks/>
            </p:cNvSpPr>
            <p:nvPr/>
          </p:nvSpPr>
          <p:spPr bwMode="auto">
            <a:xfrm flipH="1">
              <a:off x="11652948"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23" name="Freeform 29">
              <a:extLst>
                <a:ext uri="{FF2B5EF4-FFF2-40B4-BE49-F238E27FC236}">
                  <a16:creationId xmlns:a16="http://schemas.microsoft.com/office/drawing/2014/main" id="{AEAC90F6-0D91-4EF2-8AEF-C6D2F58C547E}"/>
                </a:ext>
              </a:extLst>
            </p:cNvPr>
            <p:cNvSpPr>
              <a:spLocks/>
            </p:cNvSpPr>
            <p:nvPr/>
          </p:nvSpPr>
          <p:spPr bwMode="auto">
            <a:xfrm flipH="1">
              <a:off x="11217224"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24" name="Freeform 30">
              <a:extLst>
                <a:ext uri="{FF2B5EF4-FFF2-40B4-BE49-F238E27FC236}">
                  <a16:creationId xmlns:a16="http://schemas.microsoft.com/office/drawing/2014/main" id="{FDB19BD2-BB72-4304-9ADA-D846D162AC90}"/>
                </a:ext>
              </a:extLst>
            </p:cNvPr>
            <p:cNvSpPr>
              <a:spLocks/>
            </p:cNvSpPr>
            <p:nvPr/>
          </p:nvSpPr>
          <p:spPr bwMode="auto">
            <a:xfrm flipH="1">
              <a:off x="10891084"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25" name="Freeform 31">
              <a:extLst>
                <a:ext uri="{FF2B5EF4-FFF2-40B4-BE49-F238E27FC236}">
                  <a16:creationId xmlns:a16="http://schemas.microsoft.com/office/drawing/2014/main" id="{2081742D-10AB-4F41-BB2C-E6ED079A8316}"/>
                </a:ext>
              </a:extLst>
            </p:cNvPr>
            <p:cNvSpPr>
              <a:spLocks/>
            </p:cNvSpPr>
            <p:nvPr/>
          </p:nvSpPr>
          <p:spPr bwMode="auto">
            <a:xfrm flipH="1">
              <a:off x="11324319"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26" name="Freeform 32">
              <a:extLst>
                <a:ext uri="{FF2B5EF4-FFF2-40B4-BE49-F238E27FC236}">
                  <a16:creationId xmlns:a16="http://schemas.microsoft.com/office/drawing/2014/main" id="{6F7424D8-E38A-44A6-92FB-1F915121F4DA}"/>
                </a:ext>
              </a:extLst>
            </p:cNvPr>
            <p:cNvSpPr>
              <a:spLocks/>
            </p:cNvSpPr>
            <p:nvPr/>
          </p:nvSpPr>
          <p:spPr bwMode="auto">
            <a:xfrm flipH="1">
              <a:off x="10998178"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27" name="Freeform 29">
              <a:extLst>
                <a:ext uri="{FF2B5EF4-FFF2-40B4-BE49-F238E27FC236}">
                  <a16:creationId xmlns:a16="http://schemas.microsoft.com/office/drawing/2014/main" id="{EC2B0569-BF87-4448-8F49-9B156BE05269}"/>
                </a:ext>
              </a:extLst>
            </p:cNvPr>
            <p:cNvSpPr>
              <a:spLocks/>
            </p:cNvSpPr>
            <p:nvPr/>
          </p:nvSpPr>
          <p:spPr bwMode="auto">
            <a:xfrm flipH="1">
              <a:off x="10562456"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28" name="Freeform 30">
              <a:extLst>
                <a:ext uri="{FF2B5EF4-FFF2-40B4-BE49-F238E27FC236}">
                  <a16:creationId xmlns:a16="http://schemas.microsoft.com/office/drawing/2014/main" id="{44766838-FC45-443E-B58B-B535CC20E6AE}"/>
                </a:ext>
              </a:extLst>
            </p:cNvPr>
            <p:cNvSpPr>
              <a:spLocks/>
            </p:cNvSpPr>
            <p:nvPr/>
          </p:nvSpPr>
          <p:spPr bwMode="auto">
            <a:xfrm flipH="1">
              <a:off x="1023631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29" name="Freeform 31">
              <a:extLst>
                <a:ext uri="{FF2B5EF4-FFF2-40B4-BE49-F238E27FC236}">
                  <a16:creationId xmlns:a16="http://schemas.microsoft.com/office/drawing/2014/main" id="{6DA4BF52-653C-41FB-BE9F-F96C7606CE61}"/>
                </a:ext>
              </a:extLst>
            </p:cNvPr>
            <p:cNvSpPr>
              <a:spLocks/>
            </p:cNvSpPr>
            <p:nvPr/>
          </p:nvSpPr>
          <p:spPr bwMode="auto">
            <a:xfrm flipH="1">
              <a:off x="10669550"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30" name="Freeform 32">
              <a:extLst>
                <a:ext uri="{FF2B5EF4-FFF2-40B4-BE49-F238E27FC236}">
                  <a16:creationId xmlns:a16="http://schemas.microsoft.com/office/drawing/2014/main" id="{0F036587-61CF-4602-B41D-A6AAB5938C1B}"/>
                </a:ext>
              </a:extLst>
            </p:cNvPr>
            <p:cNvSpPr>
              <a:spLocks/>
            </p:cNvSpPr>
            <p:nvPr/>
          </p:nvSpPr>
          <p:spPr bwMode="auto">
            <a:xfrm flipH="1">
              <a:off x="10343410"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31" name="Freeform 29">
              <a:extLst>
                <a:ext uri="{FF2B5EF4-FFF2-40B4-BE49-F238E27FC236}">
                  <a16:creationId xmlns:a16="http://schemas.microsoft.com/office/drawing/2014/main" id="{EA7C30F3-78F4-4BFE-8EAA-F3DA4B319BCA}"/>
                </a:ext>
              </a:extLst>
            </p:cNvPr>
            <p:cNvSpPr>
              <a:spLocks/>
            </p:cNvSpPr>
            <p:nvPr/>
          </p:nvSpPr>
          <p:spPr bwMode="auto">
            <a:xfrm flipH="1">
              <a:off x="9907687"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32" name="Freeform 30">
              <a:extLst>
                <a:ext uri="{FF2B5EF4-FFF2-40B4-BE49-F238E27FC236}">
                  <a16:creationId xmlns:a16="http://schemas.microsoft.com/office/drawing/2014/main" id="{342E3715-3D9A-4944-9423-0B03669A4CB9}"/>
                </a:ext>
              </a:extLst>
            </p:cNvPr>
            <p:cNvSpPr>
              <a:spLocks/>
            </p:cNvSpPr>
            <p:nvPr/>
          </p:nvSpPr>
          <p:spPr bwMode="auto">
            <a:xfrm flipH="1">
              <a:off x="9581546"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33" name="Freeform 31">
              <a:extLst>
                <a:ext uri="{FF2B5EF4-FFF2-40B4-BE49-F238E27FC236}">
                  <a16:creationId xmlns:a16="http://schemas.microsoft.com/office/drawing/2014/main" id="{45F6F329-3D55-4F1F-B4DF-31394C4C7684}"/>
                </a:ext>
              </a:extLst>
            </p:cNvPr>
            <p:cNvSpPr>
              <a:spLocks/>
            </p:cNvSpPr>
            <p:nvPr/>
          </p:nvSpPr>
          <p:spPr bwMode="auto">
            <a:xfrm flipH="1">
              <a:off x="10014782"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34" name="Freeform 32">
              <a:extLst>
                <a:ext uri="{FF2B5EF4-FFF2-40B4-BE49-F238E27FC236}">
                  <a16:creationId xmlns:a16="http://schemas.microsoft.com/office/drawing/2014/main" id="{1659BEF7-8541-41AE-AFCC-8944287FB89D}"/>
                </a:ext>
              </a:extLst>
            </p:cNvPr>
            <p:cNvSpPr>
              <a:spLocks/>
            </p:cNvSpPr>
            <p:nvPr/>
          </p:nvSpPr>
          <p:spPr bwMode="auto">
            <a:xfrm flipH="1">
              <a:off x="9688641"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35" name="Freeform 477">
              <a:extLst>
                <a:ext uri="{FF2B5EF4-FFF2-40B4-BE49-F238E27FC236}">
                  <a16:creationId xmlns:a16="http://schemas.microsoft.com/office/drawing/2014/main" id="{0DCFA3D4-9ED4-496F-A899-1B1F5375DC40}"/>
                </a:ext>
              </a:extLst>
            </p:cNvPr>
            <p:cNvSpPr>
              <a:spLocks/>
            </p:cNvSpPr>
            <p:nvPr/>
          </p:nvSpPr>
          <p:spPr bwMode="auto">
            <a:xfrm flipH="1">
              <a:off x="925291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36" name="Freeform 478">
              <a:extLst>
                <a:ext uri="{FF2B5EF4-FFF2-40B4-BE49-F238E27FC236}">
                  <a16:creationId xmlns:a16="http://schemas.microsoft.com/office/drawing/2014/main" id="{0905BE28-EC14-4542-9B0E-3AF5D62D2297}"/>
                </a:ext>
              </a:extLst>
            </p:cNvPr>
            <p:cNvSpPr>
              <a:spLocks/>
            </p:cNvSpPr>
            <p:nvPr/>
          </p:nvSpPr>
          <p:spPr bwMode="auto">
            <a:xfrm flipH="1">
              <a:off x="8926777"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37" name="Freeform 479">
              <a:extLst>
                <a:ext uri="{FF2B5EF4-FFF2-40B4-BE49-F238E27FC236}">
                  <a16:creationId xmlns:a16="http://schemas.microsoft.com/office/drawing/2014/main" id="{FD1307AA-13C2-4EC1-A12F-227BE61E503C}"/>
                </a:ext>
              </a:extLst>
            </p:cNvPr>
            <p:cNvSpPr>
              <a:spLocks/>
            </p:cNvSpPr>
            <p:nvPr/>
          </p:nvSpPr>
          <p:spPr bwMode="auto">
            <a:xfrm flipH="1">
              <a:off x="9360012"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38" name="Freeform 480">
              <a:extLst>
                <a:ext uri="{FF2B5EF4-FFF2-40B4-BE49-F238E27FC236}">
                  <a16:creationId xmlns:a16="http://schemas.microsoft.com/office/drawing/2014/main" id="{10F5362D-A5D0-4703-AA2A-204A04FF0D25}"/>
                </a:ext>
              </a:extLst>
            </p:cNvPr>
            <p:cNvSpPr>
              <a:spLocks/>
            </p:cNvSpPr>
            <p:nvPr/>
          </p:nvSpPr>
          <p:spPr bwMode="auto">
            <a:xfrm flipH="1">
              <a:off x="9033872"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39" name="Freeform 29">
              <a:extLst>
                <a:ext uri="{FF2B5EF4-FFF2-40B4-BE49-F238E27FC236}">
                  <a16:creationId xmlns:a16="http://schemas.microsoft.com/office/drawing/2014/main" id="{68334580-81FA-48C5-B0D2-8A78F79BB3B8}"/>
                </a:ext>
              </a:extLst>
            </p:cNvPr>
            <p:cNvSpPr>
              <a:spLocks/>
            </p:cNvSpPr>
            <p:nvPr/>
          </p:nvSpPr>
          <p:spPr bwMode="auto">
            <a:xfrm flipH="1">
              <a:off x="859814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40" name="Freeform 31">
              <a:extLst>
                <a:ext uri="{FF2B5EF4-FFF2-40B4-BE49-F238E27FC236}">
                  <a16:creationId xmlns:a16="http://schemas.microsoft.com/office/drawing/2014/main" id="{3549D2BD-CB3B-4332-B394-3118785ED299}"/>
                </a:ext>
              </a:extLst>
            </p:cNvPr>
            <p:cNvSpPr>
              <a:spLocks/>
            </p:cNvSpPr>
            <p:nvPr/>
          </p:nvSpPr>
          <p:spPr bwMode="auto">
            <a:xfrm flipH="1">
              <a:off x="8705243"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41" name="Freeform 29">
              <a:extLst>
                <a:ext uri="{FF2B5EF4-FFF2-40B4-BE49-F238E27FC236}">
                  <a16:creationId xmlns:a16="http://schemas.microsoft.com/office/drawing/2014/main" id="{502327BD-77CB-4FE5-9AF0-1119286362B6}"/>
                </a:ext>
              </a:extLst>
            </p:cNvPr>
            <p:cNvSpPr>
              <a:spLocks/>
            </p:cNvSpPr>
            <p:nvPr/>
          </p:nvSpPr>
          <p:spPr bwMode="auto">
            <a:xfrm flipH="1">
              <a:off x="826952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42" name="Freeform 30">
              <a:extLst>
                <a:ext uri="{FF2B5EF4-FFF2-40B4-BE49-F238E27FC236}">
                  <a16:creationId xmlns:a16="http://schemas.microsoft.com/office/drawing/2014/main" id="{C2476F8F-93FA-4A9B-953C-2E13A906A3CD}"/>
                </a:ext>
              </a:extLst>
            </p:cNvPr>
            <p:cNvSpPr>
              <a:spLocks/>
            </p:cNvSpPr>
            <p:nvPr/>
          </p:nvSpPr>
          <p:spPr bwMode="auto">
            <a:xfrm flipH="1">
              <a:off x="7943379"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43" name="Freeform 31">
              <a:extLst>
                <a:ext uri="{FF2B5EF4-FFF2-40B4-BE49-F238E27FC236}">
                  <a16:creationId xmlns:a16="http://schemas.microsoft.com/office/drawing/2014/main" id="{75A34BDE-D4E1-4BC0-956C-9C659829408F}"/>
                </a:ext>
              </a:extLst>
            </p:cNvPr>
            <p:cNvSpPr>
              <a:spLocks/>
            </p:cNvSpPr>
            <p:nvPr/>
          </p:nvSpPr>
          <p:spPr bwMode="auto">
            <a:xfrm flipH="1">
              <a:off x="8376614"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44" name="Freeform 32">
              <a:extLst>
                <a:ext uri="{FF2B5EF4-FFF2-40B4-BE49-F238E27FC236}">
                  <a16:creationId xmlns:a16="http://schemas.microsoft.com/office/drawing/2014/main" id="{43B05AED-2EA1-4CB7-9103-93FA99D69E75}"/>
                </a:ext>
              </a:extLst>
            </p:cNvPr>
            <p:cNvSpPr>
              <a:spLocks/>
            </p:cNvSpPr>
            <p:nvPr/>
          </p:nvSpPr>
          <p:spPr bwMode="auto">
            <a:xfrm flipH="1">
              <a:off x="8050474"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45" name="Freeform 29">
              <a:extLst>
                <a:ext uri="{FF2B5EF4-FFF2-40B4-BE49-F238E27FC236}">
                  <a16:creationId xmlns:a16="http://schemas.microsoft.com/office/drawing/2014/main" id="{09CC8A84-607A-4144-8398-2C5386C2F488}"/>
                </a:ext>
              </a:extLst>
            </p:cNvPr>
            <p:cNvSpPr>
              <a:spLocks/>
            </p:cNvSpPr>
            <p:nvPr/>
          </p:nvSpPr>
          <p:spPr bwMode="auto">
            <a:xfrm flipH="1">
              <a:off x="7614751"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46" name="Freeform 30">
              <a:extLst>
                <a:ext uri="{FF2B5EF4-FFF2-40B4-BE49-F238E27FC236}">
                  <a16:creationId xmlns:a16="http://schemas.microsoft.com/office/drawing/2014/main" id="{87155829-EDBE-4F63-8502-09657BD6236B}"/>
                </a:ext>
              </a:extLst>
            </p:cNvPr>
            <p:cNvSpPr>
              <a:spLocks/>
            </p:cNvSpPr>
            <p:nvPr/>
          </p:nvSpPr>
          <p:spPr bwMode="auto">
            <a:xfrm flipH="1">
              <a:off x="728861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47" name="Freeform 31">
              <a:extLst>
                <a:ext uri="{FF2B5EF4-FFF2-40B4-BE49-F238E27FC236}">
                  <a16:creationId xmlns:a16="http://schemas.microsoft.com/office/drawing/2014/main" id="{425EF920-E2AB-4F7C-8C6C-62AF4A250AE9}"/>
                </a:ext>
              </a:extLst>
            </p:cNvPr>
            <p:cNvSpPr>
              <a:spLocks/>
            </p:cNvSpPr>
            <p:nvPr/>
          </p:nvSpPr>
          <p:spPr bwMode="auto">
            <a:xfrm flipH="1">
              <a:off x="7721846"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48" name="Freeform 32">
              <a:extLst>
                <a:ext uri="{FF2B5EF4-FFF2-40B4-BE49-F238E27FC236}">
                  <a16:creationId xmlns:a16="http://schemas.microsoft.com/office/drawing/2014/main" id="{9571A7A8-F372-425F-BD0B-59A1E09D3DEC}"/>
                </a:ext>
              </a:extLst>
            </p:cNvPr>
            <p:cNvSpPr>
              <a:spLocks/>
            </p:cNvSpPr>
            <p:nvPr/>
          </p:nvSpPr>
          <p:spPr bwMode="auto">
            <a:xfrm flipH="1">
              <a:off x="7395705"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49" name="Freeform 29">
              <a:extLst>
                <a:ext uri="{FF2B5EF4-FFF2-40B4-BE49-F238E27FC236}">
                  <a16:creationId xmlns:a16="http://schemas.microsoft.com/office/drawing/2014/main" id="{1FCD8FCF-6471-4230-B7B8-4978EB62CEF2}"/>
                </a:ext>
              </a:extLst>
            </p:cNvPr>
            <p:cNvSpPr>
              <a:spLocks/>
            </p:cNvSpPr>
            <p:nvPr/>
          </p:nvSpPr>
          <p:spPr bwMode="auto">
            <a:xfrm flipH="1">
              <a:off x="6959982"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50" name="Freeform 30">
              <a:extLst>
                <a:ext uri="{FF2B5EF4-FFF2-40B4-BE49-F238E27FC236}">
                  <a16:creationId xmlns:a16="http://schemas.microsoft.com/office/drawing/2014/main" id="{45362D78-19AB-48B7-A84D-16D6CD4CDA86}"/>
                </a:ext>
              </a:extLst>
            </p:cNvPr>
            <p:cNvSpPr>
              <a:spLocks/>
            </p:cNvSpPr>
            <p:nvPr/>
          </p:nvSpPr>
          <p:spPr bwMode="auto">
            <a:xfrm flipH="1">
              <a:off x="6633842"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51" name="Freeform 31">
              <a:extLst>
                <a:ext uri="{FF2B5EF4-FFF2-40B4-BE49-F238E27FC236}">
                  <a16:creationId xmlns:a16="http://schemas.microsoft.com/office/drawing/2014/main" id="{272E49C9-4DDD-4D81-9CA4-0EE03FB0F642}"/>
                </a:ext>
              </a:extLst>
            </p:cNvPr>
            <p:cNvSpPr>
              <a:spLocks/>
            </p:cNvSpPr>
            <p:nvPr/>
          </p:nvSpPr>
          <p:spPr bwMode="auto">
            <a:xfrm flipH="1">
              <a:off x="7067077"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52" name="Freeform 32">
              <a:extLst>
                <a:ext uri="{FF2B5EF4-FFF2-40B4-BE49-F238E27FC236}">
                  <a16:creationId xmlns:a16="http://schemas.microsoft.com/office/drawing/2014/main" id="{F22645B0-6477-4DB6-950C-A4B4F93E13AB}"/>
                </a:ext>
              </a:extLst>
            </p:cNvPr>
            <p:cNvSpPr>
              <a:spLocks/>
            </p:cNvSpPr>
            <p:nvPr/>
          </p:nvSpPr>
          <p:spPr bwMode="auto">
            <a:xfrm flipH="1">
              <a:off x="6740936"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53" name="Freeform 29">
              <a:extLst>
                <a:ext uri="{FF2B5EF4-FFF2-40B4-BE49-F238E27FC236}">
                  <a16:creationId xmlns:a16="http://schemas.microsoft.com/office/drawing/2014/main" id="{09B994B1-7A8B-46BB-9C64-B3AD463971FF}"/>
                </a:ext>
              </a:extLst>
            </p:cNvPr>
            <p:cNvSpPr>
              <a:spLocks/>
            </p:cNvSpPr>
            <p:nvPr/>
          </p:nvSpPr>
          <p:spPr bwMode="auto">
            <a:xfrm flipH="1">
              <a:off x="630521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54" name="Freeform 30">
              <a:extLst>
                <a:ext uri="{FF2B5EF4-FFF2-40B4-BE49-F238E27FC236}">
                  <a16:creationId xmlns:a16="http://schemas.microsoft.com/office/drawing/2014/main" id="{7972DAD1-31C4-48BA-A462-D1FD8DA3C3AE}"/>
                </a:ext>
              </a:extLst>
            </p:cNvPr>
            <p:cNvSpPr>
              <a:spLocks/>
            </p:cNvSpPr>
            <p:nvPr/>
          </p:nvSpPr>
          <p:spPr bwMode="auto">
            <a:xfrm flipH="1">
              <a:off x="5979072"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55" name="Freeform 31">
              <a:extLst>
                <a:ext uri="{FF2B5EF4-FFF2-40B4-BE49-F238E27FC236}">
                  <a16:creationId xmlns:a16="http://schemas.microsoft.com/office/drawing/2014/main" id="{64CC8350-60C8-49B3-9488-67DAF380545E}"/>
                </a:ext>
              </a:extLst>
            </p:cNvPr>
            <p:cNvSpPr>
              <a:spLocks/>
            </p:cNvSpPr>
            <p:nvPr/>
          </p:nvSpPr>
          <p:spPr bwMode="auto">
            <a:xfrm flipH="1">
              <a:off x="6412308"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56" name="Freeform 32">
              <a:extLst>
                <a:ext uri="{FF2B5EF4-FFF2-40B4-BE49-F238E27FC236}">
                  <a16:creationId xmlns:a16="http://schemas.microsoft.com/office/drawing/2014/main" id="{725F749E-C060-4467-AFCB-F01D8E6B3FE8}"/>
                </a:ext>
              </a:extLst>
            </p:cNvPr>
            <p:cNvSpPr>
              <a:spLocks/>
            </p:cNvSpPr>
            <p:nvPr/>
          </p:nvSpPr>
          <p:spPr bwMode="auto">
            <a:xfrm flipH="1">
              <a:off x="6086167"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57" name="Freeform 499">
              <a:extLst>
                <a:ext uri="{FF2B5EF4-FFF2-40B4-BE49-F238E27FC236}">
                  <a16:creationId xmlns:a16="http://schemas.microsoft.com/office/drawing/2014/main" id="{A5929FEF-2958-4E24-A181-9366FF366991}"/>
                </a:ext>
              </a:extLst>
            </p:cNvPr>
            <p:cNvSpPr>
              <a:spLocks/>
            </p:cNvSpPr>
            <p:nvPr/>
          </p:nvSpPr>
          <p:spPr bwMode="auto">
            <a:xfrm flipH="1">
              <a:off x="565044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58" name="Freeform 500">
              <a:extLst>
                <a:ext uri="{FF2B5EF4-FFF2-40B4-BE49-F238E27FC236}">
                  <a16:creationId xmlns:a16="http://schemas.microsoft.com/office/drawing/2014/main" id="{94A8D840-28B0-49AA-A1EF-55A8030AD878}"/>
                </a:ext>
              </a:extLst>
            </p:cNvPr>
            <p:cNvSpPr>
              <a:spLocks/>
            </p:cNvSpPr>
            <p:nvPr/>
          </p:nvSpPr>
          <p:spPr bwMode="auto">
            <a:xfrm flipH="1">
              <a:off x="532430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59" name="Freeform 501">
              <a:extLst>
                <a:ext uri="{FF2B5EF4-FFF2-40B4-BE49-F238E27FC236}">
                  <a16:creationId xmlns:a16="http://schemas.microsoft.com/office/drawing/2014/main" id="{410F1B08-1AE0-42A2-9C2B-A2542A82EE77}"/>
                </a:ext>
              </a:extLst>
            </p:cNvPr>
            <p:cNvSpPr>
              <a:spLocks/>
            </p:cNvSpPr>
            <p:nvPr/>
          </p:nvSpPr>
          <p:spPr bwMode="auto">
            <a:xfrm flipH="1">
              <a:off x="5757539"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60" name="Freeform 502">
              <a:extLst>
                <a:ext uri="{FF2B5EF4-FFF2-40B4-BE49-F238E27FC236}">
                  <a16:creationId xmlns:a16="http://schemas.microsoft.com/office/drawing/2014/main" id="{20E66824-37C1-43D0-AA34-FDE99F19BE66}"/>
                </a:ext>
              </a:extLst>
            </p:cNvPr>
            <p:cNvSpPr>
              <a:spLocks/>
            </p:cNvSpPr>
            <p:nvPr/>
          </p:nvSpPr>
          <p:spPr bwMode="auto">
            <a:xfrm flipH="1">
              <a:off x="5431399"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61" name="Freeform 29">
              <a:extLst>
                <a:ext uri="{FF2B5EF4-FFF2-40B4-BE49-F238E27FC236}">
                  <a16:creationId xmlns:a16="http://schemas.microsoft.com/office/drawing/2014/main" id="{189EC206-8EFB-4C2B-807C-BBDE78828ABC}"/>
                </a:ext>
              </a:extLst>
            </p:cNvPr>
            <p:cNvSpPr>
              <a:spLocks/>
            </p:cNvSpPr>
            <p:nvPr/>
          </p:nvSpPr>
          <p:spPr bwMode="auto">
            <a:xfrm flipH="1">
              <a:off x="499567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62" name="Freeform 31">
              <a:extLst>
                <a:ext uri="{FF2B5EF4-FFF2-40B4-BE49-F238E27FC236}">
                  <a16:creationId xmlns:a16="http://schemas.microsoft.com/office/drawing/2014/main" id="{551BEA87-303C-4C90-9B82-763E98AF250E}"/>
                </a:ext>
              </a:extLst>
            </p:cNvPr>
            <p:cNvSpPr>
              <a:spLocks/>
            </p:cNvSpPr>
            <p:nvPr/>
          </p:nvSpPr>
          <p:spPr bwMode="auto">
            <a:xfrm flipH="1">
              <a:off x="5102769"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29" name="Freeform 29">
              <a:extLst>
                <a:ext uri="{FF2B5EF4-FFF2-40B4-BE49-F238E27FC236}">
                  <a16:creationId xmlns:a16="http://schemas.microsoft.com/office/drawing/2014/main" id="{6333BBC6-F1E1-497C-AB64-9D4DB667CF5A}"/>
                </a:ext>
              </a:extLst>
            </p:cNvPr>
            <p:cNvSpPr>
              <a:spLocks/>
            </p:cNvSpPr>
            <p:nvPr/>
          </p:nvSpPr>
          <p:spPr bwMode="auto">
            <a:xfrm flipH="1">
              <a:off x="466704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30" name="Freeform 30">
              <a:extLst>
                <a:ext uri="{FF2B5EF4-FFF2-40B4-BE49-F238E27FC236}">
                  <a16:creationId xmlns:a16="http://schemas.microsoft.com/office/drawing/2014/main" id="{6C4018FE-3A89-4961-90B2-649DD278FAC9}"/>
                </a:ext>
              </a:extLst>
            </p:cNvPr>
            <p:cNvSpPr>
              <a:spLocks/>
            </p:cNvSpPr>
            <p:nvPr/>
          </p:nvSpPr>
          <p:spPr bwMode="auto">
            <a:xfrm flipH="1">
              <a:off x="4340907"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31" name="Freeform 31">
              <a:extLst>
                <a:ext uri="{FF2B5EF4-FFF2-40B4-BE49-F238E27FC236}">
                  <a16:creationId xmlns:a16="http://schemas.microsoft.com/office/drawing/2014/main" id="{C9CFAEF6-A908-4704-886C-4A068C982C1B}"/>
                </a:ext>
              </a:extLst>
            </p:cNvPr>
            <p:cNvSpPr>
              <a:spLocks/>
            </p:cNvSpPr>
            <p:nvPr/>
          </p:nvSpPr>
          <p:spPr bwMode="auto">
            <a:xfrm flipH="1">
              <a:off x="4774142"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32" name="Freeform 32">
              <a:extLst>
                <a:ext uri="{FF2B5EF4-FFF2-40B4-BE49-F238E27FC236}">
                  <a16:creationId xmlns:a16="http://schemas.microsoft.com/office/drawing/2014/main" id="{73B083C5-25A1-43B2-B0A7-3CD495E2E88F}"/>
                </a:ext>
              </a:extLst>
            </p:cNvPr>
            <p:cNvSpPr>
              <a:spLocks/>
            </p:cNvSpPr>
            <p:nvPr/>
          </p:nvSpPr>
          <p:spPr bwMode="auto">
            <a:xfrm flipH="1">
              <a:off x="4448001"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33" name="Freeform 29">
              <a:extLst>
                <a:ext uri="{FF2B5EF4-FFF2-40B4-BE49-F238E27FC236}">
                  <a16:creationId xmlns:a16="http://schemas.microsoft.com/office/drawing/2014/main" id="{DAB884E2-CE71-4DDE-A735-E37DCC5A53EE}"/>
                </a:ext>
              </a:extLst>
            </p:cNvPr>
            <p:cNvSpPr>
              <a:spLocks/>
            </p:cNvSpPr>
            <p:nvPr/>
          </p:nvSpPr>
          <p:spPr bwMode="auto">
            <a:xfrm flipH="1">
              <a:off x="401227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34" name="Freeform 30">
              <a:extLst>
                <a:ext uri="{FF2B5EF4-FFF2-40B4-BE49-F238E27FC236}">
                  <a16:creationId xmlns:a16="http://schemas.microsoft.com/office/drawing/2014/main" id="{EF568FE2-3565-47CD-ADC4-B04DAA7488B1}"/>
                </a:ext>
              </a:extLst>
            </p:cNvPr>
            <p:cNvSpPr>
              <a:spLocks/>
            </p:cNvSpPr>
            <p:nvPr/>
          </p:nvSpPr>
          <p:spPr bwMode="auto">
            <a:xfrm flipH="1">
              <a:off x="368613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35" name="Freeform 31">
              <a:extLst>
                <a:ext uri="{FF2B5EF4-FFF2-40B4-BE49-F238E27FC236}">
                  <a16:creationId xmlns:a16="http://schemas.microsoft.com/office/drawing/2014/main" id="{3F475107-6FC4-4179-B06A-8BF6B5F902F1}"/>
                </a:ext>
              </a:extLst>
            </p:cNvPr>
            <p:cNvSpPr>
              <a:spLocks/>
            </p:cNvSpPr>
            <p:nvPr/>
          </p:nvSpPr>
          <p:spPr bwMode="auto">
            <a:xfrm flipH="1">
              <a:off x="4119373"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36" name="Freeform 32">
              <a:extLst>
                <a:ext uri="{FF2B5EF4-FFF2-40B4-BE49-F238E27FC236}">
                  <a16:creationId xmlns:a16="http://schemas.microsoft.com/office/drawing/2014/main" id="{3C96DC24-7E5F-4906-830F-6227C033421C}"/>
                </a:ext>
              </a:extLst>
            </p:cNvPr>
            <p:cNvSpPr>
              <a:spLocks/>
            </p:cNvSpPr>
            <p:nvPr/>
          </p:nvSpPr>
          <p:spPr bwMode="auto">
            <a:xfrm flipH="1">
              <a:off x="3793231"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37" name="Freeform 29">
              <a:extLst>
                <a:ext uri="{FF2B5EF4-FFF2-40B4-BE49-F238E27FC236}">
                  <a16:creationId xmlns:a16="http://schemas.microsoft.com/office/drawing/2014/main" id="{2DB41DF8-8259-4627-838C-DEAF6FCA5285}"/>
                </a:ext>
              </a:extLst>
            </p:cNvPr>
            <p:cNvSpPr>
              <a:spLocks/>
            </p:cNvSpPr>
            <p:nvPr/>
          </p:nvSpPr>
          <p:spPr bwMode="auto">
            <a:xfrm flipH="1">
              <a:off x="335751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38" name="Freeform 30">
              <a:extLst>
                <a:ext uri="{FF2B5EF4-FFF2-40B4-BE49-F238E27FC236}">
                  <a16:creationId xmlns:a16="http://schemas.microsoft.com/office/drawing/2014/main" id="{3098C31F-8477-481C-B1B1-A82DACCA32C6}"/>
                </a:ext>
              </a:extLst>
            </p:cNvPr>
            <p:cNvSpPr>
              <a:spLocks/>
            </p:cNvSpPr>
            <p:nvPr/>
          </p:nvSpPr>
          <p:spPr bwMode="auto">
            <a:xfrm flipH="1">
              <a:off x="3031369"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39" name="Freeform 31">
              <a:extLst>
                <a:ext uri="{FF2B5EF4-FFF2-40B4-BE49-F238E27FC236}">
                  <a16:creationId xmlns:a16="http://schemas.microsoft.com/office/drawing/2014/main" id="{D983920F-5530-4960-BADE-CAF034760A52}"/>
                </a:ext>
              </a:extLst>
            </p:cNvPr>
            <p:cNvSpPr>
              <a:spLocks/>
            </p:cNvSpPr>
            <p:nvPr/>
          </p:nvSpPr>
          <p:spPr bwMode="auto">
            <a:xfrm flipH="1">
              <a:off x="3464604"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40" name="Freeform 32">
              <a:extLst>
                <a:ext uri="{FF2B5EF4-FFF2-40B4-BE49-F238E27FC236}">
                  <a16:creationId xmlns:a16="http://schemas.microsoft.com/office/drawing/2014/main" id="{D9F4251F-E860-4F45-9E51-D20B1B8D50F9}"/>
                </a:ext>
              </a:extLst>
            </p:cNvPr>
            <p:cNvSpPr>
              <a:spLocks/>
            </p:cNvSpPr>
            <p:nvPr/>
          </p:nvSpPr>
          <p:spPr bwMode="auto">
            <a:xfrm flipH="1">
              <a:off x="3138464"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41" name="Freeform 29">
              <a:extLst>
                <a:ext uri="{FF2B5EF4-FFF2-40B4-BE49-F238E27FC236}">
                  <a16:creationId xmlns:a16="http://schemas.microsoft.com/office/drawing/2014/main" id="{37FC472F-3180-4603-8DAD-6764456D2BC0}"/>
                </a:ext>
              </a:extLst>
            </p:cNvPr>
            <p:cNvSpPr>
              <a:spLocks/>
            </p:cNvSpPr>
            <p:nvPr/>
          </p:nvSpPr>
          <p:spPr bwMode="auto">
            <a:xfrm flipH="1">
              <a:off x="270274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42" name="Freeform 30">
              <a:extLst>
                <a:ext uri="{FF2B5EF4-FFF2-40B4-BE49-F238E27FC236}">
                  <a16:creationId xmlns:a16="http://schemas.microsoft.com/office/drawing/2014/main" id="{C531C4E4-297D-4124-84BC-25B9E439FAB6}"/>
                </a:ext>
              </a:extLst>
            </p:cNvPr>
            <p:cNvSpPr>
              <a:spLocks/>
            </p:cNvSpPr>
            <p:nvPr/>
          </p:nvSpPr>
          <p:spPr bwMode="auto">
            <a:xfrm flipH="1">
              <a:off x="2376599"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43" name="Freeform 31">
              <a:extLst>
                <a:ext uri="{FF2B5EF4-FFF2-40B4-BE49-F238E27FC236}">
                  <a16:creationId xmlns:a16="http://schemas.microsoft.com/office/drawing/2014/main" id="{02DAF02D-D608-4F3F-A2B1-381E5462E606}"/>
                </a:ext>
              </a:extLst>
            </p:cNvPr>
            <p:cNvSpPr>
              <a:spLocks/>
            </p:cNvSpPr>
            <p:nvPr/>
          </p:nvSpPr>
          <p:spPr bwMode="auto">
            <a:xfrm flipH="1">
              <a:off x="2809836"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44" name="Freeform 32">
              <a:extLst>
                <a:ext uri="{FF2B5EF4-FFF2-40B4-BE49-F238E27FC236}">
                  <a16:creationId xmlns:a16="http://schemas.microsoft.com/office/drawing/2014/main" id="{8C7D28A3-C382-45FC-B132-AC3CB6D5D1A4}"/>
                </a:ext>
              </a:extLst>
            </p:cNvPr>
            <p:cNvSpPr>
              <a:spLocks/>
            </p:cNvSpPr>
            <p:nvPr/>
          </p:nvSpPr>
          <p:spPr bwMode="auto">
            <a:xfrm flipH="1">
              <a:off x="2483694"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45" name="Freeform 387">
              <a:extLst>
                <a:ext uri="{FF2B5EF4-FFF2-40B4-BE49-F238E27FC236}">
                  <a16:creationId xmlns:a16="http://schemas.microsoft.com/office/drawing/2014/main" id="{C16632E5-2CA3-4E7D-A11E-9A529C40A4EC}"/>
                </a:ext>
              </a:extLst>
            </p:cNvPr>
            <p:cNvSpPr>
              <a:spLocks/>
            </p:cNvSpPr>
            <p:nvPr/>
          </p:nvSpPr>
          <p:spPr bwMode="auto">
            <a:xfrm flipH="1">
              <a:off x="2047972"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46" name="Freeform 388">
              <a:extLst>
                <a:ext uri="{FF2B5EF4-FFF2-40B4-BE49-F238E27FC236}">
                  <a16:creationId xmlns:a16="http://schemas.microsoft.com/office/drawing/2014/main" id="{B647CA16-4512-4A8A-8CD0-DBD07891ED15}"/>
                </a:ext>
              </a:extLst>
            </p:cNvPr>
            <p:cNvSpPr>
              <a:spLocks/>
            </p:cNvSpPr>
            <p:nvPr/>
          </p:nvSpPr>
          <p:spPr bwMode="auto">
            <a:xfrm flipH="1">
              <a:off x="172183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47" name="Freeform 389">
              <a:extLst>
                <a:ext uri="{FF2B5EF4-FFF2-40B4-BE49-F238E27FC236}">
                  <a16:creationId xmlns:a16="http://schemas.microsoft.com/office/drawing/2014/main" id="{577326F0-060E-4758-9639-9DBDB1B8C43B}"/>
                </a:ext>
              </a:extLst>
            </p:cNvPr>
            <p:cNvSpPr>
              <a:spLocks/>
            </p:cNvSpPr>
            <p:nvPr/>
          </p:nvSpPr>
          <p:spPr bwMode="auto">
            <a:xfrm flipH="1">
              <a:off x="2155066"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48" name="Freeform 390">
              <a:extLst>
                <a:ext uri="{FF2B5EF4-FFF2-40B4-BE49-F238E27FC236}">
                  <a16:creationId xmlns:a16="http://schemas.microsoft.com/office/drawing/2014/main" id="{8631742D-93A8-43E6-8CBA-66BCEE1AB90E}"/>
                </a:ext>
              </a:extLst>
            </p:cNvPr>
            <p:cNvSpPr>
              <a:spLocks/>
            </p:cNvSpPr>
            <p:nvPr/>
          </p:nvSpPr>
          <p:spPr bwMode="auto">
            <a:xfrm flipH="1">
              <a:off x="1828926"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49" name="Freeform 29">
              <a:extLst>
                <a:ext uri="{FF2B5EF4-FFF2-40B4-BE49-F238E27FC236}">
                  <a16:creationId xmlns:a16="http://schemas.microsoft.com/office/drawing/2014/main" id="{E0DD1B22-EC27-454E-96AA-1162EECA0EC2}"/>
                </a:ext>
              </a:extLst>
            </p:cNvPr>
            <p:cNvSpPr>
              <a:spLocks/>
            </p:cNvSpPr>
            <p:nvPr/>
          </p:nvSpPr>
          <p:spPr bwMode="auto">
            <a:xfrm flipH="1">
              <a:off x="139320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50" name="Freeform 31">
              <a:extLst>
                <a:ext uri="{FF2B5EF4-FFF2-40B4-BE49-F238E27FC236}">
                  <a16:creationId xmlns:a16="http://schemas.microsoft.com/office/drawing/2014/main" id="{3FC7C8BE-C066-4AA2-869D-B678A04D0AAE}"/>
                </a:ext>
              </a:extLst>
            </p:cNvPr>
            <p:cNvSpPr>
              <a:spLocks/>
            </p:cNvSpPr>
            <p:nvPr/>
          </p:nvSpPr>
          <p:spPr bwMode="auto">
            <a:xfrm flipH="1">
              <a:off x="1500297"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51" name="Freeform 29">
              <a:extLst>
                <a:ext uri="{FF2B5EF4-FFF2-40B4-BE49-F238E27FC236}">
                  <a16:creationId xmlns:a16="http://schemas.microsoft.com/office/drawing/2014/main" id="{EDD192E1-3D1F-4DA4-A720-2F4E239C0C3D}"/>
                </a:ext>
              </a:extLst>
            </p:cNvPr>
            <p:cNvSpPr>
              <a:spLocks/>
            </p:cNvSpPr>
            <p:nvPr/>
          </p:nvSpPr>
          <p:spPr bwMode="auto">
            <a:xfrm flipH="1">
              <a:off x="106457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52" name="Freeform 30">
              <a:extLst>
                <a:ext uri="{FF2B5EF4-FFF2-40B4-BE49-F238E27FC236}">
                  <a16:creationId xmlns:a16="http://schemas.microsoft.com/office/drawing/2014/main" id="{23BAE904-AA11-4B82-9E9B-E6ADC474C46D}"/>
                </a:ext>
              </a:extLst>
            </p:cNvPr>
            <p:cNvSpPr>
              <a:spLocks/>
            </p:cNvSpPr>
            <p:nvPr/>
          </p:nvSpPr>
          <p:spPr bwMode="auto">
            <a:xfrm flipH="1">
              <a:off x="73843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53" name="Freeform 31">
              <a:extLst>
                <a:ext uri="{FF2B5EF4-FFF2-40B4-BE49-F238E27FC236}">
                  <a16:creationId xmlns:a16="http://schemas.microsoft.com/office/drawing/2014/main" id="{7585F738-7F93-4052-9702-2D558ACE3B8C}"/>
                </a:ext>
              </a:extLst>
            </p:cNvPr>
            <p:cNvSpPr>
              <a:spLocks/>
            </p:cNvSpPr>
            <p:nvPr/>
          </p:nvSpPr>
          <p:spPr bwMode="auto">
            <a:xfrm flipH="1">
              <a:off x="1171668"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54" name="Freeform 32">
              <a:extLst>
                <a:ext uri="{FF2B5EF4-FFF2-40B4-BE49-F238E27FC236}">
                  <a16:creationId xmlns:a16="http://schemas.microsoft.com/office/drawing/2014/main" id="{A3ABF0FF-013C-48E6-B6E9-70CBF62533EF}"/>
                </a:ext>
              </a:extLst>
            </p:cNvPr>
            <p:cNvSpPr>
              <a:spLocks/>
            </p:cNvSpPr>
            <p:nvPr/>
          </p:nvSpPr>
          <p:spPr bwMode="auto">
            <a:xfrm flipH="1">
              <a:off x="845528"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55" name="Freeform 397">
              <a:extLst>
                <a:ext uri="{FF2B5EF4-FFF2-40B4-BE49-F238E27FC236}">
                  <a16:creationId xmlns:a16="http://schemas.microsoft.com/office/drawing/2014/main" id="{636DD28C-CEE0-4B23-B6DA-9B6AE2C43C0F}"/>
                </a:ext>
              </a:extLst>
            </p:cNvPr>
            <p:cNvSpPr>
              <a:spLocks/>
            </p:cNvSpPr>
            <p:nvPr/>
          </p:nvSpPr>
          <p:spPr bwMode="auto">
            <a:xfrm flipH="1">
              <a:off x="40980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56" name="Freeform 398">
              <a:extLst>
                <a:ext uri="{FF2B5EF4-FFF2-40B4-BE49-F238E27FC236}">
                  <a16:creationId xmlns:a16="http://schemas.microsoft.com/office/drawing/2014/main" id="{79DA7F26-9507-44CF-A6F0-D6EC5B5B4586}"/>
                </a:ext>
              </a:extLst>
            </p:cNvPr>
            <p:cNvSpPr>
              <a:spLocks/>
            </p:cNvSpPr>
            <p:nvPr/>
          </p:nvSpPr>
          <p:spPr bwMode="auto">
            <a:xfrm flipH="1">
              <a:off x="83664"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57" name="Freeform 399">
              <a:extLst>
                <a:ext uri="{FF2B5EF4-FFF2-40B4-BE49-F238E27FC236}">
                  <a16:creationId xmlns:a16="http://schemas.microsoft.com/office/drawing/2014/main" id="{D495619C-D13F-4826-98C1-9C0FC1CFC91F}"/>
                </a:ext>
              </a:extLst>
            </p:cNvPr>
            <p:cNvSpPr>
              <a:spLocks/>
            </p:cNvSpPr>
            <p:nvPr/>
          </p:nvSpPr>
          <p:spPr bwMode="auto">
            <a:xfrm flipH="1">
              <a:off x="516899"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58" name="Freeform 400">
              <a:extLst>
                <a:ext uri="{FF2B5EF4-FFF2-40B4-BE49-F238E27FC236}">
                  <a16:creationId xmlns:a16="http://schemas.microsoft.com/office/drawing/2014/main" id="{85903CF0-FCCB-42A3-B0C2-497B3066DF9E}"/>
                </a:ext>
              </a:extLst>
            </p:cNvPr>
            <p:cNvSpPr>
              <a:spLocks/>
            </p:cNvSpPr>
            <p:nvPr/>
          </p:nvSpPr>
          <p:spPr bwMode="auto">
            <a:xfrm flipH="1">
              <a:off x="190758"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05" name="Group 1804">
            <a:extLst>
              <a:ext uri="{FF2B5EF4-FFF2-40B4-BE49-F238E27FC236}">
                <a16:creationId xmlns:a16="http://schemas.microsoft.com/office/drawing/2014/main" id="{175F517F-E574-43AC-BCC9-20114D6375CB}"/>
              </a:ext>
            </a:extLst>
          </p:cNvPr>
          <p:cNvGrpSpPr/>
          <p:nvPr userDrawn="1"/>
        </p:nvGrpSpPr>
        <p:grpSpPr>
          <a:xfrm>
            <a:off x="83663" y="2059076"/>
            <a:ext cx="12009864" cy="176637"/>
            <a:chOff x="83663" y="1961698"/>
            <a:chExt cx="12009864" cy="176637"/>
          </a:xfrm>
        </p:grpSpPr>
        <p:sp>
          <p:nvSpPr>
            <p:cNvPr id="363" name="Freeform 29">
              <a:extLst>
                <a:ext uri="{FF2B5EF4-FFF2-40B4-BE49-F238E27FC236}">
                  <a16:creationId xmlns:a16="http://schemas.microsoft.com/office/drawing/2014/main" id="{EC7DB8EF-FBB0-4C0A-8DC8-E07F9A78ACC9}"/>
                </a:ext>
              </a:extLst>
            </p:cNvPr>
            <p:cNvSpPr>
              <a:spLocks/>
            </p:cNvSpPr>
            <p:nvPr/>
          </p:nvSpPr>
          <p:spPr bwMode="auto">
            <a:xfrm>
              <a:off x="5217208"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64" name="Freeform 30">
              <a:extLst>
                <a:ext uri="{FF2B5EF4-FFF2-40B4-BE49-F238E27FC236}">
                  <a16:creationId xmlns:a16="http://schemas.microsoft.com/office/drawing/2014/main" id="{F4037115-A375-4861-B05A-B088C53D4799}"/>
                </a:ext>
              </a:extLst>
            </p:cNvPr>
            <p:cNvSpPr>
              <a:spLocks/>
            </p:cNvSpPr>
            <p:nvPr/>
          </p:nvSpPr>
          <p:spPr bwMode="auto">
            <a:xfrm>
              <a:off x="5543349"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65" name="Freeform 31">
              <a:extLst>
                <a:ext uri="{FF2B5EF4-FFF2-40B4-BE49-F238E27FC236}">
                  <a16:creationId xmlns:a16="http://schemas.microsoft.com/office/drawing/2014/main" id="{F71B764F-BBC1-4903-82BF-E8F6BEEC09FD}"/>
                </a:ext>
              </a:extLst>
            </p:cNvPr>
            <p:cNvSpPr>
              <a:spLocks/>
            </p:cNvSpPr>
            <p:nvPr/>
          </p:nvSpPr>
          <p:spPr bwMode="auto">
            <a:xfrm>
              <a:off x="4995675"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66" name="Freeform 32">
              <a:extLst>
                <a:ext uri="{FF2B5EF4-FFF2-40B4-BE49-F238E27FC236}">
                  <a16:creationId xmlns:a16="http://schemas.microsoft.com/office/drawing/2014/main" id="{5B4D083D-0E63-46C1-8BD1-B68FB7974DAE}"/>
                </a:ext>
              </a:extLst>
            </p:cNvPr>
            <p:cNvSpPr>
              <a:spLocks/>
            </p:cNvSpPr>
            <p:nvPr/>
          </p:nvSpPr>
          <p:spPr bwMode="auto">
            <a:xfrm>
              <a:off x="5324302"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67" name="Freeform 29">
              <a:extLst>
                <a:ext uri="{FF2B5EF4-FFF2-40B4-BE49-F238E27FC236}">
                  <a16:creationId xmlns:a16="http://schemas.microsoft.com/office/drawing/2014/main" id="{07F263A1-1052-42EF-BE2E-CBEC0776F00F}"/>
                </a:ext>
              </a:extLst>
            </p:cNvPr>
            <p:cNvSpPr>
              <a:spLocks/>
            </p:cNvSpPr>
            <p:nvPr/>
          </p:nvSpPr>
          <p:spPr bwMode="auto">
            <a:xfrm>
              <a:off x="5871978"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68" name="Freeform 30">
              <a:extLst>
                <a:ext uri="{FF2B5EF4-FFF2-40B4-BE49-F238E27FC236}">
                  <a16:creationId xmlns:a16="http://schemas.microsoft.com/office/drawing/2014/main" id="{0AF9870C-099E-4FC4-B9F3-04E82B06BAD5}"/>
                </a:ext>
              </a:extLst>
            </p:cNvPr>
            <p:cNvSpPr>
              <a:spLocks/>
            </p:cNvSpPr>
            <p:nvPr/>
          </p:nvSpPr>
          <p:spPr bwMode="auto">
            <a:xfrm>
              <a:off x="6198118"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69" name="Freeform 31">
              <a:extLst>
                <a:ext uri="{FF2B5EF4-FFF2-40B4-BE49-F238E27FC236}">
                  <a16:creationId xmlns:a16="http://schemas.microsoft.com/office/drawing/2014/main" id="{A5763AC5-2EB8-4033-A2F4-E64BC95E5F48}"/>
                </a:ext>
              </a:extLst>
            </p:cNvPr>
            <p:cNvSpPr>
              <a:spLocks/>
            </p:cNvSpPr>
            <p:nvPr/>
          </p:nvSpPr>
          <p:spPr bwMode="auto">
            <a:xfrm>
              <a:off x="5650444"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70" name="Freeform 32">
              <a:extLst>
                <a:ext uri="{FF2B5EF4-FFF2-40B4-BE49-F238E27FC236}">
                  <a16:creationId xmlns:a16="http://schemas.microsoft.com/office/drawing/2014/main" id="{A73BC0D5-4387-4AC6-A592-7C4A03AC88D4}"/>
                </a:ext>
              </a:extLst>
            </p:cNvPr>
            <p:cNvSpPr>
              <a:spLocks/>
            </p:cNvSpPr>
            <p:nvPr/>
          </p:nvSpPr>
          <p:spPr bwMode="auto">
            <a:xfrm>
              <a:off x="5979072"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71" name="Freeform 29">
              <a:extLst>
                <a:ext uri="{FF2B5EF4-FFF2-40B4-BE49-F238E27FC236}">
                  <a16:creationId xmlns:a16="http://schemas.microsoft.com/office/drawing/2014/main" id="{9A7B8048-FD3A-4FE1-9ABB-1F97F186A06E}"/>
                </a:ext>
              </a:extLst>
            </p:cNvPr>
            <p:cNvSpPr>
              <a:spLocks/>
            </p:cNvSpPr>
            <p:nvPr/>
          </p:nvSpPr>
          <p:spPr bwMode="auto">
            <a:xfrm>
              <a:off x="6526746"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72" name="Freeform 30">
              <a:extLst>
                <a:ext uri="{FF2B5EF4-FFF2-40B4-BE49-F238E27FC236}">
                  <a16:creationId xmlns:a16="http://schemas.microsoft.com/office/drawing/2014/main" id="{8E705442-3A03-4393-AD7C-5ECD2614D65C}"/>
                </a:ext>
              </a:extLst>
            </p:cNvPr>
            <p:cNvSpPr>
              <a:spLocks/>
            </p:cNvSpPr>
            <p:nvPr/>
          </p:nvSpPr>
          <p:spPr bwMode="auto">
            <a:xfrm>
              <a:off x="6852887"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73" name="Freeform 31">
              <a:extLst>
                <a:ext uri="{FF2B5EF4-FFF2-40B4-BE49-F238E27FC236}">
                  <a16:creationId xmlns:a16="http://schemas.microsoft.com/office/drawing/2014/main" id="{1BFB06A1-FDB8-43AF-9A28-3E1C806BB970}"/>
                </a:ext>
              </a:extLst>
            </p:cNvPr>
            <p:cNvSpPr>
              <a:spLocks/>
            </p:cNvSpPr>
            <p:nvPr/>
          </p:nvSpPr>
          <p:spPr bwMode="auto">
            <a:xfrm>
              <a:off x="6305213"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74" name="Freeform 32">
              <a:extLst>
                <a:ext uri="{FF2B5EF4-FFF2-40B4-BE49-F238E27FC236}">
                  <a16:creationId xmlns:a16="http://schemas.microsoft.com/office/drawing/2014/main" id="{D4C3DB7E-A3A4-4629-86E4-0A6CFB52C1BE}"/>
                </a:ext>
              </a:extLst>
            </p:cNvPr>
            <p:cNvSpPr>
              <a:spLocks/>
            </p:cNvSpPr>
            <p:nvPr/>
          </p:nvSpPr>
          <p:spPr bwMode="auto">
            <a:xfrm>
              <a:off x="6633841"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75" name="Freeform 29">
              <a:extLst>
                <a:ext uri="{FF2B5EF4-FFF2-40B4-BE49-F238E27FC236}">
                  <a16:creationId xmlns:a16="http://schemas.microsoft.com/office/drawing/2014/main" id="{2ED5AD39-DD67-4A6C-9F4F-8AEBE7C640E4}"/>
                </a:ext>
              </a:extLst>
            </p:cNvPr>
            <p:cNvSpPr>
              <a:spLocks/>
            </p:cNvSpPr>
            <p:nvPr/>
          </p:nvSpPr>
          <p:spPr bwMode="auto">
            <a:xfrm>
              <a:off x="7181515"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76" name="Freeform 30">
              <a:extLst>
                <a:ext uri="{FF2B5EF4-FFF2-40B4-BE49-F238E27FC236}">
                  <a16:creationId xmlns:a16="http://schemas.microsoft.com/office/drawing/2014/main" id="{6AB28ED1-CA10-4C14-81CE-430DCF8FE1C0}"/>
                </a:ext>
              </a:extLst>
            </p:cNvPr>
            <p:cNvSpPr>
              <a:spLocks/>
            </p:cNvSpPr>
            <p:nvPr/>
          </p:nvSpPr>
          <p:spPr bwMode="auto">
            <a:xfrm>
              <a:off x="7507656"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77" name="Freeform 31">
              <a:extLst>
                <a:ext uri="{FF2B5EF4-FFF2-40B4-BE49-F238E27FC236}">
                  <a16:creationId xmlns:a16="http://schemas.microsoft.com/office/drawing/2014/main" id="{F706576C-DE7A-41FD-8CCC-0602832481F4}"/>
                </a:ext>
              </a:extLst>
            </p:cNvPr>
            <p:cNvSpPr>
              <a:spLocks/>
            </p:cNvSpPr>
            <p:nvPr/>
          </p:nvSpPr>
          <p:spPr bwMode="auto">
            <a:xfrm>
              <a:off x="6959982"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78" name="Freeform 32">
              <a:extLst>
                <a:ext uri="{FF2B5EF4-FFF2-40B4-BE49-F238E27FC236}">
                  <a16:creationId xmlns:a16="http://schemas.microsoft.com/office/drawing/2014/main" id="{561CB93A-8653-4AD8-B4B6-EA001CA79C8F}"/>
                </a:ext>
              </a:extLst>
            </p:cNvPr>
            <p:cNvSpPr>
              <a:spLocks/>
            </p:cNvSpPr>
            <p:nvPr/>
          </p:nvSpPr>
          <p:spPr bwMode="auto">
            <a:xfrm>
              <a:off x="7288610"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79" name="Freeform 521">
              <a:extLst>
                <a:ext uri="{FF2B5EF4-FFF2-40B4-BE49-F238E27FC236}">
                  <a16:creationId xmlns:a16="http://schemas.microsoft.com/office/drawing/2014/main" id="{2CB5CF9D-4ABD-44F9-ADEE-9B04A5EEC03A}"/>
                </a:ext>
              </a:extLst>
            </p:cNvPr>
            <p:cNvSpPr>
              <a:spLocks/>
            </p:cNvSpPr>
            <p:nvPr/>
          </p:nvSpPr>
          <p:spPr bwMode="auto">
            <a:xfrm>
              <a:off x="7836284"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80" name="Freeform 522">
              <a:extLst>
                <a:ext uri="{FF2B5EF4-FFF2-40B4-BE49-F238E27FC236}">
                  <a16:creationId xmlns:a16="http://schemas.microsoft.com/office/drawing/2014/main" id="{737A4EFC-4138-4498-A9F7-84DF70DFFAB0}"/>
                </a:ext>
              </a:extLst>
            </p:cNvPr>
            <p:cNvSpPr>
              <a:spLocks/>
            </p:cNvSpPr>
            <p:nvPr/>
          </p:nvSpPr>
          <p:spPr bwMode="auto">
            <a:xfrm>
              <a:off x="8162425"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81" name="Freeform 523">
              <a:extLst>
                <a:ext uri="{FF2B5EF4-FFF2-40B4-BE49-F238E27FC236}">
                  <a16:creationId xmlns:a16="http://schemas.microsoft.com/office/drawing/2014/main" id="{529A9722-170F-4D12-A489-780BCCFAAEFC}"/>
                </a:ext>
              </a:extLst>
            </p:cNvPr>
            <p:cNvSpPr>
              <a:spLocks/>
            </p:cNvSpPr>
            <p:nvPr/>
          </p:nvSpPr>
          <p:spPr bwMode="auto">
            <a:xfrm>
              <a:off x="7614751"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82" name="Freeform 524">
              <a:extLst>
                <a:ext uri="{FF2B5EF4-FFF2-40B4-BE49-F238E27FC236}">
                  <a16:creationId xmlns:a16="http://schemas.microsoft.com/office/drawing/2014/main" id="{17B43C9F-DB77-40EA-AD93-0BFC53043B8D}"/>
                </a:ext>
              </a:extLst>
            </p:cNvPr>
            <p:cNvSpPr>
              <a:spLocks/>
            </p:cNvSpPr>
            <p:nvPr/>
          </p:nvSpPr>
          <p:spPr bwMode="auto">
            <a:xfrm>
              <a:off x="7943378"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83" name="Freeform 29">
              <a:extLst>
                <a:ext uri="{FF2B5EF4-FFF2-40B4-BE49-F238E27FC236}">
                  <a16:creationId xmlns:a16="http://schemas.microsoft.com/office/drawing/2014/main" id="{1B85B179-5587-404E-B9FB-BFF498A9F547}"/>
                </a:ext>
              </a:extLst>
            </p:cNvPr>
            <p:cNvSpPr>
              <a:spLocks/>
            </p:cNvSpPr>
            <p:nvPr/>
          </p:nvSpPr>
          <p:spPr bwMode="auto">
            <a:xfrm>
              <a:off x="8491054"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84" name="Freeform 31">
              <a:extLst>
                <a:ext uri="{FF2B5EF4-FFF2-40B4-BE49-F238E27FC236}">
                  <a16:creationId xmlns:a16="http://schemas.microsoft.com/office/drawing/2014/main" id="{E7BA6F5E-DC13-4AF4-9F49-EEF05A8F24F5}"/>
                </a:ext>
              </a:extLst>
            </p:cNvPr>
            <p:cNvSpPr>
              <a:spLocks/>
            </p:cNvSpPr>
            <p:nvPr/>
          </p:nvSpPr>
          <p:spPr bwMode="auto">
            <a:xfrm>
              <a:off x="8269520"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85" name="Freeform 29">
              <a:extLst>
                <a:ext uri="{FF2B5EF4-FFF2-40B4-BE49-F238E27FC236}">
                  <a16:creationId xmlns:a16="http://schemas.microsoft.com/office/drawing/2014/main" id="{7AC21222-F53B-49F4-B120-4142E895988D}"/>
                </a:ext>
              </a:extLst>
            </p:cNvPr>
            <p:cNvSpPr>
              <a:spLocks/>
            </p:cNvSpPr>
            <p:nvPr/>
          </p:nvSpPr>
          <p:spPr bwMode="auto">
            <a:xfrm>
              <a:off x="8819682"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86" name="Freeform 30">
              <a:extLst>
                <a:ext uri="{FF2B5EF4-FFF2-40B4-BE49-F238E27FC236}">
                  <a16:creationId xmlns:a16="http://schemas.microsoft.com/office/drawing/2014/main" id="{1D769113-2D5C-4319-B3A0-1445FC2FEEDF}"/>
                </a:ext>
              </a:extLst>
            </p:cNvPr>
            <p:cNvSpPr>
              <a:spLocks/>
            </p:cNvSpPr>
            <p:nvPr/>
          </p:nvSpPr>
          <p:spPr bwMode="auto">
            <a:xfrm>
              <a:off x="9145823"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87" name="Freeform 31">
              <a:extLst>
                <a:ext uri="{FF2B5EF4-FFF2-40B4-BE49-F238E27FC236}">
                  <a16:creationId xmlns:a16="http://schemas.microsoft.com/office/drawing/2014/main" id="{CF76F5D2-8EBF-4BBF-BAC0-A598831BD4AE}"/>
                </a:ext>
              </a:extLst>
            </p:cNvPr>
            <p:cNvSpPr>
              <a:spLocks/>
            </p:cNvSpPr>
            <p:nvPr/>
          </p:nvSpPr>
          <p:spPr bwMode="auto">
            <a:xfrm>
              <a:off x="8598148"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88" name="Freeform 32">
              <a:extLst>
                <a:ext uri="{FF2B5EF4-FFF2-40B4-BE49-F238E27FC236}">
                  <a16:creationId xmlns:a16="http://schemas.microsoft.com/office/drawing/2014/main" id="{79DF8DA3-0D96-46EC-9297-EC7B5CFF9324}"/>
                </a:ext>
              </a:extLst>
            </p:cNvPr>
            <p:cNvSpPr>
              <a:spLocks/>
            </p:cNvSpPr>
            <p:nvPr/>
          </p:nvSpPr>
          <p:spPr bwMode="auto">
            <a:xfrm>
              <a:off x="8926776"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89" name="Freeform 29">
              <a:extLst>
                <a:ext uri="{FF2B5EF4-FFF2-40B4-BE49-F238E27FC236}">
                  <a16:creationId xmlns:a16="http://schemas.microsoft.com/office/drawing/2014/main" id="{0F27AB28-22A8-415C-B6D0-94ADD1E6061B}"/>
                </a:ext>
              </a:extLst>
            </p:cNvPr>
            <p:cNvSpPr>
              <a:spLocks/>
            </p:cNvSpPr>
            <p:nvPr/>
          </p:nvSpPr>
          <p:spPr bwMode="auto">
            <a:xfrm>
              <a:off x="9474451"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90" name="Freeform 30">
              <a:extLst>
                <a:ext uri="{FF2B5EF4-FFF2-40B4-BE49-F238E27FC236}">
                  <a16:creationId xmlns:a16="http://schemas.microsoft.com/office/drawing/2014/main" id="{D765D90F-EA0F-452A-A34B-3D776168B82C}"/>
                </a:ext>
              </a:extLst>
            </p:cNvPr>
            <p:cNvSpPr>
              <a:spLocks/>
            </p:cNvSpPr>
            <p:nvPr/>
          </p:nvSpPr>
          <p:spPr bwMode="auto">
            <a:xfrm>
              <a:off x="9800592"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91" name="Freeform 31">
              <a:extLst>
                <a:ext uri="{FF2B5EF4-FFF2-40B4-BE49-F238E27FC236}">
                  <a16:creationId xmlns:a16="http://schemas.microsoft.com/office/drawing/2014/main" id="{DD19005B-BC1E-494D-A8C5-6499478589A9}"/>
                </a:ext>
              </a:extLst>
            </p:cNvPr>
            <p:cNvSpPr>
              <a:spLocks/>
            </p:cNvSpPr>
            <p:nvPr/>
          </p:nvSpPr>
          <p:spPr bwMode="auto">
            <a:xfrm>
              <a:off x="9252918"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92" name="Freeform 32">
              <a:extLst>
                <a:ext uri="{FF2B5EF4-FFF2-40B4-BE49-F238E27FC236}">
                  <a16:creationId xmlns:a16="http://schemas.microsoft.com/office/drawing/2014/main" id="{B91B9304-73B8-4185-8D11-481474B8CEB5}"/>
                </a:ext>
              </a:extLst>
            </p:cNvPr>
            <p:cNvSpPr>
              <a:spLocks/>
            </p:cNvSpPr>
            <p:nvPr/>
          </p:nvSpPr>
          <p:spPr bwMode="auto">
            <a:xfrm>
              <a:off x="9581546"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93" name="Freeform 29">
              <a:extLst>
                <a:ext uri="{FF2B5EF4-FFF2-40B4-BE49-F238E27FC236}">
                  <a16:creationId xmlns:a16="http://schemas.microsoft.com/office/drawing/2014/main" id="{E0E23F06-6E0C-4B21-BB6B-EDAFF0375A26}"/>
                </a:ext>
              </a:extLst>
            </p:cNvPr>
            <p:cNvSpPr>
              <a:spLocks/>
            </p:cNvSpPr>
            <p:nvPr/>
          </p:nvSpPr>
          <p:spPr bwMode="auto">
            <a:xfrm>
              <a:off x="10129220"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94" name="Freeform 30">
              <a:extLst>
                <a:ext uri="{FF2B5EF4-FFF2-40B4-BE49-F238E27FC236}">
                  <a16:creationId xmlns:a16="http://schemas.microsoft.com/office/drawing/2014/main" id="{19AA63C5-39A7-41EE-8AB5-23D2AF665F78}"/>
                </a:ext>
              </a:extLst>
            </p:cNvPr>
            <p:cNvSpPr>
              <a:spLocks/>
            </p:cNvSpPr>
            <p:nvPr/>
          </p:nvSpPr>
          <p:spPr bwMode="auto">
            <a:xfrm>
              <a:off x="10455360"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95" name="Freeform 31">
              <a:extLst>
                <a:ext uri="{FF2B5EF4-FFF2-40B4-BE49-F238E27FC236}">
                  <a16:creationId xmlns:a16="http://schemas.microsoft.com/office/drawing/2014/main" id="{C265C136-7F01-4228-9566-BAF8D3CE697D}"/>
                </a:ext>
              </a:extLst>
            </p:cNvPr>
            <p:cNvSpPr>
              <a:spLocks/>
            </p:cNvSpPr>
            <p:nvPr/>
          </p:nvSpPr>
          <p:spPr bwMode="auto">
            <a:xfrm>
              <a:off x="9907686"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96" name="Freeform 32">
              <a:extLst>
                <a:ext uri="{FF2B5EF4-FFF2-40B4-BE49-F238E27FC236}">
                  <a16:creationId xmlns:a16="http://schemas.microsoft.com/office/drawing/2014/main" id="{CE73E6DC-43ED-4A25-BED4-F78B6AECC0DF}"/>
                </a:ext>
              </a:extLst>
            </p:cNvPr>
            <p:cNvSpPr>
              <a:spLocks/>
            </p:cNvSpPr>
            <p:nvPr/>
          </p:nvSpPr>
          <p:spPr bwMode="auto">
            <a:xfrm>
              <a:off x="10236314"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97" name="Freeform 29">
              <a:extLst>
                <a:ext uri="{FF2B5EF4-FFF2-40B4-BE49-F238E27FC236}">
                  <a16:creationId xmlns:a16="http://schemas.microsoft.com/office/drawing/2014/main" id="{E83598B8-DFA4-43D6-9DD0-0E3A9EADEE70}"/>
                </a:ext>
              </a:extLst>
            </p:cNvPr>
            <p:cNvSpPr>
              <a:spLocks/>
            </p:cNvSpPr>
            <p:nvPr/>
          </p:nvSpPr>
          <p:spPr bwMode="auto">
            <a:xfrm>
              <a:off x="10783989"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98" name="Freeform 30">
              <a:extLst>
                <a:ext uri="{FF2B5EF4-FFF2-40B4-BE49-F238E27FC236}">
                  <a16:creationId xmlns:a16="http://schemas.microsoft.com/office/drawing/2014/main" id="{ECAAA4F9-BAE9-4CF4-BB8F-D8BBC0A9778A}"/>
                </a:ext>
              </a:extLst>
            </p:cNvPr>
            <p:cNvSpPr>
              <a:spLocks/>
            </p:cNvSpPr>
            <p:nvPr/>
          </p:nvSpPr>
          <p:spPr bwMode="auto">
            <a:xfrm>
              <a:off x="11110130"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99" name="Freeform 31">
              <a:extLst>
                <a:ext uri="{FF2B5EF4-FFF2-40B4-BE49-F238E27FC236}">
                  <a16:creationId xmlns:a16="http://schemas.microsoft.com/office/drawing/2014/main" id="{17500CAF-9B1D-442B-BBE2-105CF538488A}"/>
                </a:ext>
              </a:extLst>
            </p:cNvPr>
            <p:cNvSpPr>
              <a:spLocks/>
            </p:cNvSpPr>
            <p:nvPr/>
          </p:nvSpPr>
          <p:spPr bwMode="auto">
            <a:xfrm>
              <a:off x="10562455"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00" name="Freeform 32">
              <a:extLst>
                <a:ext uri="{FF2B5EF4-FFF2-40B4-BE49-F238E27FC236}">
                  <a16:creationId xmlns:a16="http://schemas.microsoft.com/office/drawing/2014/main" id="{A48C472F-EA7C-4B21-9F73-16B2616ED7E0}"/>
                </a:ext>
              </a:extLst>
            </p:cNvPr>
            <p:cNvSpPr>
              <a:spLocks/>
            </p:cNvSpPr>
            <p:nvPr/>
          </p:nvSpPr>
          <p:spPr bwMode="auto">
            <a:xfrm>
              <a:off x="10891083"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01" name="Freeform 543">
              <a:extLst>
                <a:ext uri="{FF2B5EF4-FFF2-40B4-BE49-F238E27FC236}">
                  <a16:creationId xmlns:a16="http://schemas.microsoft.com/office/drawing/2014/main" id="{CEDC84EA-1A73-4988-B17D-FA9D4BBAB62F}"/>
                </a:ext>
              </a:extLst>
            </p:cNvPr>
            <p:cNvSpPr>
              <a:spLocks/>
            </p:cNvSpPr>
            <p:nvPr/>
          </p:nvSpPr>
          <p:spPr bwMode="auto">
            <a:xfrm>
              <a:off x="11438757"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02" name="Freeform 544">
              <a:extLst>
                <a:ext uri="{FF2B5EF4-FFF2-40B4-BE49-F238E27FC236}">
                  <a16:creationId xmlns:a16="http://schemas.microsoft.com/office/drawing/2014/main" id="{B0FAC11E-D51E-408E-A483-C3BF5B414687}"/>
                </a:ext>
              </a:extLst>
            </p:cNvPr>
            <p:cNvSpPr>
              <a:spLocks/>
            </p:cNvSpPr>
            <p:nvPr/>
          </p:nvSpPr>
          <p:spPr bwMode="auto">
            <a:xfrm>
              <a:off x="11764899"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03" name="Freeform 545">
              <a:extLst>
                <a:ext uri="{FF2B5EF4-FFF2-40B4-BE49-F238E27FC236}">
                  <a16:creationId xmlns:a16="http://schemas.microsoft.com/office/drawing/2014/main" id="{A16AE418-38DB-4A77-AB1D-6D568C3FC174}"/>
                </a:ext>
              </a:extLst>
            </p:cNvPr>
            <p:cNvSpPr>
              <a:spLocks/>
            </p:cNvSpPr>
            <p:nvPr/>
          </p:nvSpPr>
          <p:spPr bwMode="auto">
            <a:xfrm>
              <a:off x="11217225"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04" name="Freeform 546">
              <a:extLst>
                <a:ext uri="{FF2B5EF4-FFF2-40B4-BE49-F238E27FC236}">
                  <a16:creationId xmlns:a16="http://schemas.microsoft.com/office/drawing/2014/main" id="{14C68599-C497-4BF8-AF9A-1C07AC063E64}"/>
                </a:ext>
              </a:extLst>
            </p:cNvPr>
            <p:cNvSpPr>
              <a:spLocks/>
            </p:cNvSpPr>
            <p:nvPr/>
          </p:nvSpPr>
          <p:spPr bwMode="auto">
            <a:xfrm>
              <a:off x="11545852"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05" name="Freeform 29">
              <a:extLst>
                <a:ext uri="{FF2B5EF4-FFF2-40B4-BE49-F238E27FC236}">
                  <a16:creationId xmlns:a16="http://schemas.microsoft.com/office/drawing/2014/main" id="{B360B77C-F788-4D77-8D09-E35CCE523CC7}"/>
                </a:ext>
              </a:extLst>
            </p:cNvPr>
            <p:cNvSpPr>
              <a:spLocks/>
            </p:cNvSpPr>
            <p:nvPr/>
          </p:nvSpPr>
          <p:spPr bwMode="auto">
            <a:xfrm>
              <a:off x="12093527"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06" name="Freeform 31">
              <a:extLst>
                <a:ext uri="{FF2B5EF4-FFF2-40B4-BE49-F238E27FC236}">
                  <a16:creationId xmlns:a16="http://schemas.microsoft.com/office/drawing/2014/main" id="{2707CBB0-54FD-4855-9208-E3453FCA1120}"/>
                </a:ext>
              </a:extLst>
            </p:cNvPr>
            <p:cNvSpPr>
              <a:spLocks/>
            </p:cNvSpPr>
            <p:nvPr/>
          </p:nvSpPr>
          <p:spPr bwMode="auto">
            <a:xfrm>
              <a:off x="11871993"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59" name="Freeform 30">
              <a:extLst>
                <a:ext uri="{FF2B5EF4-FFF2-40B4-BE49-F238E27FC236}">
                  <a16:creationId xmlns:a16="http://schemas.microsoft.com/office/drawing/2014/main" id="{999F113B-BDFD-4EFD-B098-A10DDFF4202A}"/>
                </a:ext>
              </a:extLst>
            </p:cNvPr>
            <p:cNvSpPr>
              <a:spLocks/>
            </p:cNvSpPr>
            <p:nvPr/>
          </p:nvSpPr>
          <p:spPr bwMode="auto">
            <a:xfrm>
              <a:off x="302710"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60" name="Freeform 32">
              <a:extLst>
                <a:ext uri="{FF2B5EF4-FFF2-40B4-BE49-F238E27FC236}">
                  <a16:creationId xmlns:a16="http://schemas.microsoft.com/office/drawing/2014/main" id="{939ADE80-13C0-4FB3-830A-0081EC37795E}"/>
                </a:ext>
              </a:extLst>
            </p:cNvPr>
            <p:cNvSpPr>
              <a:spLocks/>
            </p:cNvSpPr>
            <p:nvPr/>
          </p:nvSpPr>
          <p:spPr bwMode="auto">
            <a:xfrm>
              <a:off x="83663"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61" name="Freeform 403">
              <a:extLst>
                <a:ext uri="{FF2B5EF4-FFF2-40B4-BE49-F238E27FC236}">
                  <a16:creationId xmlns:a16="http://schemas.microsoft.com/office/drawing/2014/main" id="{51BF8E6F-80B4-4611-B309-FBC92351C04E}"/>
                </a:ext>
              </a:extLst>
            </p:cNvPr>
            <p:cNvSpPr>
              <a:spLocks/>
            </p:cNvSpPr>
            <p:nvPr/>
          </p:nvSpPr>
          <p:spPr bwMode="auto">
            <a:xfrm>
              <a:off x="631337"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62" name="Freeform 404">
              <a:extLst>
                <a:ext uri="{FF2B5EF4-FFF2-40B4-BE49-F238E27FC236}">
                  <a16:creationId xmlns:a16="http://schemas.microsoft.com/office/drawing/2014/main" id="{C1745FD0-455D-411D-A2DF-FD1C75C923CB}"/>
                </a:ext>
              </a:extLst>
            </p:cNvPr>
            <p:cNvSpPr>
              <a:spLocks/>
            </p:cNvSpPr>
            <p:nvPr/>
          </p:nvSpPr>
          <p:spPr bwMode="auto">
            <a:xfrm>
              <a:off x="957479"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63" name="Freeform 405">
              <a:extLst>
                <a:ext uri="{FF2B5EF4-FFF2-40B4-BE49-F238E27FC236}">
                  <a16:creationId xmlns:a16="http://schemas.microsoft.com/office/drawing/2014/main" id="{63720F32-8B89-4D67-B1C4-D727F55BE2A6}"/>
                </a:ext>
              </a:extLst>
            </p:cNvPr>
            <p:cNvSpPr>
              <a:spLocks/>
            </p:cNvSpPr>
            <p:nvPr/>
          </p:nvSpPr>
          <p:spPr bwMode="auto">
            <a:xfrm>
              <a:off x="409806"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64" name="Freeform 406">
              <a:extLst>
                <a:ext uri="{FF2B5EF4-FFF2-40B4-BE49-F238E27FC236}">
                  <a16:creationId xmlns:a16="http://schemas.microsoft.com/office/drawing/2014/main" id="{467ED7CC-B742-44A7-873C-BB650D3367F4}"/>
                </a:ext>
              </a:extLst>
            </p:cNvPr>
            <p:cNvSpPr>
              <a:spLocks/>
            </p:cNvSpPr>
            <p:nvPr/>
          </p:nvSpPr>
          <p:spPr bwMode="auto">
            <a:xfrm>
              <a:off x="738432"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65" name="Freeform 29">
              <a:extLst>
                <a:ext uri="{FF2B5EF4-FFF2-40B4-BE49-F238E27FC236}">
                  <a16:creationId xmlns:a16="http://schemas.microsoft.com/office/drawing/2014/main" id="{783111E6-E0F7-422E-B6AF-A849EA2F7C43}"/>
                </a:ext>
              </a:extLst>
            </p:cNvPr>
            <p:cNvSpPr>
              <a:spLocks/>
            </p:cNvSpPr>
            <p:nvPr/>
          </p:nvSpPr>
          <p:spPr bwMode="auto">
            <a:xfrm>
              <a:off x="1286107"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66" name="Freeform 31">
              <a:extLst>
                <a:ext uri="{FF2B5EF4-FFF2-40B4-BE49-F238E27FC236}">
                  <a16:creationId xmlns:a16="http://schemas.microsoft.com/office/drawing/2014/main" id="{90CFDFDC-52CB-400B-8EB9-6283B7C48209}"/>
                </a:ext>
              </a:extLst>
            </p:cNvPr>
            <p:cNvSpPr>
              <a:spLocks/>
            </p:cNvSpPr>
            <p:nvPr/>
          </p:nvSpPr>
          <p:spPr bwMode="auto">
            <a:xfrm>
              <a:off x="1064574"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67" name="Freeform 29">
              <a:extLst>
                <a:ext uri="{FF2B5EF4-FFF2-40B4-BE49-F238E27FC236}">
                  <a16:creationId xmlns:a16="http://schemas.microsoft.com/office/drawing/2014/main" id="{8CD146FA-E7C7-4224-9559-EDD4DCC58C9A}"/>
                </a:ext>
              </a:extLst>
            </p:cNvPr>
            <p:cNvSpPr>
              <a:spLocks/>
            </p:cNvSpPr>
            <p:nvPr/>
          </p:nvSpPr>
          <p:spPr bwMode="auto">
            <a:xfrm>
              <a:off x="1614735"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68" name="Freeform 30">
              <a:extLst>
                <a:ext uri="{FF2B5EF4-FFF2-40B4-BE49-F238E27FC236}">
                  <a16:creationId xmlns:a16="http://schemas.microsoft.com/office/drawing/2014/main" id="{2174C9C3-2746-4B71-8A52-BF8B8068FD38}"/>
                </a:ext>
              </a:extLst>
            </p:cNvPr>
            <p:cNvSpPr>
              <a:spLocks/>
            </p:cNvSpPr>
            <p:nvPr/>
          </p:nvSpPr>
          <p:spPr bwMode="auto">
            <a:xfrm>
              <a:off x="1940877"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69" name="Freeform 31">
              <a:extLst>
                <a:ext uri="{FF2B5EF4-FFF2-40B4-BE49-F238E27FC236}">
                  <a16:creationId xmlns:a16="http://schemas.microsoft.com/office/drawing/2014/main" id="{75E0E226-D2E8-43AD-98F2-86EF2ACA265C}"/>
                </a:ext>
              </a:extLst>
            </p:cNvPr>
            <p:cNvSpPr>
              <a:spLocks/>
            </p:cNvSpPr>
            <p:nvPr/>
          </p:nvSpPr>
          <p:spPr bwMode="auto">
            <a:xfrm>
              <a:off x="1393203"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70" name="Freeform 32">
              <a:extLst>
                <a:ext uri="{FF2B5EF4-FFF2-40B4-BE49-F238E27FC236}">
                  <a16:creationId xmlns:a16="http://schemas.microsoft.com/office/drawing/2014/main" id="{83948B78-814E-4831-9B16-0604E9CE3449}"/>
                </a:ext>
              </a:extLst>
            </p:cNvPr>
            <p:cNvSpPr>
              <a:spLocks/>
            </p:cNvSpPr>
            <p:nvPr/>
          </p:nvSpPr>
          <p:spPr bwMode="auto">
            <a:xfrm>
              <a:off x="1721829"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71" name="Freeform 29">
              <a:extLst>
                <a:ext uri="{FF2B5EF4-FFF2-40B4-BE49-F238E27FC236}">
                  <a16:creationId xmlns:a16="http://schemas.microsoft.com/office/drawing/2014/main" id="{51B32215-1903-4EA9-96FB-619750A9882E}"/>
                </a:ext>
              </a:extLst>
            </p:cNvPr>
            <p:cNvSpPr>
              <a:spLocks/>
            </p:cNvSpPr>
            <p:nvPr/>
          </p:nvSpPr>
          <p:spPr bwMode="auto">
            <a:xfrm>
              <a:off x="2269505"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72" name="Freeform 30">
              <a:extLst>
                <a:ext uri="{FF2B5EF4-FFF2-40B4-BE49-F238E27FC236}">
                  <a16:creationId xmlns:a16="http://schemas.microsoft.com/office/drawing/2014/main" id="{5BB32B74-3902-4897-9A5A-125FE9459E0C}"/>
                </a:ext>
              </a:extLst>
            </p:cNvPr>
            <p:cNvSpPr>
              <a:spLocks/>
            </p:cNvSpPr>
            <p:nvPr/>
          </p:nvSpPr>
          <p:spPr bwMode="auto">
            <a:xfrm>
              <a:off x="2595646"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73" name="Freeform 31">
              <a:extLst>
                <a:ext uri="{FF2B5EF4-FFF2-40B4-BE49-F238E27FC236}">
                  <a16:creationId xmlns:a16="http://schemas.microsoft.com/office/drawing/2014/main" id="{E113C86A-13B3-41D6-8F14-9B1D2D492032}"/>
                </a:ext>
              </a:extLst>
            </p:cNvPr>
            <p:cNvSpPr>
              <a:spLocks/>
            </p:cNvSpPr>
            <p:nvPr/>
          </p:nvSpPr>
          <p:spPr bwMode="auto">
            <a:xfrm>
              <a:off x="2047971"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74" name="Freeform 32">
              <a:extLst>
                <a:ext uri="{FF2B5EF4-FFF2-40B4-BE49-F238E27FC236}">
                  <a16:creationId xmlns:a16="http://schemas.microsoft.com/office/drawing/2014/main" id="{46595F4E-EC0D-4920-B9EF-822431702435}"/>
                </a:ext>
              </a:extLst>
            </p:cNvPr>
            <p:cNvSpPr>
              <a:spLocks/>
            </p:cNvSpPr>
            <p:nvPr/>
          </p:nvSpPr>
          <p:spPr bwMode="auto">
            <a:xfrm>
              <a:off x="2376599"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75" name="Freeform 29">
              <a:extLst>
                <a:ext uri="{FF2B5EF4-FFF2-40B4-BE49-F238E27FC236}">
                  <a16:creationId xmlns:a16="http://schemas.microsoft.com/office/drawing/2014/main" id="{3609A740-7A32-4857-905F-257EDB41689C}"/>
                </a:ext>
              </a:extLst>
            </p:cNvPr>
            <p:cNvSpPr>
              <a:spLocks/>
            </p:cNvSpPr>
            <p:nvPr/>
          </p:nvSpPr>
          <p:spPr bwMode="auto">
            <a:xfrm>
              <a:off x="2924274"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76" name="Freeform 30">
              <a:extLst>
                <a:ext uri="{FF2B5EF4-FFF2-40B4-BE49-F238E27FC236}">
                  <a16:creationId xmlns:a16="http://schemas.microsoft.com/office/drawing/2014/main" id="{A2D4536C-13C0-4568-977F-47B90CA3BB3D}"/>
                </a:ext>
              </a:extLst>
            </p:cNvPr>
            <p:cNvSpPr>
              <a:spLocks/>
            </p:cNvSpPr>
            <p:nvPr/>
          </p:nvSpPr>
          <p:spPr bwMode="auto">
            <a:xfrm>
              <a:off x="3250415"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77" name="Freeform 31">
              <a:extLst>
                <a:ext uri="{FF2B5EF4-FFF2-40B4-BE49-F238E27FC236}">
                  <a16:creationId xmlns:a16="http://schemas.microsoft.com/office/drawing/2014/main" id="{79C472D0-62B1-43DF-95FE-BDAC0C254114}"/>
                </a:ext>
              </a:extLst>
            </p:cNvPr>
            <p:cNvSpPr>
              <a:spLocks/>
            </p:cNvSpPr>
            <p:nvPr/>
          </p:nvSpPr>
          <p:spPr bwMode="auto">
            <a:xfrm>
              <a:off x="2702740"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78" name="Freeform 32">
              <a:extLst>
                <a:ext uri="{FF2B5EF4-FFF2-40B4-BE49-F238E27FC236}">
                  <a16:creationId xmlns:a16="http://schemas.microsoft.com/office/drawing/2014/main" id="{23CBCA76-32B2-4F01-B3DB-D143F21CC7AC}"/>
                </a:ext>
              </a:extLst>
            </p:cNvPr>
            <p:cNvSpPr>
              <a:spLocks/>
            </p:cNvSpPr>
            <p:nvPr/>
          </p:nvSpPr>
          <p:spPr bwMode="auto">
            <a:xfrm>
              <a:off x="3031368"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79" name="Freeform 29">
              <a:extLst>
                <a:ext uri="{FF2B5EF4-FFF2-40B4-BE49-F238E27FC236}">
                  <a16:creationId xmlns:a16="http://schemas.microsoft.com/office/drawing/2014/main" id="{0B372109-EBA7-4A0E-AD5E-0BEBE69B3419}"/>
                </a:ext>
              </a:extLst>
            </p:cNvPr>
            <p:cNvSpPr>
              <a:spLocks/>
            </p:cNvSpPr>
            <p:nvPr/>
          </p:nvSpPr>
          <p:spPr bwMode="auto">
            <a:xfrm>
              <a:off x="3579042"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80" name="Freeform 30">
              <a:extLst>
                <a:ext uri="{FF2B5EF4-FFF2-40B4-BE49-F238E27FC236}">
                  <a16:creationId xmlns:a16="http://schemas.microsoft.com/office/drawing/2014/main" id="{5D04DD70-90F6-4E74-BE74-AEA71B0C1065}"/>
                </a:ext>
              </a:extLst>
            </p:cNvPr>
            <p:cNvSpPr>
              <a:spLocks/>
            </p:cNvSpPr>
            <p:nvPr/>
          </p:nvSpPr>
          <p:spPr bwMode="auto">
            <a:xfrm>
              <a:off x="3905183"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81" name="Freeform 31">
              <a:extLst>
                <a:ext uri="{FF2B5EF4-FFF2-40B4-BE49-F238E27FC236}">
                  <a16:creationId xmlns:a16="http://schemas.microsoft.com/office/drawing/2014/main" id="{D8BE9966-EC0B-45DB-A058-5D1B67C94922}"/>
                </a:ext>
              </a:extLst>
            </p:cNvPr>
            <p:cNvSpPr>
              <a:spLocks/>
            </p:cNvSpPr>
            <p:nvPr/>
          </p:nvSpPr>
          <p:spPr bwMode="auto">
            <a:xfrm>
              <a:off x="3357509"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82" name="Freeform 32">
              <a:extLst>
                <a:ext uri="{FF2B5EF4-FFF2-40B4-BE49-F238E27FC236}">
                  <a16:creationId xmlns:a16="http://schemas.microsoft.com/office/drawing/2014/main" id="{7F4E4CDD-D68D-4602-9EB7-4C64438A5323}"/>
                </a:ext>
              </a:extLst>
            </p:cNvPr>
            <p:cNvSpPr>
              <a:spLocks/>
            </p:cNvSpPr>
            <p:nvPr/>
          </p:nvSpPr>
          <p:spPr bwMode="auto">
            <a:xfrm>
              <a:off x="3686137"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83" name="Freeform 425">
              <a:extLst>
                <a:ext uri="{FF2B5EF4-FFF2-40B4-BE49-F238E27FC236}">
                  <a16:creationId xmlns:a16="http://schemas.microsoft.com/office/drawing/2014/main" id="{26F919EB-B32A-4217-BDCB-E417FEEC33E5}"/>
                </a:ext>
              </a:extLst>
            </p:cNvPr>
            <p:cNvSpPr>
              <a:spLocks/>
            </p:cNvSpPr>
            <p:nvPr/>
          </p:nvSpPr>
          <p:spPr bwMode="auto">
            <a:xfrm>
              <a:off x="4233811"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84" name="Freeform 426">
              <a:extLst>
                <a:ext uri="{FF2B5EF4-FFF2-40B4-BE49-F238E27FC236}">
                  <a16:creationId xmlns:a16="http://schemas.microsoft.com/office/drawing/2014/main" id="{7BCBBF09-063A-42BB-89C3-1D036AADBE2A}"/>
                </a:ext>
              </a:extLst>
            </p:cNvPr>
            <p:cNvSpPr>
              <a:spLocks/>
            </p:cNvSpPr>
            <p:nvPr/>
          </p:nvSpPr>
          <p:spPr bwMode="auto">
            <a:xfrm>
              <a:off x="4559953"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85" name="Freeform 427">
              <a:extLst>
                <a:ext uri="{FF2B5EF4-FFF2-40B4-BE49-F238E27FC236}">
                  <a16:creationId xmlns:a16="http://schemas.microsoft.com/office/drawing/2014/main" id="{D5B21899-49BE-40DD-9994-4342A92F9CAD}"/>
                </a:ext>
              </a:extLst>
            </p:cNvPr>
            <p:cNvSpPr>
              <a:spLocks/>
            </p:cNvSpPr>
            <p:nvPr/>
          </p:nvSpPr>
          <p:spPr bwMode="auto">
            <a:xfrm>
              <a:off x="4012279"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86" name="Freeform 428">
              <a:extLst>
                <a:ext uri="{FF2B5EF4-FFF2-40B4-BE49-F238E27FC236}">
                  <a16:creationId xmlns:a16="http://schemas.microsoft.com/office/drawing/2014/main" id="{C29A755D-D1E5-428E-9DB2-4A3D05952C9A}"/>
                </a:ext>
              </a:extLst>
            </p:cNvPr>
            <p:cNvSpPr>
              <a:spLocks/>
            </p:cNvSpPr>
            <p:nvPr/>
          </p:nvSpPr>
          <p:spPr bwMode="auto">
            <a:xfrm>
              <a:off x="4340906"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87" name="Freeform 29">
              <a:extLst>
                <a:ext uri="{FF2B5EF4-FFF2-40B4-BE49-F238E27FC236}">
                  <a16:creationId xmlns:a16="http://schemas.microsoft.com/office/drawing/2014/main" id="{B68678C1-2426-4B80-877E-B7DB6EDFE6D1}"/>
                </a:ext>
              </a:extLst>
            </p:cNvPr>
            <p:cNvSpPr>
              <a:spLocks/>
            </p:cNvSpPr>
            <p:nvPr/>
          </p:nvSpPr>
          <p:spPr bwMode="auto">
            <a:xfrm>
              <a:off x="4888581"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88" name="Freeform 31">
              <a:extLst>
                <a:ext uri="{FF2B5EF4-FFF2-40B4-BE49-F238E27FC236}">
                  <a16:creationId xmlns:a16="http://schemas.microsoft.com/office/drawing/2014/main" id="{2E9ECE0B-8B8D-42B5-B7EB-3B49B57B4BD0}"/>
                </a:ext>
              </a:extLst>
            </p:cNvPr>
            <p:cNvSpPr>
              <a:spLocks/>
            </p:cNvSpPr>
            <p:nvPr/>
          </p:nvSpPr>
          <p:spPr bwMode="auto">
            <a:xfrm>
              <a:off x="4667048"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10" name="Group 1809">
            <a:extLst>
              <a:ext uri="{FF2B5EF4-FFF2-40B4-BE49-F238E27FC236}">
                <a16:creationId xmlns:a16="http://schemas.microsoft.com/office/drawing/2014/main" id="{6B1C29B7-1E4C-42E9-BFF5-AFA071F0966B}"/>
              </a:ext>
            </a:extLst>
          </p:cNvPr>
          <p:cNvGrpSpPr/>
          <p:nvPr userDrawn="1"/>
        </p:nvGrpSpPr>
        <p:grpSpPr>
          <a:xfrm>
            <a:off x="83667" y="2344111"/>
            <a:ext cx="12009863" cy="176637"/>
            <a:chOff x="83664" y="2252007"/>
            <a:chExt cx="12009863" cy="176637"/>
          </a:xfrm>
        </p:grpSpPr>
        <p:sp>
          <p:nvSpPr>
            <p:cNvPr id="407" name="Freeform 29">
              <a:extLst>
                <a:ext uri="{FF2B5EF4-FFF2-40B4-BE49-F238E27FC236}">
                  <a16:creationId xmlns:a16="http://schemas.microsoft.com/office/drawing/2014/main" id="{30334EE7-DCA7-4D60-B28C-8481DA7BC5D8}"/>
                </a:ext>
              </a:extLst>
            </p:cNvPr>
            <p:cNvSpPr>
              <a:spLocks/>
            </p:cNvSpPr>
            <p:nvPr/>
          </p:nvSpPr>
          <p:spPr bwMode="auto">
            <a:xfrm flipH="1">
              <a:off x="11871994"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08" name="Freeform 30">
              <a:extLst>
                <a:ext uri="{FF2B5EF4-FFF2-40B4-BE49-F238E27FC236}">
                  <a16:creationId xmlns:a16="http://schemas.microsoft.com/office/drawing/2014/main" id="{6A60ACAA-F66E-49DE-8A9C-F4642E7E672B}"/>
                </a:ext>
              </a:extLst>
            </p:cNvPr>
            <p:cNvSpPr>
              <a:spLocks/>
            </p:cNvSpPr>
            <p:nvPr/>
          </p:nvSpPr>
          <p:spPr bwMode="auto">
            <a:xfrm flipH="1">
              <a:off x="1154585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09" name="Freeform 31">
              <a:extLst>
                <a:ext uri="{FF2B5EF4-FFF2-40B4-BE49-F238E27FC236}">
                  <a16:creationId xmlns:a16="http://schemas.microsoft.com/office/drawing/2014/main" id="{12DD950A-B306-416B-92C1-5BF4522454A1}"/>
                </a:ext>
              </a:extLst>
            </p:cNvPr>
            <p:cNvSpPr>
              <a:spLocks/>
            </p:cNvSpPr>
            <p:nvPr/>
          </p:nvSpPr>
          <p:spPr bwMode="auto">
            <a:xfrm flipH="1">
              <a:off x="11979088"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10" name="Freeform 32">
              <a:extLst>
                <a:ext uri="{FF2B5EF4-FFF2-40B4-BE49-F238E27FC236}">
                  <a16:creationId xmlns:a16="http://schemas.microsoft.com/office/drawing/2014/main" id="{3C1D0DDA-F080-4134-A0D1-1694C1CB51D4}"/>
                </a:ext>
              </a:extLst>
            </p:cNvPr>
            <p:cNvSpPr>
              <a:spLocks/>
            </p:cNvSpPr>
            <p:nvPr/>
          </p:nvSpPr>
          <p:spPr bwMode="auto">
            <a:xfrm flipH="1">
              <a:off x="11652948"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11" name="Freeform 29">
              <a:extLst>
                <a:ext uri="{FF2B5EF4-FFF2-40B4-BE49-F238E27FC236}">
                  <a16:creationId xmlns:a16="http://schemas.microsoft.com/office/drawing/2014/main" id="{E65E316F-C983-4FB6-89C7-382A5840C022}"/>
                </a:ext>
              </a:extLst>
            </p:cNvPr>
            <p:cNvSpPr>
              <a:spLocks/>
            </p:cNvSpPr>
            <p:nvPr/>
          </p:nvSpPr>
          <p:spPr bwMode="auto">
            <a:xfrm flipH="1">
              <a:off x="11217224"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12" name="Freeform 30">
              <a:extLst>
                <a:ext uri="{FF2B5EF4-FFF2-40B4-BE49-F238E27FC236}">
                  <a16:creationId xmlns:a16="http://schemas.microsoft.com/office/drawing/2014/main" id="{5260D3E2-7E08-4EA8-90C4-4B246107DCC3}"/>
                </a:ext>
              </a:extLst>
            </p:cNvPr>
            <p:cNvSpPr>
              <a:spLocks/>
            </p:cNvSpPr>
            <p:nvPr/>
          </p:nvSpPr>
          <p:spPr bwMode="auto">
            <a:xfrm flipH="1">
              <a:off x="10891084"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13" name="Freeform 31">
              <a:extLst>
                <a:ext uri="{FF2B5EF4-FFF2-40B4-BE49-F238E27FC236}">
                  <a16:creationId xmlns:a16="http://schemas.microsoft.com/office/drawing/2014/main" id="{59BC0DF5-D0B0-4696-ACB0-41E6139ABF66}"/>
                </a:ext>
              </a:extLst>
            </p:cNvPr>
            <p:cNvSpPr>
              <a:spLocks/>
            </p:cNvSpPr>
            <p:nvPr/>
          </p:nvSpPr>
          <p:spPr bwMode="auto">
            <a:xfrm flipH="1">
              <a:off x="11324319"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14" name="Freeform 32">
              <a:extLst>
                <a:ext uri="{FF2B5EF4-FFF2-40B4-BE49-F238E27FC236}">
                  <a16:creationId xmlns:a16="http://schemas.microsoft.com/office/drawing/2014/main" id="{9A7FD932-2299-4707-A101-DD80FE3C992A}"/>
                </a:ext>
              </a:extLst>
            </p:cNvPr>
            <p:cNvSpPr>
              <a:spLocks/>
            </p:cNvSpPr>
            <p:nvPr/>
          </p:nvSpPr>
          <p:spPr bwMode="auto">
            <a:xfrm flipH="1">
              <a:off x="10998178"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15" name="Freeform 29">
              <a:extLst>
                <a:ext uri="{FF2B5EF4-FFF2-40B4-BE49-F238E27FC236}">
                  <a16:creationId xmlns:a16="http://schemas.microsoft.com/office/drawing/2014/main" id="{FE9F9FA4-42D4-4350-BC60-DA5E52668E4E}"/>
                </a:ext>
              </a:extLst>
            </p:cNvPr>
            <p:cNvSpPr>
              <a:spLocks/>
            </p:cNvSpPr>
            <p:nvPr/>
          </p:nvSpPr>
          <p:spPr bwMode="auto">
            <a:xfrm flipH="1">
              <a:off x="10562456"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16" name="Freeform 30">
              <a:extLst>
                <a:ext uri="{FF2B5EF4-FFF2-40B4-BE49-F238E27FC236}">
                  <a16:creationId xmlns:a16="http://schemas.microsoft.com/office/drawing/2014/main" id="{811FE3E0-620A-430A-8EBE-EBFC93957B07}"/>
                </a:ext>
              </a:extLst>
            </p:cNvPr>
            <p:cNvSpPr>
              <a:spLocks/>
            </p:cNvSpPr>
            <p:nvPr/>
          </p:nvSpPr>
          <p:spPr bwMode="auto">
            <a:xfrm flipH="1">
              <a:off x="1023631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17" name="Freeform 31">
              <a:extLst>
                <a:ext uri="{FF2B5EF4-FFF2-40B4-BE49-F238E27FC236}">
                  <a16:creationId xmlns:a16="http://schemas.microsoft.com/office/drawing/2014/main" id="{C32C85E2-DC7D-4483-842D-244D9C32F760}"/>
                </a:ext>
              </a:extLst>
            </p:cNvPr>
            <p:cNvSpPr>
              <a:spLocks/>
            </p:cNvSpPr>
            <p:nvPr/>
          </p:nvSpPr>
          <p:spPr bwMode="auto">
            <a:xfrm flipH="1">
              <a:off x="10669550"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18" name="Freeform 32">
              <a:extLst>
                <a:ext uri="{FF2B5EF4-FFF2-40B4-BE49-F238E27FC236}">
                  <a16:creationId xmlns:a16="http://schemas.microsoft.com/office/drawing/2014/main" id="{F27C982D-C977-48C0-91D0-7F54E46E7764}"/>
                </a:ext>
              </a:extLst>
            </p:cNvPr>
            <p:cNvSpPr>
              <a:spLocks/>
            </p:cNvSpPr>
            <p:nvPr/>
          </p:nvSpPr>
          <p:spPr bwMode="auto">
            <a:xfrm flipH="1">
              <a:off x="10343410"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19" name="Freeform 29">
              <a:extLst>
                <a:ext uri="{FF2B5EF4-FFF2-40B4-BE49-F238E27FC236}">
                  <a16:creationId xmlns:a16="http://schemas.microsoft.com/office/drawing/2014/main" id="{E5756FA2-BA3C-4241-BB1E-E977E6D6A62C}"/>
                </a:ext>
              </a:extLst>
            </p:cNvPr>
            <p:cNvSpPr>
              <a:spLocks/>
            </p:cNvSpPr>
            <p:nvPr/>
          </p:nvSpPr>
          <p:spPr bwMode="auto">
            <a:xfrm flipH="1">
              <a:off x="9907687"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20" name="Freeform 30">
              <a:extLst>
                <a:ext uri="{FF2B5EF4-FFF2-40B4-BE49-F238E27FC236}">
                  <a16:creationId xmlns:a16="http://schemas.microsoft.com/office/drawing/2014/main" id="{D96DF0F1-FDCD-4CFC-8B01-67CAF1249040}"/>
                </a:ext>
              </a:extLst>
            </p:cNvPr>
            <p:cNvSpPr>
              <a:spLocks/>
            </p:cNvSpPr>
            <p:nvPr/>
          </p:nvSpPr>
          <p:spPr bwMode="auto">
            <a:xfrm flipH="1">
              <a:off x="9581546"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21" name="Freeform 31">
              <a:extLst>
                <a:ext uri="{FF2B5EF4-FFF2-40B4-BE49-F238E27FC236}">
                  <a16:creationId xmlns:a16="http://schemas.microsoft.com/office/drawing/2014/main" id="{E8861389-832B-4D82-951A-67AD1E4112DD}"/>
                </a:ext>
              </a:extLst>
            </p:cNvPr>
            <p:cNvSpPr>
              <a:spLocks/>
            </p:cNvSpPr>
            <p:nvPr/>
          </p:nvSpPr>
          <p:spPr bwMode="auto">
            <a:xfrm flipH="1">
              <a:off x="10014782"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22" name="Freeform 32">
              <a:extLst>
                <a:ext uri="{FF2B5EF4-FFF2-40B4-BE49-F238E27FC236}">
                  <a16:creationId xmlns:a16="http://schemas.microsoft.com/office/drawing/2014/main" id="{3513E007-9819-4501-856E-42C4E17E5708}"/>
                </a:ext>
              </a:extLst>
            </p:cNvPr>
            <p:cNvSpPr>
              <a:spLocks/>
            </p:cNvSpPr>
            <p:nvPr/>
          </p:nvSpPr>
          <p:spPr bwMode="auto">
            <a:xfrm flipH="1">
              <a:off x="9688641"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23" name="Freeform 565">
              <a:extLst>
                <a:ext uri="{FF2B5EF4-FFF2-40B4-BE49-F238E27FC236}">
                  <a16:creationId xmlns:a16="http://schemas.microsoft.com/office/drawing/2014/main" id="{7D37D513-F032-4B60-9DB1-75C9CA301F03}"/>
                </a:ext>
              </a:extLst>
            </p:cNvPr>
            <p:cNvSpPr>
              <a:spLocks/>
            </p:cNvSpPr>
            <p:nvPr/>
          </p:nvSpPr>
          <p:spPr bwMode="auto">
            <a:xfrm flipH="1">
              <a:off x="925291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24" name="Freeform 566">
              <a:extLst>
                <a:ext uri="{FF2B5EF4-FFF2-40B4-BE49-F238E27FC236}">
                  <a16:creationId xmlns:a16="http://schemas.microsoft.com/office/drawing/2014/main" id="{CFD414C9-0F46-40C2-B953-8E3E2A1388A1}"/>
                </a:ext>
              </a:extLst>
            </p:cNvPr>
            <p:cNvSpPr>
              <a:spLocks/>
            </p:cNvSpPr>
            <p:nvPr/>
          </p:nvSpPr>
          <p:spPr bwMode="auto">
            <a:xfrm flipH="1">
              <a:off x="8926777"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25" name="Freeform 567">
              <a:extLst>
                <a:ext uri="{FF2B5EF4-FFF2-40B4-BE49-F238E27FC236}">
                  <a16:creationId xmlns:a16="http://schemas.microsoft.com/office/drawing/2014/main" id="{38D52FCD-C432-4288-BC92-5F6643708E19}"/>
                </a:ext>
              </a:extLst>
            </p:cNvPr>
            <p:cNvSpPr>
              <a:spLocks/>
            </p:cNvSpPr>
            <p:nvPr/>
          </p:nvSpPr>
          <p:spPr bwMode="auto">
            <a:xfrm flipH="1">
              <a:off x="9360012"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26" name="Freeform 568">
              <a:extLst>
                <a:ext uri="{FF2B5EF4-FFF2-40B4-BE49-F238E27FC236}">
                  <a16:creationId xmlns:a16="http://schemas.microsoft.com/office/drawing/2014/main" id="{79759CE5-9DDE-4350-A9B6-D1C1D81CFE6B}"/>
                </a:ext>
              </a:extLst>
            </p:cNvPr>
            <p:cNvSpPr>
              <a:spLocks/>
            </p:cNvSpPr>
            <p:nvPr/>
          </p:nvSpPr>
          <p:spPr bwMode="auto">
            <a:xfrm flipH="1">
              <a:off x="9033872"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27" name="Freeform 29">
              <a:extLst>
                <a:ext uri="{FF2B5EF4-FFF2-40B4-BE49-F238E27FC236}">
                  <a16:creationId xmlns:a16="http://schemas.microsoft.com/office/drawing/2014/main" id="{C400C638-EF37-4263-8DBD-7A93CE5FBB77}"/>
                </a:ext>
              </a:extLst>
            </p:cNvPr>
            <p:cNvSpPr>
              <a:spLocks/>
            </p:cNvSpPr>
            <p:nvPr/>
          </p:nvSpPr>
          <p:spPr bwMode="auto">
            <a:xfrm flipH="1">
              <a:off x="859814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28" name="Freeform 31">
              <a:extLst>
                <a:ext uri="{FF2B5EF4-FFF2-40B4-BE49-F238E27FC236}">
                  <a16:creationId xmlns:a16="http://schemas.microsoft.com/office/drawing/2014/main" id="{D609565C-29D3-4ACB-832E-A7773BC5238C}"/>
                </a:ext>
              </a:extLst>
            </p:cNvPr>
            <p:cNvSpPr>
              <a:spLocks/>
            </p:cNvSpPr>
            <p:nvPr/>
          </p:nvSpPr>
          <p:spPr bwMode="auto">
            <a:xfrm flipH="1">
              <a:off x="8705243"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29" name="Freeform 29">
              <a:extLst>
                <a:ext uri="{FF2B5EF4-FFF2-40B4-BE49-F238E27FC236}">
                  <a16:creationId xmlns:a16="http://schemas.microsoft.com/office/drawing/2014/main" id="{69DFA549-08C0-4D50-B468-0C165355FE87}"/>
                </a:ext>
              </a:extLst>
            </p:cNvPr>
            <p:cNvSpPr>
              <a:spLocks/>
            </p:cNvSpPr>
            <p:nvPr/>
          </p:nvSpPr>
          <p:spPr bwMode="auto">
            <a:xfrm flipH="1">
              <a:off x="826952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30" name="Freeform 30">
              <a:extLst>
                <a:ext uri="{FF2B5EF4-FFF2-40B4-BE49-F238E27FC236}">
                  <a16:creationId xmlns:a16="http://schemas.microsoft.com/office/drawing/2014/main" id="{40C600C1-0579-4448-A24F-80681719E90B}"/>
                </a:ext>
              </a:extLst>
            </p:cNvPr>
            <p:cNvSpPr>
              <a:spLocks/>
            </p:cNvSpPr>
            <p:nvPr/>
          </p:nvSpPr>
          <p:spPr bwMode="auto">
            <a:xfrm flipH="1">
              <a:off x="7943379"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31" name="Freeform 31">
              <a:extLst>
                <a:ext uri="{FF2B5EF4-FFF2-40B4-BE49-F238E27FC236}">
                  <a16:creationId xmlns:a16="http://schemas.microsoft.com/office/drawing/2014/main" id="{C73ABC56-87CF-4709-9458-BBA629B1124A}"/>
                </a:ext>
              </a:extLst>
            </p:cNvPr>
            <p:cNvSpPr>
              <a:spLocks/>
            </p:cNvSpPr>
            <p:nvPr/>
          </p:nvSpPr>
          <p:spPr bwMode="auto">
            <a:xfrm flipH="1">
              <a:off x="8376614"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32" name="Freeform 32">
              <a:extLst>
                <a:ext uri="{FF2B5EF4-FFF2-40B4-BE49-F238E27FC236}">
                  <a16:creationId xmlns:a16="http://schemas.microsoft.com/office/drawing/2014/main" id="{4B63C02D-BE29-4577-8C2B-1E1C6C4D72A7}"/>
                </a:ext>
              </a:extLst>
            </p:cNvPr>
            <p:cNvSpPr>
              <a:spLocks/>
            </p:cNvSpPr>
            <p:nvPr/>
          </p:nvSpPr>
          <p:spPr bwMode="auto">
            <a:xfrm flipH="1">
              <a:off x="8050474"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33" name="Freeform 29">
              <a:extLst>
                <a:ext uri="{FF2B5EF4-FFF2-40B4-BE49-F238E27FC236}">
                  <a16:creationId xmlns:a16="http://schemas.microsoft.com/office/drawing/2014/main" id="{75D2C754-7240-45B0-9373-48800CB5B09A}"/>
                </a:ext>
              </a:extLst>
            </p:cNvPr>
            <p:cNvSpPr>
              <a:spLocks/>
            </p:cNvSpPr>
            <p:nvPr/>
          </p:nvSpPr>
          <p:spPr bwMode="auto">
            <a:xfrm flipH="1">
              <a:off x="7614751"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34" name="Freeform 30">
              <a:extLst>
                <a:ext uri="{FF2B5EF4-FFF2-40B4-BE49-F238E27FC236}">
                  <a16:creationId xmlns:a16="http://schemas.microsoft.com/office/drawing/2014/main" id="{EBB3EEC1-6A5E-40A7-9238-B7643D781DFE}"/>
                </a:ext>
              </a:extLst>
            </p:cNvPr>
            <p:cNvSpPr>
              <a:spLocks/>
            </p:cNvSpPr>
            <p:nvPr/>
          </p:nvSpPr>
          <p:spPr bwMode="auto">
            <a:xfrm flipH="1">
              <a:off x="728861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35" name="Freeform 31">
              <a:extLst>
                <a:ext uri="{FF2B5EF4-FFF2-40B4-BE49-F238E27FC236}">
                  <a16:creationId xmlns:a16="http://schemas.microsoft.com/office/drawing/2014/main" id="{CB19B347-1146-4EC7-94DC-540DF73F1B57}"/>
                </a:ext>
              </a:extLst>
            </p:cNvPr>
            <p:cNvSpPr>
              <a:spLocks/>
            </p:cNvSpPr>
            <p:nvPr/>
          </p:nvSpPr>
          <p:spPr bwMode="auto">
            <a:xfrm flipH="1">
              <a:off x="7721846"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36" name="Freeform 32">
              <a:extLst>
                <a:ext uri="{FF2B5EF4-FFF2-40B4-BE49-F238E27FC236}">
                  <a16:creationId xmlns:a16="http://schemas.microsoft.com/office/drawing/2014/main" id="{AB132B5E-B5E6-4128-A9BF-BE52102616DA}"/>
                </a:ext>
              </a:extLst>
            </p:cNvPr>
            <p:cNvSpPr>
              <a:spLocks/>
            </p:cNvSpPr>
            <p:nvPr/>
          </p:nvSpPr>
          <p:spPr bwMode="auto">
            <a:xfrm flipH="1">
              <a:off x="7395705"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37" name="Freeform 29">
              <a:extLst>
                <a:ext uri="{FF2B5EF4-FFF2-40B4-BE49-F238E27FC236}">
                  <a16:creationId xmlns:a16="http://schemas.microsoft.com/office/drawing/2014/main" id="{9C6A4B57-10C1-48E5-B3C8-811592576820}"/>
                </a:ext>
              </a:extLst>
            </p:cNvPr>
            <p:cNvSpPr>
              <a:spLocks/>
            </p:cNvSpPr>
            <p:nvPr/>
          </p:nvSpPr>
          <p:spPr bwMode="auto">
            <a:xfrm flipH="1">
              <a:off x="6959982"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38" name="Freeform 30">
              <a:extLst>
                <a:ext uri="{FF2B5EF4-FFF2-40B4-BE49-F238E27FC236}">
                  <a16:creationId xmlns:a16="http://schemas.microsoft.com/office/drawing/2014/main" id="{90245AB8-D8C8-4C8F-8D9D-8450BBC52979}"/>
                </a:ext>
              </a:extLst>
            </p:cNvPr>
            <p:cNvSpPr>
              <a:spLocks/>
            </p:cNvSpPr>
            <p:nvPr/>
          </p:nvSpPr>
          <p:spPr bwMode="auto">
            <a:xfrm flipH="1">
              <a:off x="6633842"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39" name="Freeform 31">
              <a:extLst>
                <a:ext uri="{FF2B5EF4-FFF2-40B4-BE49-F238E27FC236}">
                  <a16:creationId xmlns:a16="http://schemas.microsoft.com/office/drawing/2014/main" id="{1F778E81-D780-4588-82A4-116A76B28577}"/>
                </a:ext>
              </a:extLst>
            </p:cNvPr>
            <p:cNvSpPr>
              <a:spLocks/>
            </p:cNvSpPr>
            <p:nvPr/>
          </p:nvSpPr>
          <p:spPr bwMode="auto">
            <a:xfrm flipH="1">
              <a:off x="7067077"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40" name="Freeform 32">
              <a:extLst>
                <a:ext uri="{FF2B5EF4-FFF2-40B4-BE49-F238E27FC236}">
                  <a16:creationId xmlns:a16="http://schemas.microsoft.com/office/drawing/2014/main" id="{DF3ADE49-1E81-470A-9CE0-DD30FFCF6F6F}"/>
                </a:ext>
              </a:extLst>
            </p:cNvPr>
            <p:cNvSpPr>
              <a:spLocks/>
            </p:cNvSpPr>
            <p:nvPr/>
          </p:nvSpPr>
          <p:spPr bwMode="auto">
            <a:xfrm flipH="1">
              <a:off x="6740936"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41" name="Freeform 29">
              <a:extLst>
                <a:ext uri="{FF2B5EF4-FFF2-40B4-BE49-F238E27FC236}">
                  <a16:creationId xmlns:a16="http://schemas.microsoft.com/office/drawing/2014/main" id="{F6F9D2CC-0104-403D-9ABE-8FAC4C01FED8}"/>
                </a:ext>
              </a:extLst>
            </p:cNvPr>
            <p:cNvSpPr>
              <a:spLocks/>
            </p:cNvSpPr>
            <p:nvPr/>
          </p:nvSpPr>
          <p:spPr bwMode="auto">
            <a:xfrm flipH="1">
              <a:off x="630521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42" name="Freeform 30">
              <a:extLst>
                <a:ext uri="{FF2B5EF4-FFF2-40B4-BE49-F238E27FC236}">
                  <a16:creationId xmlns:a16="http://schemas.microsoft.com/office/drawing/2014/main" id="{979D1D8B-D906-480E-A68A-2F36085C53FD}"/>
                </a:ext>
              </a:extLst>
            </p:cNvPr>
            <p:cNvSpPr>
              <a:spLocks/>
            </p:cNvSpPr>
            <p:nvPr/>
          </p:nvSpPr>
          <p:spPr bwMode="auto">
            <a:xfrm flipH="1">
              <a:off x="5979072"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43" name="Freeform 31">
              <a:extLst>
                <a:ext uri="{FF2B5EF4-FFF2-40B4-BE49-F238E27FC236}">
                  <a16:creationId xmlns:a16="http://schemas.microsoft.com/office/drawing/2014/main" id="{C33B33A1-D0AF-4F66-9071-F0964ECB5237}"/>
                </a:ext>
              </a:extLst>
            </p:cNvPr>
            <p:cNvSpPr>
              <a:spLocks/>
            </p:cNvSpPr>
            <p:nvPr/>
          </p:nvSpPr>
          <p:spPr bwMode="auto">
            <a:xfrm flipH="1">
              <a:off x="6412308"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44" name="Freeform 32">
              <a:extLst>
                <a:ext uri="{FF2B5EF4-FFF2-40B4-BE49-F238E27FC236}">
                  <a16:creationId xmlns:a16="http://schemas.microsoft.com/office/drawing/2014/main" id="{F5955873-F5FA-4EBC-8E60-75B926B621D1}"/>
                </a:ext>
              </a:extLst>
            </p:cNvPr>
            <p:cNvSpPr>
              <a:spLocks/>
            </p:cNvSpPr>
            <p:nvPr/>
          </p:nvSpPr>
          <p:spPr bwMode="auto">
            <a:xfrm flipH="1">
              <a:off x="6086167"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45" name="Freeform 587">
              <a:extLst>
                <a:ext uri="{FF2B5EF4-FFF2-40B4-BE49-F238E27FC236}">
                  <a16:creationId xmlns:a16="http://schemas.microsoft.com/office/drawing/2014/main" id="{C4F39140-419D-4139-A000-7BCC360E69BF}"/>
                </a:ext>
              </a:extLst>
            </p:cNvPr>
            <p:cNvSpPr>
              <a:spLocks/>
            </p:cNvSpPr>
            <p:nvPr/>
          </p:nvSpPr>
          <p:spPr bwMode="auto">
            <a:xfrm flipH="1">
              <a:off x="565044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46" name="Freeform 588">
              <a:extLst>
                <a:ext uri="{FF2B5EF4-FFF2-40B4-BE49-F238E27FC236}">
                  <a16:creationId xmlns:a16="http://schemas.microsoft.com/office/drawing/2014/main" id="{15CBCD50-9FBC-4B05-BE35-A026686F16AB}"/>
                </a:ext>
              </a:extLst>
            </p:cNvPr>
            <p:cNvSpPr>
              <a:spLocks/>
            </p:cNvSpPr>
            <p:nvPr/>
          </p:nvSpPr>
          <p:spPr bwMode="auto">
            <a:xfrm flipH="1">
              <a:off x="532430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47" name="Freeform 589">
              <a:extLst>
                <a:ext uri="{FF2B5EF4-FFF2-40B4-BE49-F238E27FC236}">
                  <a16:creationId xmlns:a16="http://schemas.microsoft.com/office/drawing/2014/main" id="{B6AEF22C-40E9-434E-9AD0-5AEC85543C57}"/>
                </a:ext>
              </a:extLst>
            </p:cNvPr>
            <p:cNvSpPr>
              <a:spLocks/>
            </p:cNvSpPr>
            <p:nvPr/>
          </p:nvSpPr>
          <p:spPr bwMode="auto">
            <a:xfrm flipH="1">
              <a:off x="5757539"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48" name="Freeform 590">
              <a:extLst>
                <a:ext uri="{FF2B5EF4-FFF2-40B4-BE49-F238E27FC236}">
                  <a16:creationId xmlns:a16="http://schemas.microsoft.com/office/drawing/2014/main" id="{0F205094-1E27-460C-BB2C-F9DBD6884300}"/>
                </a:ext>
              </a:extLst>
            </p:cNvPr>
            <p:cNvSpPr>
              <a:spLocks/>
            </p:cNvSpPr>
            <p:nvPr/>
          </p:nvSpPr>
          <p:spPr bwMode="auto">
            <a:xfrm flipH="1">
              <a:off x="5431399"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49" name="Freeform 29">
              <a:extLst>
                <a:ext uri="{FF2B5EF4-FFF2-40B4-BE49-F238E27FC236}">
                  <a16:creationId xmlns:a16="http://schemas.microsoft.com/office/drawing/2014/main" id="{97D0200D-3F06-45C8-AFC2-42F18A240EC4}"/>
                </a:ext>
              </a:extLst>
            </p:cNvPr>
            <p:cNvSpPr>
              <a:spLocks/>
            </p:cNvSpPr>
            <p:nvPr/>
          </p:nvSpPr>
          <p:spPr bwMode="auto">
            <a:xfrm flipH="1">
              <a:off x="499567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50" name="Freeform 31">
              <a:extLst>
                <a:ext uri="{FF2B5EF4-FFF2-40B4-BE49-F238E27FC236}">
                  <a16:creationId xmlns:a16="http://schemas.microsoft.com/office/drawing/2014/main" id="{DB4992C4-AB4F-4EE6-A461-6FDCB6A0DB03}"/>
                </a:ext>
              </a:extLst>
            </p:cNvPr>
            <p:cNvSpPr>
              <a:spLocks/>
            </p:cNvSpPr>
            <p:nvPr/>
          </p:nvSpPr>
          <p:spPr bwMode="auto">
            <a:xfrm flipH="1">
              <a:off x="5102769"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89" name="Freeform 29">
              <a:extLst>
                <a:ext uri="{FF2B5EF4-FFF2-40B4-BE49-F238E27FC236}">
                  <a16:creationId xmlns:a16="http://schemas.microsoft.com/office/drawing/2014/main" id="{94ECFFDB-6147-4CAF-B17A-A86057CDED5D}"/>
                </a:ext>
              </a:extLst>
            </p:cNvPr>
            <p:cNvSpPr>
              <a:spLocks/>
            </p:cNvSpPr>
            <p:nvPr/>
          </p:nvSpPr>
          <p:spPr bwMode="auto">
            <a:xfrm flipH="1">
              <a:off x="466704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90" name="Freeform 30">
              <a:extLst>
                <a:ext uri="{FF2B5EF4-FFF2-40B4-BE49-F238E27FC236}">
                  <a16:creationId xmlns:a16="http://schemas.microsoft.com/office/drawing/2014/main" id="{C9EA763E-17FA-4882-B97C-B030430622AF}"/>
                </a:ext>
              </a:extLst>
            </p:cNvPr>
            <p:cNvSpPr>
              <a:spLocks/>
            </p:cNvSpPr>
            <p:nvPr/>
          </p:nvSpPr>
          <p:spPr bwMode="auto">
            <a:xfrm flipH="1">
              <a:off x="4340907"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91" name="Freeform 31">
              <a:extLst>
                <a:ext uri="{FF2B5EF4-FFF2-40B4-BE49-F238E27FC236}">
                  <a16:creationId xmlns:a16="http://schemas.microsoft.com/office/drawing/2014/main" id="{058B2F3F-4B1E-4A7B-87C7-18F9FB1FE538}"/>
                </a:ext>
              </a:extLst>
            </p:cNvPr>
            <p:cNvSpPr>
              <a:spLocks/>
            </p:cNvSpPr>
            <p:nvPr/>
          </p:nvSpPr>
          <p:spPr bwMode="auto">
            <a:xfrm flipH="1">
              <a:off x="4774142"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92" name="Freeform 32">
              <a:extLst>
                <a:ext uri="{FF2B5EF4-FFF2-40B4-BE49-F238E27FC236}">
                  <a16:creationId xmlns:a16="http://schemas.microsoft.com/office/drawing/2014/main" id="{8691A76A-85E2-4A5F-BC18-3E4285958F6A}"/>
                </a:ext>
              </a:extLst>
            </p:cNvPr>
            <p:cNvSpPr>
              <a:spLocks/>
            </p:cNvSpPr>
            <p:nvPr/>
          </p:nvSpPr>
          <p:spPr bwMode="auto">
            <a:xfrm flipH="1">
              <a:off x="4448001"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93" name="Freeform 29">
              <a:extLst>
                <a:ext uri="{FF2B5EF4-FFF2-40B4-BE49-F238E27FC236}">
                  <a16:creationId xmlns:a16="http://schemas.microsoft.com/office/drawing/2014/main" id="{CB523568-76FF-4073-99A2-D78D676CA835}"/>
                </a:ext>
              </a:extLst>
            </p:cNvPr>
            <p:cNvSpPr>
              <a:spLocks/>
            </p:cNvSpPr>
            <p:nvPr/>
          </p:nvSpPr>
          <p:spPr bwMode="auto">
            <a:xfrm flipH="1">
              <a:off x="401227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94" name="Freeform 30">
              <a:extLst>
                <a:ext uri="{FF2B5EF4-FFF2-40B4-BE49-F238E27FC236}">
                  <a16:creationId xmlns:a16="http://schemas.microsoft.com/office/drawing/2014/main" id="{A8F99454-55AE-431A-A3C5-C47DA7483ADD}"/>
                </a:ext>
              </a:extLst>
            </p:cNvPr>
            <p:cNvSpPr>
              <a:spLocks/>
            </p:cNvSpPr>
            <p:nvPr/>
          </p:nvSpPr>
          <p:spPr bwMode="auto">
            <a:xfrm flipH="1">
              <a:off x="368613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95" name="Freeform 31">
              <a:extLst>
                <a:ext uri="{FF2B5EF4-FFF2-40B4-BE49-F238E27FC236}">
                  <a16:creationId xmlns:a16="http://schemas.microsoft.com/office/drawing/2014/main" id="{8F0FDA01-8DAA-4CD0-80A6-E8D3A81432DE}"/>
                </a:ext>
              </a:extLst>
            </p:cNvPr>
            <p:cNvSpPr>
              <a:spLocks/>
            </p:cNvSpPr>
            <p:nvPr/>
          </p:nvSpPr>
          <p:spPr bwMode="auto">
            <a:xfrm flipH="1">
              <a:off x="4119373"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96" name="Freeform 32">
              <a:extLst>
                <a:ext uri="{FF2B5EF4-FFF2-40B4-BE49-F238E27FC236}">
                  <a16:creationId xmlns:a16="http://schemas.microsoft.com/office/drawing/2014/main" id="{9CEF7F35-A1B1-43F3-8A04-5E72C03686A7}"/>
                </a:ext>
              </a:extLst>
            </p:cNvPr>
            <p:cNvSpPr>
              <a:spLocks/>
            </p:cNvSpPr>
            <p:nvPr/>
          </p:nvSpPr>
          <p:spPr bwMode="auto">
            <a:xfrm flipH="1">
              <a:off x="3793231"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97" name="Freeform 29">
              <a:extLst>
                <a:ext uri="{FF2B5EF4-FFF2-40B4-BE49-F238E27FC236}">
                  <a16:creationId xmlns:a16="http://schemas.microsoft.com/office/drawing/2014/main" id="{D13E7C3E-E4C8-429D-922F-192978A009CF}"/>
                </a:ext>
              </a:extLst>
            </p:cNvPr>
            <p:cNvSpPr>
              <a:spLocks/>
            </p:cNvSpPr>
            <p:nvPr/>
          </p:nvSpPr>
          <p:spPr bwMode="auto">
            <a:xfrm flipH="1">
              <a:off x="335751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98" name="Freeform 30">
              <a:extLst>
                <a:ext uri="{FF2B5EF4-FFF2-40B4-BE49-F238E27FC236}">
                  <a16:creationId xmlns:a16="http://schemas.microsoft.com/office/drawing/2014/main" id="{E0E374F6-FF36-4B21-84DB-AFE073667AD7}"/>
                </a:ext>
              </a:extLst>
            </p:cNvPr>
            <p:cNvSpPr>
              <a:spLocks/>
            </p:cNvSpPr>
            <p:nvPr/>
          </p:nvSpPr>
          <p:spPr bwMode="auto">
            <a:xfrm flipH="1">
              <a:off x="3031369"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99" name="Freeform 31">
              <a:extLst>
                <a:ext uri="{FF2B5EF4-FFF2-40B4-BE49-F238E27FC236}">
                  <a16:creationId xmlns:a16="http://schemas.microsoft.com/office/drawing/2014/main" id="{8C22C2CF-C025-4B53-8DD9-CD692B1302C1}"/>
                </a:ext>
              </a:extLst>
            </p:cNvPr>
            <p:cNvSpPr>
              <a:spLocks/>
            </p:cNvSpPr>
            <p:nvPr/>
          </p:nvSpPr>
          <p:spPr bwMode="auto">
            <a:xfrm flipH="1">
              <a:off x="3464604"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00" name="Freeform 32">
              <a:extLst>
                <a:ext uri="{FF2B5EF4-FFF2-40B4-BE49-F238E27FC236}">
                  <a16:creationId xmlns:a16="http://schemas.microsoft.com/office/drawing/2014/main" id="{1D453FBC-0C7C-4A0B-91D6-4D374DDEB47E}"/>
                </a:ext>
              </a:extLst>
            </p:cNvPr>
            <p:cNvSpPr>
              <a:spLocks/>
            </p:cNvSpPr>
            <p:nvPr/>
          </p:nvSpPr>
          <p:spPr bwMode="auto">
            <a:xfrm flipH="1">
              <a:off x="3138464"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01" name="Freeform 29">
              <a:extLst>
                <a:ext uri="{FF2B5EF4-FFF2-40B4-BE49-F238E27FC236}">
                  <a16:creationId xmlns:a16="http://schemas.microsoft.com/office/drawing/2014/main" id="{8F950A3A-5B59-48B9-8724-5E2485738B18}"/>
                </a:ext>
              </a:extLst>
            </p:cNvPr>
            <p:cNvSpPr>
              <a:spLocks/>
            </p:cNvSpPr>
            <p:nvPr/>
          </p:nvSpPr>
          <p:spPr bwMode="auto">
            <a:xfrm flipH="1">
              <a:off x="270274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02" name="Freeform 30">
              <a:extLst>
                <a:ext uri="{FF2B5EF4-FFF2-40B4-BE49-F238E27FC236}">
                  <a16:creationId xmlns:a16="http://schemas.microsoft.com/office/drawing/2014/main" id="{06287C92-C071-4E52-8008-C5A16C0A6C11}"/>
                </a:ext>
              </a:extLst>
            </p:cNvPr>
            <p:cNvSpPr>
              <a:spLocks/>
            </p:cNvSpPr>
            <p:nvPr/>
          </p:nvSpPr>
          <p:spPr bwMode="auto">
            <a:xfrm flipH="1">
              <a:off x="2376599"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03" name="Freeform 31">
              <a:extLst>
                <a:ext uri="{FF2B5EF4-FFF2-40B4-BE49-F238E27FC236}">
                  <a16:creationId xmlns:a16="http://schemas.microsoft.com/office/drawing/2014/main" id="{F259D4AF-67CD-40FD-BFDD-834B59513786}"/>
                </a:ext>
              </a:extLst>
            </p:cNvPr>
            <p:cNvSpPr>
              <a:spLocks/>
            </p:cNvSpPr>
            <p:nvPr/>
          </p:nvSpPr>
          <p:spPr bwMode="auto">
            <a:xfrm flipH="1">
              <a:off x="2809836"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04" name="Freeform 32">
              <a:extLst>
                <a:ext uri="{FF2B5EF4-FFF2-40B4-BE49-F238E27FC236}">
                  <a16:creationId xmlns:a16="http://schemas.microsoft.com/office/drawing/2014/main" id="{A1242AF8-F250-4088-A15B-8F269BB4D5BF}"/>
                </a:ext>
              </a:extLst>
            </p:cNvPr>
            <p:cNvSpPr>
              <a:spLocks/>
            </p:cNvSpPr>
            <p:nvPr/>
          </p:nvSpPr>
          <p:spPr bwMode="auto">
            <a:xfrm flipH="1">
              <a:off x="2483694"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05" name="Freeform 447">
              <a:extLst>
                <a:ext uri="{FF2B5EF4-FFF2-40B4-BE49-F238E27FC236}">
                  <a16:creationId xmlns:a16="http://schemas.microsoft.com/office/drawing/2014/main" id="{EF327593-8E3D-4561-BFBC-581F498E34C9}"/>
                </a:ext>
              </a:extLst>
            </p:cNvPr>
            <p:cNvSpPr>
              <a:spLocks/>
            </p:cNvSpPr>
            <p:nvPr/>
          </p:nvSpPr>
          <p:spPr bwMode="auto">
            <a:xfrm flipH="1">
              <a:off x="2047972"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06" name="Freeform 448">
              <a:extLst>
                <a:ext uri="{FF2B5EF4-FFF2-40B4-BE49-F238E27FC236}">
                  <a16:creationId xmlns:a16="http://schemas.microsoft.com/office/drawing/2014/main" id="{69190830-FE3A-48D0-9715-89622CBD0C49}"/>
                </a:ext>
              </a:extLst>
            </p:cNvPr>
            <p:cNvSpPr>
              <a:spLocks/>
            </p:cNvSpPr>
            <p:nvPr/>
          </p:nvSpPr>
          <p:spPr bwMode="auto">
            <a:xfrm flipH="1">
              <a:off x="172183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07" name="Freeform 449">
              <a:extLst>
                <a:ext uri="{FF2B5EF4-FFF2-40B4-BE49-F238E27FC236}">
                  <a16:creationId xmlns:a16="http://schemas.microsoft.com/office/drawing/2014/main" id="{1BEF2E53-1E1E-48BB-8744-C68CCA2EA8F5}"/>
                </a:ext>
              </a:extLst>
            </p:cNvPr>
            <p:cNvSpPr>
              <a:spLocks/>
            </p:cNvSpPr>
            <p:nvPr/>
          </p:nvSpPr>
          <p:spPr bwMode="auto">
            <a:xfrm flipH="1">
              <a:off x="2155066"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08" name="Freeform 450">
              <a:extLst>
                <a:ext uri="{FF2B5EF4-FFF2-40B4-BE49-F238E27FC236}">
                  <a16:creationId xmlns:a16="http://schemas.microsoft.com/office/drawing/2014/main" id="{9B292CAB-0FE5-4528-BCCC-C15FCFD3D985}"/>
                </a:ext>
              </a:extLst>
            </p:cNvPr>
            <p:cNvSpPr>
              <a:spLocks/>
            </p:cNvSpPr>
            <p:nvPr/>
          </p:nvSpPr>
          <p:spPr bwMode="auto">
            <a:xfrm flipH="1">
              <a:off x="1828926"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09" name="Freeform 29">
              <a:extLst>
                <a:ext uri="{FF2B5EF4-FFF2-40B4-BE49-F238E27FC236}">
                  <a16:creationId xmlns:a16="http://schemas.microsoft.com/office/drawing/2014/main" id="{3484EF0C-EC7E-4422-BF44-3C8EFA75DA3D}"/>
                </a:ext>
              </a:extLst>
            </p:cNvPr>
            <p:cNvSpPr>
              <a:spLocks/>
            </p:cNvSpPr>
            <p:nvPr/>
          </p:nvSpPr>
          <p:spPr bwMode="auto">
            <a:xfrm flipH="1">
              <a:off x="139320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10" name="Freeform 31">
              <a:extLst>
                <a:ext uri="{FF2B5EF4-FFF2-40B4-BE49-F238E27FC236}">
                  <a16:creationId xmlns:a16="http://schemas.microsoft.com/office/drawing/2014/main" id="{6CA7C5FB-4991-4DAD-BB72-A31DD8F8B413}"/>
                </a:ext>
              </a:extLst>
            </p:cNvPr>
            <p:cNvSpPr>
              <a:spLocks/>
            </p:cNvSpPr>
            <p:nvPr/>
          </p:nvSpPr>
          <p:spPr bwMode="auto">
            <a:xfrm flipH="1">
              <a:off x="1500297"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11" name="Freeform 29">
              <a:extLst>
                <a:ext uri="{FF2B5EF4-FFF2-40B4-BE49-F238E27FC236}">
                  <a16:creationId xmlns:a16="http://schemas.microsoft.com/office/drawing/2014/main" id="{71EAC17D-AC60-48CB-B898-538DC14BB442}"/>
                </a:ext>
              </a:extLst>
            </p:cNvPr>
            <p:cNvSpPr>
              <a:spLocks/>
            </p:cNvSpPr>
            <p:nvPr/>
          </p:nvSpPr>
          <p:spPr bwMode="auto">
            <a:xfrm flipH="1">
              <a:off x="106457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12" name="Freeform 30">
              <a:extLst>
                <a:ext uri="{FF2B5EF4-FFF2-40B4-BE49-F238E27FC236}">
                  <a16:creationId xmlns:a16="http://schemas.microsoft.com/office/drawing/2014/main" id="{51E05D79-CFDA-4A7B-BD87-3B4ACEBEB9CA}"/>
                </a:ext>
              </a:extLst>
            </p:cNvPr>
            <p:cNvSpPr>
              <a:spLocks/>
            </p:cNvSpPr>
            <p:nvPr/>
          </p:nvSpPr>
          <p:spPr bwMode="auto">
            <a:xfrm flipH="1">
              <a:off x="73843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13" name="Freeform 31">
              <a:extLst>
                <a:ext uri="{FF2B5EF4-FFF2-40B4-BE49-F238E27FC236}">
                  <a16:creationId xmlns:a16="http://schemas.microsoft.com/office/drawing/2014/main" id="{776AEBED-0BC1-433E-8F7E-A73839428630}"/>
                </a:ext>
              </a:extLst>
            </p:cNvPr>
            <p:cNvSpPr>
              <a:spLocks/>
            </p:cNvSpPr>
            <p:nvPr/>
          </p:nvSpPr>
          <p:spPr bwMode="auto">
            <a:xfrm flipH="1">
              <a:off x="1171668"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14" name="Freeform 32">
              <a:extLst>
                <a:ext uri="{FF2B5EF4-FFF2-40B4-BE49-F238E27FC236}">
                  <a16:creationId xmlns:a16="http://schemas.microsoft.com/office/drawing/2014/main" id="{6848562B-16FD-47CF-A3A0-438E48D637FB}"/>
                </a:ext>
              </a:extLst>
            </p:cNvPr>
            <p:cNvSpPr>
              <a:spLocks/>
            </p:cNvSpPr>
            <p:nvPr/>
          </p:nvSpPr>
          <p:spPr bwMode="auto">
            <a:xfrm flipH="1">
              <a:off x="845528"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15" name="Freeform 29">
              <a:extLst>
                <a:ext uri="{FF2B5EF4-FFF2-40B4-BE49-F238E27FC236}">
                  <a16:creationId xmlns:a16="http://schemas.microsoft.com/office/drawing/2014/main" id="{AF2205AF-95CE-422F-8277-283A57842227}"/>
                </a:ext>
              </a:extLst>
            </p:cNvPr>
            <p:cNvSpPr>
              <a:spLocks/>
            </p:cNvSpPr>
            <p:nvPr/>
          </p:nvSpPr>
          <p:spPr bwMode="auto">
            <a:xfrm flipH="1">
              <a:off x="40980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16" name="Freeform 30">
              <a:extLst>
                <a:ext uri="{FF2B5EF4-FFF2-40B4-BE49-F238E27FC236}">
                  <a16:creationId xmlns:a16="http://schemas.microsoft.com/office/drawing/2014/main" id="{737A3A5E-14AF-4D90-A13F-15C858F95246}"/>
                </a:ext>
              </a:extLst>
            </p:cNvPr>
            <p:cNvSpPr>
              <a:spLocks/>
            </p:cNvSpPr>
            <p:nvPr/>
          </p:nvSpPr>
          <p:spPr bwMode="auto">
            <a:xfrm flipH="1">
              <a:off x="83664"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17" name="Freeform 31">
              <a:extLst>
                <a:ext uri="{FF2B5EF4-FFF2-40B4-BE49-F238E27FC236}">
                  <a16:creationId xmlns:a16="http://schemas.microsoft.com/office/drawing/2014/main" id="{D4789729-3BCE-4B1D-ACB7-C6E0F0F43838}"/>
                </a:ext>
              </a:extLst>
            </p:cNvPr>
            <p:cNvSpPr>
              <a:spLocks/>
            </p:cNvSpPr>
            <p:nvPr/>
          </p:nvSpPr>
          <p:spPr bwMode="auto">
            <a:xfrm flipH="1">
              <a:off x="516899"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18" name="Freeform 32">
              <a:extLst>
                <a:ext uri="{FF2B5EF4-FFF2-40B4-BE49-F238E27FC236}">
                  <a16:creationId xmlns:a16="http://schemas.microsoft.com/office/drawing/2014/main" id="{BDC3E4DE-455B-44F9-8756-E2D3F04A6D93}"/>
                </a:ext>
              </a:extLst>
            </p:cNvPr>
            <p:cNvSpPr>
              <a:spLocks/>
            </p:cNvSpPr>
            <p:nvPr/>
          </p:nvSpPr>
          <p:spPr bwMode="auto">
            <a:xfrm flipH="1">
              <a:off x="190758"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798" name="Group 1797">
            <a:extLst>
              <a:ext uri="{FF2B5EF4-FFF2-40B4-BE49-F238E27FC236}">
                <a16:creationId xmlns:a16="http://schemas.microsoft.com/office/drawing/2014/main" id="{5F02200C-C22A-4A75-B14B-3B600A54815C}"/>
              </a:ext>
            </a:extLst>
          </p:cNvPr>
          <p:cNvGrpSpPr/>
          <p:nvPr userDrawn="1"/>
        </p:nvGrpSpPr>
        <p:grpSpPr>
          <a:xfrm>
            <a:off x="83666" y="918939"/>
            <a:ext cx="12009863" cy="176637"/>
            <a:chOff x="83663" y="795844"/>
            <a:chExt cx="12009863" cy="176637"/>
          </a:xfrm>
        </p:grpSpPr>
        <p:sp>
          <p:nvSpPr>
            <p:cNvPr id="543" name="Freeform 29">
              <a:extLst>
                <a:ext uri="{FF2B5EF4-FFF2-40B4-BE49-F238E27FC236}">
                  <a16:creationId xmlns:a16="http://schemas.microsoft.com/office/drawing/2014/main" id="{6848065B-1377-4A23-8465-C03CED970868}"/>
                </a:ext>
              </a:extLst>
            </p:cNvPr>
            <p:cNvSpPr>
              <a:spLocks/>
            </p:cNvSpPr>
            <p:nvPr/>
          </p:nvSpPr>
          <p:spPr bwMode="auto">
            <a:xfrm>
              <a:off x="305196"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44" name="Freeform 30">
              <a:extLst>
                <a:ext uri="{FF2B5EF4-FFF2-40B4-BE49-F238E27FC236}">
                  <a16:creationId xmlns:a16="http://schemas.microsoft.com/office/drawing/2014/main" id="{5FC7E91F-C2CD-4879-9041-52792503E21E}"/>
                </a:ext>
              </a:extLst>
            </p:cNvPr>
            <p:cNvSpPr>
              <a:spLocks/>
            </p:cNvSpPr>
            <p:nvPr/>
          </p:nvSpPr>
          <p:spPr bwMode="auto">
            <a:xfrm>
              <a:off x="63133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45" name="Freeform 31">
              <a:extLst>
                <a:ext uri="{FF2B5EF4-FFF2-40B4-BE49-F238E27FC236}">
                  <a16:creationId xmlns:a16="http://schemas.microsoft.com/office/drawing/2014/main" id="{48D46C1F-B0AB-48F1-97F5-F23DA11348AF}"/>
                </a:ext>
              </a:extLst>
            </p:cNvPr>
            <p:cNvSpPr>
              <a:spLocks/>
            </p:cNvSpPr>
            <p:nvPr/>
          </p:nvSpPr>
          <p:spPr bwMode="auto">
            <a:xfrm>
              <a:off x="83663"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46" name="Freeform 32">
              <a:extLst>
                <a:ext uri="{FF2B5EF4-FFF2-40B4-BE49-F238E27FC236}">
                  <a16:creationId xmlns:a16="http://schemas.microsoft.com/office/drawing/2014/main" id="{A570722E-36D8-4DE7-99C6-793A112D85B9}"/>
                </a:ext>
              </a:extLst>
            </p:cNvPr>
            <p:cNvSpPr>
              <a:spLocks/>
            </p:cNvSpPr>
            <p:nvPr/>
          </p:nvSpPr>
          <p:spPr bwMode="auto">
            <a:xfrm>
              <a:off x="412290"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47" name="Freeform 29">
              <a:extLst>
                <a:ext uri="{FF2B5EF4-FFF2-40B4-BE49-F238E27FC236}">
                  <a16:creationId xmlns:a16="http://schemas.microsoft.com/office/drawing/2014/main" id="{FA7A1E9E-6726-421A-A64F-6DB8A7D1426B}"/>
                </a:ext>
              </a:extLst>
            </p:cNvPr>
            <p:cNvSpPr>
              <a:spLocks/>
            </p:cNvSpPr>
            <p:nvPr/>
          </p:nvSpPr>
          <p:spPr bwMode="auto">
            <a:xfrm>
              <a:off x="959966"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48" name="Freeform 30">
              <a:extLst>
                <a:ext uri="{FF2B5EF4-FFF2-40B4-BE49-F238E27FC236}">
                  <a16:creationId xmlns:a16="http://schemas.microsoft.com/office/drawing/2014/main" id="{E98FE030-8CD4-40ED-8497-2D1A677F61CF}"/>
                </a:ext>
              </a:extLst>
            </p:cNvPr>
            <p:cNvSpPr>
              <a:spLocks/>
            </p:cNvSpPr>
            <p:nvPr/>
          </p:nvSpPr>
          <p:spPr bwMode="auto">
            <a:xfrm>
              <a:off x="1286106"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49" name="Freeform 31">
              <a:extLst>
                <a:ext uri="{FF2B5EF4-FFF2-40B4-BE49-F238E27FC236}">
                  <a16:creationId xmlns:a16="http://schemas.microsoft.com/office/drawing/2014/main" id="{F732A4A6-A4DB-4DB5-9C07-855566567D1D}"/>
                </a:ext>
              </a:extLst>
            </p:cNvPr>
            <p:cNvSpPr>
              <a:spLocks/>
            </p:cNvSpPr>
            <p:nvPr/>
          </p:nvSpPr>
          <p:spPr bwMode="auto">
            <a:xfrm>
              <a:off x="738432"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50" name="Freeform 32">
              <a:extLst>
                <a:ext uri="{FF2B5EF4-FFF2-40B4-BE49-F238E27FC236}">
                  <a16:creationId xmlns:a16="http://schemas.microsoft.com/office/drawing/2014/main" id="{653D0EB4-D0DE-4CEE-AAAC-1DD6D85E8A7E}"/>
                </a:ext>
              </a:extLst>
            </p:cNvPr>
            <p:cNvSpPr>
              <a:spLocks/>
            </p:cNvSpPr>
            <p:nvPr/>
          </p:nvSpPr>
          <p:spPr bwMode="auto">
            <a:xfrm>
              <a:off x="1067060"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51" name="Freeform 29">
              <a:extLst>
                <a:ext uri="{FF2B5EF4-FFF2-40B4-BE49-F238E27FC236}">
                  <a16:creationId xmlns:a16="http://schemas.microsoft.com/office/drawing/2014/main" id="{9DEBC409-18DD-4BBD-8159-B2736BC849BD}"/>
                </a:ext>
              </a:extLst>
            </p:cNvPr>
            <p:cNvSpPr>
              <a:spLocks/>
            </p:cNvSpPr>
            <p:nvPr/>
          </p:nvSpPr>
          <p:spPr bwMode="auto">
            <a:xfrm>
              <a:off x="1614734"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52" name="Freeform 30">
              <a:extLst>
                <a:ext uri="{FF2B5EF4-FFF2-40B4-BE49-F238E27FC236}">
                  <a16:creationId xmlns:a16="http://schemas.microsoft.com/office/drawing/2014/main" id="{C1FA6741-C9AE-4D5E-B0D3-214C3A01989D}"/>
                </a:ext>
              </a:extLst>
            </p:cNvPr>
            <p:cNvSpPr>
              <a:spLocks/>
            </p:cNvSpPr>
            <p:nvPr/>
          </p:nvSpPr>
          <p:spPr bwMode="auto">
            <a:xfrm>
              <a:off x="194087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53" name="Freeform 31">
              <a:extLst>
                <a:ext uri="{FF2B5EF4-FFF2-40B4-BE49-F238E27FC236}">
                  <a16:creationId xmlns:a16="http://schemas.microsoft.com/office/drawing/2014/main" id="{D4EFDCE7-A1F5-47A4-88FB-1F920149E56C}"/>
                </a:ext>
              </a:extLst>
            </p:cNvPr>
            <p:cNvSpPr>
              <a:spLocks/>
            </p:cNvSpPr>
            <p:nvPr/>
          </p:nvSpPr>
          <p:spPr bwMode="auto">
            <a:xfrm>
              <a:off x="1393201"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54" name="Freeform 32">
              <a:extLst>
                <a:ext uri="{FF2B5EF4-FFF2-40B4-BE49-F238E27FC236}">
                  <a16:creationId xmlns:a16="http://schemas.microsoft.com/office/drawing/2014/main" id="{F90D7821-4C40-4FB5-AB2E-1B5DB393FCE2}"/>
                </a:ext>
              </a:extLst>
            </p:cNvPr>
            <p:cNvSpPr>
              <a:spLocks/>
            </p:cNvSpPr>
            <p:nvPr/>
          </p:nvSpPr>
          <p:spPr bwMode="auto">
            <a:xfrm>
              <a:off x="1721829"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55" name="Freeform 29">
              <a:extLst>
                <a:ext uri="{FF2B5EF4-FFF2-40B4-BE49-F238E27FC236}">
                  <a16:creationId xmlns:a16="http://schemas.microsoft.com/office/drawing/2014/main" id="{B154F13F-C320-452A-8B9C-56F572730A57}"/>
                </a:ext>
              </a:extLst>
            </p:cNvPr>
            <p:cNvSpPr>
              <a:spLocks/>
            </p:cNvSpPr>
            <p:nvPr/>
          </p:nvSpPr>
          <p:spPr bwMode="auto">
            <a:xfrm>
              <a:off x="2269503"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56" name="Freeform 30">
              <a:extLst>
                <a:ext uri="{FF2B5EF4-FFF2-40B4-BE49-F238E27FC236}">
                  <a16:creationId xmlns:a16="http://schemas.microsoft.com/office/drawing/2014/main" id="{DF2F6850-9CF8-4F0A-A390-57B080FB2D9D}"/>
                </a:ext>
              </a:extLst>
            </p:cNvPr>
            <p:cNvSpPr>
              <a:spLocks/>
            </p:cNvSpPr>
            <p:nvPr/>
          </p:nvSpPr>
          <p:spPr bwMode="auto">
            <a:xfrm>
              <a:off x="2595644"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57" name="Freeform 31">
              <a:extLst>
                <a:ext uri="{FF2B5EF4-FFF2-40B4-BE49-F238E27FC236}">
                  <a16:creationId xmlns:a16="http://schemas.microsoft.com/office/drawing/2014/main" id="{32B42DA3-F9EF-4D3F-AA6F-07CC8737691B}"/>
                </a:ext>
              </a:extLst>
            </p:cNvPr>
            <p:cNvSpPr>
              <a:spLocks/>
            </p:cNvSpPr>
            <p:nvPr/>
          </p:nvSpPr>
          <p:spPr bwMode="auto">
            <a:xfrm>
              <a:off x="2047969"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58" name="Freeform 32">
              <a:extLst>
                <a:ext uri="{FF2B5EF4-FFF2-40B4-BE49-F238E27FC236}">
                  <a16:creationId xmlns:a16="http://schemas.microsoft.com/office/drawing/2014/main" id="{D4090B04-88A6-4201-8717-68D0A8FC2816}"/>
                </a:ext>
              </a:extLst>
            </p:cNvPr>
            <p:cNvSpPr>
              <a:spLocks/>
            </p:cNvSpPr>
            <p:nvPr/>
          </p:nvSpPr>
          <p:spPr bwMode="auto">
            <a:xfrm>
              <a:off x="2376598"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59" name="Freeform 477">
              <a:extLst>
                <a:ext uri="{FF2B5EF4-FFF2-40B4-BE49-F238E27FC236}">
                  <a16:creationId xmlns:a16="http://schemas.microsoft.com/office/drawing/2014/main" id="{EE5BDC09-C71F-4891-B663-0BB915350AF5}"/>
                </a:ext>
              </a:extLst>
            </p:cNvPr>
            <p:cNvSpPr>
              <a:spLocks/>
            </p:cNvSpPr>
            <p:nvPr/>
          </p:nvSpPr>
          <p:spPr bwMode="auto">
            <a:xfrm>
              <a:off x="292427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60" name="Freeform 478">
              <a:extLst>
                <a:ext uri="{FF2B5EF4-FFF2-40B4-BE49-F238E27FC236}">
                  <a16:creationId xmlns:a16="http://schemas.microsoft.com/office/drawing/2014/main" id="{FF3FEFCC-6161-4383-9A8E-86D88406887E}"/>
                </a:ext>
              </a:extLst>
            </p:cNvPr>
            <p:cNvSpPr>
              <a:spLocks/>
            </p:cNvSpPr>
            <p:nvPr/>
          </p:nvSpPr>
          <p:spPr bwMode="auto">
            <a:xfrm>
              <a:off x="3250413"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61" name="Freeform 479">
              <a:extLst>
                <a:ext uri="{FF2B5EF4-FFF2-40B4-BE49-F238E27FC236}">
                  <a16:creationId xmlns:a16="http://schemas.microsoft.com/office/drawing/2014/main" id="{120C69E0-06DB-41BB-9B9A-F5319301CE19}"/>
                </a:ext>
              </a:extLst>
            </p:cNvPr>
            <p:cNvSpPr>
              <a:spLocks/>
            </p:cNvSpPr>
            <p:nvPr/>
          </p:nvSpPr>
          <p:spPr bwMode="auto">
            <a:xfrm>
              <a:off x="2702739"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62" name="Freeform 480">
              <a:extLst>
                <a:ext uri="{FF2B5EF4-FFF2-40B4-BE49-F238E27FC236}">
                  <a16:creationId xmlns:a16="http://schemas.microsoft.com/office/drawing/2014/main" id="{3D13074E-4582-46CD-96C9-9CE6E75BDDFC}"/>
                </a:ext>
              </a:extLst>
            </p:cNvPr>
            <p:cNvSpPr>
              <a:spLocks/>
            </p:cNvSpPr>
            <p:nvPr/>
          </p:nvSpPr>
          <p:spPr bwMode="auto">
            <a:xfrm>
              <a:off x="3031366"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63" name="Freeform 29">
              <a:extLst>
                <a:ext uri="{FF2B5EF4-FFF2-40B4-BE49-F238E27FC236}">
                  <a16:creationId xmlns:a16="http://schemas.microsoft.com/office/drawing/2014/main" id="{6FFA26B9-D9F0-4D99-A70C-555B908F413B}"/>
                </a:ext>
              </a:extLst>
            </p:cNvPr>
            <p:cNvSpPr>
              <a:spLocks/>
            </p:cNvSpPr>
            <p:nvPr/>
          </p:nvSpPr>
          <p:spPr bwMode="auto">
            <a:xfrm>
              <a:off x="357904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64" name="Freeform 31">
              <a:extLst>
                <a:ext uri="{FF2B5EF4-FFF2-40B4-BE49-F238E27FC236}">
                  <a16:creationId xmlns:a16="http://schemas.microsoft.com/office/drawing/2014/main" id="{6F280A6F-F67F-4DE7-8050-B8F2E2AE26D2}"/>
                </a:ext>
              </a:extLst>
            </p:cNvPr>
            <p:cNvSpPr>
              <a:spLocks/>
            </p:cNvSpPr>
            <p:nvPr/>
          </p:nvSpPr>
          <p:spPr bwMode="auto">
            <a:xfrm>
              <a:off x="3357508"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65" name="Freeform 29">
              <a:extLst>
                <a:ext uri="{FF2B5EF4-FFF2-40B4-BE49-F238E27FC236}">
                  <a16:creationId xmlns:a16="http://schemas.microsoft.com/office/drawing/2014/main" id="{C8E90094-69DE-4651-9545-A71340266DE0}"/>
                </a:ext>
              </a:extLst>
            </p:cNvPr>
            <p:cNvSpPr>
              <a:spLocks/>
            </p:cNvSpPr>
            <p:nvPr/>
          </p:nvSpPr>
          <p:spPr bwMode="auto">
            <a:xfrm>
              <a:off x="390767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66" name="Freeform 30">
              <a:extLst>
                <a:ext uri="{FF2B5EF4-FFF2-40B4-BE49-F238E27FC236}">
                  <a16:creationId xmlns:a16="http://schemas.microsoft.com/office/drawing/2014/main" id="{830570CB-E4A4-4603-B75E-205A81F40FE6}"/>
                </a:ext>
              </a:extLst>
            </p:cNvPr>
            <p:cNvSpPr>
              <a:spLocks/>
            </p:cNvSpPr>
            <p:nvPr/>
          </p:nvSpPr>
          <p:spPr bwMode="auto">
            <a:xfrm>
              <a:off x="4233811"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67" name="Freeform 31">
              <a:extLst>
                <a:ext uri="{FF2B5EF4-FFF2-40B4-BE49-F238E27FC236}">
                  <a16:creationId xmlns:a16="http://schemas.microsoft.com/office/drawing/2014/main" id="{BDC7470C-762D-4D12-AE23-6BD7A63DCF70}"/>
                </a:ext>
              </a:extLst>
            </p:cNvPr>
            <p:cNvSpPr>
              <a:spLocks/>
            </p:cNvSpPr>
            <p:nvPr/>
          </p:nvSpPr>
          <p:spPr bwMode="auto">
            <a:xfrm>
              <a:off x="3686136"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68" name="Freeform 32">
              <a:extLst>
                <a:ext uri="{FF2B5EF4-FFF2-40B4-BE49-F238E27FC236}">
                  <a16:creationId xmlns:a16="http://schemas.microsoft.com/office/drawing/2014/main" id="{5EB80833-126E-4ADE-8495-0389BC2E6985}"/>
                </a:ext>
              </a:extLst>
            </p:cNvPr>
            <p:cNvSpPr>
              <a:spLocks/>
            </p:cNvSpPr>
            <p:nvPr/>
          </p:nvSpPr>
          <p:spPr bwMode="auto">
            <a:xfrm>
              <a:off x="4014764"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69" name="Freeform 29">
              <a:extLst>
                <a:ext uri="{FF2B5EF4-FFF2-40B4-BE49-F238E27FC236}">
                  <a16:creationId xmlns:a16="http://schemas.microsoft.com/office/drawing/2014/main" id="{5DF22FA4-E31F-46C8-AE8E-92FDD8F80341}"/>
                </a:ext>
              </a:extLst>
            </p:cNvPr>
            <p:cNvSpPr>
              <a:spLocks/>
            </p:cNvSpPr>
            <p:nvPr/>
          </p:nvSpPr>
          <p:spPr bwMode="auto">
            <a:xfrm>
              <a:off x="4562439"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70" name="Freeform 30">
              <a:extLst>
                <a:ext uri="{FF2B5EF4-FFF2-40B4-BE49-F238E27FC236}">
                  <a16:creationId xmlns:a16="http://schemas.microsoft.com/office/drawing/2014/main" id="{E29D7A71-2F96-40DD-AD08-E7D5B8E63FF8}"/>
                </a:ext>
              </a:extLst>
            </p:cNvPr>
            <p:cNvSpPr>
              <a:spLocks/>
            </p:cNvSpPr>
            <p:nvPr/>
          </p:nvSpPr>
          <p:spPr bwMode="auto">
            <a:xfrm>
              <a:off x="488858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71" name="Freeform 31">
              <a:extLst>
                <a:ext uri="{FF2B5EF4-FFF2-40B4-BE49-F238E27FC236}">
                  <a16:creationId xmlns:a16="http://schemas.microsoft.com/office/drawing/2014/main" id="{74D10B8E-94AC-4D0F-A6A2-03CB3E835496}"/>
                </a:ext>
              </a:extLst>
            </p:cNvPr>
            <p:cNvSpPr>
              <a:spLocks/>
            </p:cNvSpPr>
            <p:nvPr/>
          </p:nvSpPr>
          <p:spPr bwMode="auto">
            <a:xfrm>
              <a:off x="4340905"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72" name="Freeform 32">
              <a:extLst>
                <a:ext uri="{FF2B5EF4-FFF2-40B4-BE49-F238E27FC236}">
                  <a16:creationId xmlns:a16="http://schemas.microsoft.com/office/drawing/2014/main" id="{3547FE03-F7E4-45C4-A772-3DB66F006798}"/>
                </a:ext>
              </a:extLst>
            </p:cNvPr>
            <p:cNvSpPr>
              <a:spLocks/>
            </p:cNvSpPr>
            <p:nvPr/>
          </p:nvSpPr>
          <p:spPr bwMode="auto">
            <a:xfrm>
              <a:off x="4669534"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73" name="Freeform 29">
              <a:extLst>
                <a:ext uri="{FF2B5EF4-FFF2-40B4-BE49-F238E27FC236}">
                  <a16:creationId xmlns:a16="http://schemas.microsoft.com/office/drawing/2014/main" id="{EFB07733-17B8-4D5C-AA17-430A38595641}"/>
                </a:ext>
              </a:extLst>
            </p:cNvPr>
            <p:cNvSpPr>
              <a:spLocks/>
            </p:cNvSpPr>
            <p:nvPr/>
          </p:nvSpPr>
          <p:spPr bwMode="auto">
            <a:xfrm>
              <a:off x="5217208"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74" name="Freeform 30">
              <a:extLst>
                <a:ext uri="{FF2B5EF4-FFF2-40B4-BE49-F238E27FC236}">
                  <a16:creationId xmlns:a16="http://schemas.microsoft.com/office/drawing/2014/main" id="{1FDD120E-1E30-4649-820F-F2F3B22F258F}"/>
                </a:ext>
              </a:extLst>
            </p:cNvPr>
            <p:cNvSpPr>
              <a:spLocks/>
            </p:cNvSpPr>
            <p:nvPr/>
          </p:nvSpPr>
          <p:spPr bwMode="auto">
            <a:xfrm>
              <a:off x="5543348"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75" name="Freeform 31">
              <a:extLst>
                <a:ext uri="{FF2B5EF4-FFF2-40B4-BE49-F238E27FC236}">
                  <a16:creationId xmlns:a16="http://schemas.microsoft.com/office/drawing/2014/main" id="{8673633B-3700-42F4-9F1F-432DBEE433AB}"/>
                </a:ext>
              </a:extLst>
            </p:cNvPr>
            <p:cNvSpPr>
              <a:spLocks/>
            </p:cNvSpPr>
            <p:nvPr/>
          </p:nvSpPr>
          <p:spPr bwMode="auto">
            <a:xfrm>
              <a:off x="4995674"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76" name="Freeform 32">
              <a:extLst>
                <a:ext uri="{FF2B5EF4-FFF2-40B4-BE49-F238E27FC236}">
                  <a16:creationId xmlns:a16="http://schemas.microsoft.com/office/drawing/2014/main" id="{1698314C-BA3D-4E44-B141-914E665A2F13}"/>
                </a:ext>
              </a:extLst>
            </p:cNvPr>
            <p:cNvSpPr>
              <a:spLocks/>
            </p:cNvSpPr>
            <p:nvPr/>
          </p:nvSpPr>
          <p:spPr bwMode="auto">
            <a:xfrm>
              <a:off x="5324302"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77" name="Freeform 29">
              <a:extLst>
                <a:ext uri="{FF2B5EF4-FFF2-40B4-BE49-F238E27FC236}">
                  <a16:creationId xmlns:a16="http://schemas.microsoft.com/office/drawing/2014/main" id="{7EDA0B9E-A1ED-4440-BB8F-DE634006E96B}"/>
                </a:ext>
              </a:extLst>
            </p:cNvPr>
            <p:cNvSpPr>
              <a:spLocks/>
            </p:cNvSpPr>
            <p:nvPr/>
          </p:nvSpPr>
          <p:spPr bwMode="auto">
            <a:xfrm>
              <a:off x="587197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78" name="Freeform 30">
              <a:extLst>
                <a:ext uri="{FF2B5EF4-FFF2-40B4-BE49-F238E27FC236}">
                  <a16:creationId xmlns:a16="http://schemas.microsoft.com/office/drawing/2014/main" id="{0097BC4C-2BB1-4042-9475-9C9DE56DF73F}"/>
                </a:ext>
              </a:extLst>
            </p:cNvPr>
            <p:cNvSpPr>
              <a:spLocks/>
            </p:cNvSpPr>
            <p:nvPr/>
          </p:nvSpPr>
          <p:spPr bwMode="auto">
            <a:xfrm>
              <a:off x="6198118"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79" name="Freeform 31">
              <a:extLst>
                <a:ext uri="{FF2B5EF4-FFF2-40B4-BE49-F238E27FC236}">
                  <a16:creationId xmlns:a16="http://schemas.microsoft.com/office/drawing/2014/main" id="{43F4B269-502C-47F2-8FC1-E233F0E29144}"/>
                </a:ext>
              </a:extLst>
            </p:cNvPr>
            <p:cNvSpPr>
              <a:spLocks/>
            </p:cNvSpPr>
            <p:nvPr/>
          </p:nvSpPr>
          <p:spPr bwMode="auto">
            <a:xfrm>
              <a:off x="5650443"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80" name="Freeform 32">
              <a:extLst>
                <a:ext uri="{FF2B5EF4-FFF2-40B4-BE49-F238E27FC236}">
                  <a16:creationId xmlns:a16="http://schemas.microsoft.com/office/drawing/2014/main" id="{8955CC37-2F33-4FA4-ABF9-B6BDCE7BA75F}"/>
                </a:ext>
              </a:extLst>
            </p:cNvPr>
            <p:cNvSpPr>
              <a:spLocks/>
            </p:cNvSpPr>
            <p:nvPr/>
          </p:nvSpPr>
          <p:spPr bwMode="auto">
            <a:xfrm>
              <a:off x="5979071"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81" name="Freeform 499">
              <a:extLst>
                <a:ext uri="{FF2B5EF4-FFF2-40B4-BE49-F238E27FC236}">
                  <a16:creationId xmlns:a16="http://schemas.microsoft.com/office/drawing/2014/main" id="{B20879FB-09D0-499D-879C-29A57451B2A5}"/>
                </a:ext>
              </a:extLst>
            </p:cNvPr>
            <p:cNvSpPr>
              <a:spLocks/>
            </p:cNvSpPr>
            <p:nvPr/>
          </p:nvSpPr>
          <p:spPr bwMode="auto">
            <a:xfrm>
              <a:off x="652674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82" name="Freeform 500">
              <a:extLst>
                <a:ext uri="{FF2B5EF4-FFF2-40B4-BE49-F238E27FC236}">
                  <a16:creationId xmlns:a16="http://schemas.microsoft.com/office/drawing/2014/main" id="{8CEB450C-35EC-4096-8312-A9B37594066E}"/>
                </a:ext>
              </a:extLst>
            </p:cNvPr>
            <p:cNvSpPr>
              <a:spLocks/>
            </p:cNvSpPr>
            <p:nvPr/>
          </p:nvSpPr>
          <p:spPr bwMode="auto">
            <a:xfrm>
              <a:off x="685288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83" name="Freeform 501">
              <a:extLst>
                <a:ext uri="{FF2B5EF4-FFF2-40B4-BE49-F238E27FC236}">
                  <a16:creationId xmlns:a16="http://schemas.microsoft.com/office/drawing/2014/main" id="{BDDC4AAF-9C76-45F7-AB73-A516457D7385}"/>
                </a:ext>
              </a:extLst>
            </p:cNvPr>
            <p:cNvSpPr>
              <a:spLocks/>
            </p:cNvSpPr>
            <p:nvPr/>
          </p:nvSpPr>
          <p:spPr bwMode="auto">
            <a:xfrm>
              <a:off x="6305212"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84" name="Freeform 502">
              <a:extLst>
                <a:ext uri="{FF2B5EF4-FFF2-40B4-BE49-F238E27FC236}">
                  <a16:creationId xmlns:a16="http://schemas.microsoft.com/office/drawing/2014/main" id="{FD54AED2-E9B5-4FC6-96B1-FAF4C6234ED1}"/>
                </a:ext>
              </a:extLst>
            </p:cNvPr>
            <p:cNvSpPr>
              <a:spLocks/>
            </p:cNvSpPr>
            <p:nvPr/>
          </p:nvSpPr>
          <p:spPr bwMode="auto">
            <a:xfrm>
              <a:off x="6633840"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85" name="Freeform 29">
              <a:extLst>
                <a:ext uri="{FF2B5EF4-FFF2-40B4-BE49-F238E27FC236}">
                  <a16:creationId xmlns:a16="http://schemas.microsoft.com/office/drawing/2014/main" id="{EE5D6E7A-922C-44ED-808C-E65F1CAC7853}"/>
                </a:ext>
              </a:extLst>
            </p:cNvPr>
            <p:cNvSpPr>
              <a:spLocks/>
            </p:cNvSpPr>
            <p:nvPr/>
          </p:nvSpPr>
          <p:spPr bwMode="auto">
            <a:xfrm>
              <a:off x="718151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86" name="Freeform 31">
              <a:extLst>
                <a:ext uri="{FF2B5EF4-FFF2-40B4-BE49-F238E27FC236}">
                  <a16:creationId xmlns:a16="http://schemas.microsoft.com/office/drawing/2014/main" id="{5EE629D9-E857-4627-BCED-E00747F758C6}"/>
                </a:ext>
              </a:extLst>
            </p:cNvPr>
            <p:cNvSpPr>
              <a:spLocks/>
            </p:cNvSpPr>
            <p:nvPr/>
          </p:nvSpPr>
          <p:spPr bwMode="auto">
            <a:xfrm>
              <a:off x="6959981"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53" name="Freeform 29">
              <a:extLst>
                <a:ext uri="{FF2B5EF4-FFF2-40B4-BE49-F238E27FC236}">
                  <a16:creationId xmlns:a16="http://schemas.microsoft.com/office/drawing/2014/main" id="{E355B6B8-705C-4486-89C5-CD9DFDC03C91}"/>
                </a:ext>
              </a:extLst>
            </p:cNvPr>
            <p:cNvSpPr>
              <a:spLocks/>
            </p:cNvSpPr>
            <p:nvPr/>
          </p:nvSpPr>
          <p:spPr bwMode="auto">
            <a:xfrm>
              <a:off x="751014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54" name="Freeform 30">
              <a:extLst>
                <a:ext uri="{FF2B5EF4-FFF2-40B4-BE49-F238E27FC236}">
                  <a16:creationId xmlns:a16="http://schemas.microsoft.com/office/drawing/2014/main" id="{71EAB415-2CE4-471A-9A0C-D149846D4462}"/>
                </a:ext>
              </a:extLst>
            </p:cNvPr>
            <p:cNvSpPr>
              <a:spLocks/>
            </p:cNvSpPr>
            <p:nvPr/>
          </p:nvSpPr>
          <p:spPr bwMode="auto">
            <a:xfrm>
              <a:off x="7836283"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55" name="Freeform 31">
              <a:extLst>
                <a:ext uri="{FF2B5EF4-FFF2-40B4-BE49-F238E27FC236}">
                  <a16:creationId xmlns:a16="http://schemas.microsoft.com/office/drawing/2014/main" id="{61E2BB8F-020F-4E90-92A9-7C1156D75697}"/>
                </a:ext>
              </a:extLst>
            </p:cNvPr>
            <p:cNvSpPr>
              <a:spLocks/>
            </p:cNvSpPr>
            <p:nvPr/>
          </p:nvSpPr>
          <p:spPr bwMode="auto">
            <a:xfrm>
              <a:off x="7288609"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56" name="Freeform 32">
              <a:extLst>
                <a:ext uri="{FF2B5EF4-FFF2-40B4-BE49-F238E27FC236}">
                  <a16:creationId xmlns:a16="http://schemas.microsoft.com/office/drawing/2014/main" id="{F063538C-31A5-4E90-9726-36359D7BF88F}"/>
                </a:ext>
              </a:extLst>
            </p:cNvPr>
            <p:cNvSpPr>
              <a:spLocks/>
            </p:cNvSpPr>
            <p:nvPr/>
          </p:nvSpPr>
          <p:spPr bwMode="auto">
            <a:xfrm>
              <a:off x="7617237"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57" name="Freeform 29">
              <a:extLst>
                <a:ext uri="{FF2B5EF4-FFF2-40B4-BE49-F238E27FC236}">
                  <a16:creationId xmlns:a16="http://schemas.microsoft.com/office/drawing/2014/main" id="{C9269EA8-7774-4BE6-A632-185043052D3E}"/>
                </a:ext>
              </a:extLst>
            </p:cNvPr>
            <p:cNvSpPr>
              <a:spLocks/>
            </p:cNvSpPr>
            <p:nvPr/>
          </p:nvSpPr>
          <p:spPr bwMode="auto">
            <a:xfrm>
              <a:off x="816491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58" name="Freeform 30">
              <a:extLst>
                <a:ext uri="{FF2B5EF4-FFF2-40B4-BE49-F238E27FC236}">
                  <a16:creationId xmlns:a16="http://schemas.microsoft.com/office/drawing/2014/main" id="{6FA9F760-D8B0-4A2D-8664-BA5901232D8E}"/>
                </a:ext>
              </a:extLst>
            </p:cNvPr>
            <p:cNvSpPr>
              <a:spLocks/>
            </p:cNvSpPr>
            <p:nvPr/>
          </p:nvSpPr>
          <p:spPr bwMode="auto">
            <a:xfrm>
              <a:off x="849105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59" name="Freeform 31">
              <a:extLst>
                <a:ext uri="{FF2B5EF4-FFF2-40B4-BE49-F238E27FC236}">
                  <a16:creationId xmlns:a16="http://schemas.microsoft.com/office/drawing/2014/main" id="{EAE5F1D5-3A1A-4098-9716-DC42B4CD8918}"/>
                </a:ext>
              </a:extLst>
            </p:cNvPr>
            <p:cNvSpPr>
              <a:spLocks/>
            </p:cNvSpPr>
            <p:nvPr/>
          </p:nvSpPr>
          <p:spPr bwMode="auto">
            <a:xfrm>
              <a:off x="7943378"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60" name="Freeform 32">
              <a:extLst>
                <a:ext uri="{FF2B5EF4-FFF2-40B4-BE49-F238E27FC236}">
                  <a16:creationId xmlns:a16="http://schemas.microsoft.com/office/drawing/2014/main" id="{A0CD98C8-DEDC-413C-AAE0-B8664482BF8C}"/>
                </a:ext>
              </a:extLst>
            </p:cNvPr>
            <p:cNvSpPr>
              <a:spLocks/>
            </p:cNvSpPr>
            <p:nvPr/>
          </p:nvSpPr>
          <p:spPr bwMode="auto">
            <a:xfrm>
              <a:off x="8272007"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61" name="Freeform 29">
              <a:extLst>
                <a:ext uri="{FF2B5EF4-FFF2-40B4-BE49-F238E27FC236}">
                  <a16:creationId xmlns:a16="http://schemas.microsoft.com/office/drawing/2014/main" id="{C780E0D8-60FD-4EDD-9CD8-7E16BA808DC1}"/>
                </a:ext>
              </a:extLst>
            </p:cNvPr>
            <p:cNvSpPr>
              <a:spLocks/>
            </p:cNvSpPr>
            <p:nvPr/>
          </p:nvSpPr>
          <p:spPr bwMode="auto">
            <a:xfrm>
              <a:off x="881968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62" name="Freeform 30">
              <a:extLst>
                <a:ext uri="{FF2B5EF4-FFF2-40B4-BE49-F238E27FC236}">
                  <a16:creationId xmlns:a16="http://schemas.microsoft.com/office/drawing/2014/main" id="{68C5F65A-2091-40BE-9ABE-356F146096D7}"/>
                </a:ext>
              </a:extLst>
            </p:cNvPr>
            <p:cNvSpPr>
              <a:spLocks/>
            </p:cNvSpPr>
            <p:nvPr/>
          </p:nvSpPr>
          <p:spPr bwMode="auto">
            <a:xfrm>
              <a:off x="9145821"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63" name="Freeform 31">
              <a:extLst>
                <a:ext uri="{FF2B5EF4-FFF2-40B4-BE49-F238E27FC236}">
                  <a16:creationId xmlns:a16="http://schemas.microsoft.com/office/drawing/2014/main" id="{8CE0C39C-EB67-4F43-9EB6-0A980D570693}"/>
                </a:ext>
              </a:extLst>
            </p:cNvPr>
            <p:cNvSpPr>
              <a:spLocks/>
            </p:cNvSpPr>
            <p:nvPr/>
          </p:nvSpPr>
          <p:spPr bwMode="auto">
            <a:xfrm>
              <a:off x="8598147"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64" name="Freeform 32">
              <a:extLst>
                <a:ext uri="{FF2B5EF4-FFF2-40B4-BE49-F238E27FC236}">
                  <a16:creationId xmlns:a16="http://schemas.microsoft.com/office/drawing/2014/main" id="{4D40A3C6-5940-45E8-939D-03C382285E09}"/>
                </a:ext>
              </a:extLst>
            </p:cNvPr>
            <p:cNvSpPr>
              <a:spLocks/>
            </p:cNvSpPr>
            <p:nvPr/>
          </p:nvSpPr>
          <p:spPr bwMode="auto">
            <a:xfrm>
              <a:off x="8926774"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65" name="Freeform 29">
              <a:extLst>
                <a:ext uri="{FF2B5EF4-FFF2-40B4-BE49-F238E27FC236}">
                  <a16:creationId xmlns:a16="http://schemas.microsoft.com/office/drawing/2014/main" id="{2D070B8F-D388-42F8-9060-AC85AA3171C2}"/>
                </a:ext>
              </a:extLst>
            </p:cNvPr>
            <p:cNvSpPr>
              <a:spLocks/>
            </p:cNvSpPr>
            <p:nvPr/>
          </p:nvSpPr>
          <p:spPr bwMode="auto">
            <a:xfrm>
              <a:off x="947445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66" name="Freeform 30">
              <a:extLst>
                <a:ext uri="{FF2B5EF4-FFF2-40B4-BE49-F238E27FC236}">
                  <a16:creationId xmlns:a16="http://schemas.microsoft.com/office/drawing/2014/main" id="{D0680CB7-6B1B-496C-B4C3-66F5C290F9A4}"/>
                </a:ext>
              </a:extLst>
            </p:cNvPr>
            <p:cNvSpPr>
              <a:spLocks/>
            </p:cNvSpPr>
            <p:nvPr/>
          </p:nvSpPr>
          <p:spPr bwMode="auto">
            <a:xfrm>
              <a:off x="9800591"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67" name="Freeform 31">
              <a:extLst>
                <a:ext uri="{FF2B5EF4-FFF2-40B4-BE49-F238E27FC236}">
                  <a16:creationId xmlns:a16="http://schemas.microsoft.com/office/drawing/2014/main" id="{07E75AAD-D078-4D04-B62F-4FE20DF5BF9B}"/>
                </a:ext>
              </a:extLst>
            </p:cNvPr>
            <p:cNvSpPr>
              <a:spLocks/>
            </p:cNvSpPr>
            <p:nvPr/>
          </p:nvSpPr>
          <p:spPr bwMode="auto">
            <a:xfrm>
              <a:off x="9252915"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68" name="Freeform 32">
              <a:extLst>
                <a:ext uri="{FF2B5EF4-FFF2-40B4-BE49-F238E27FC236}">
                  <a16:creationId xmlns:a16="http://schemas.microsoft.com/office/drawing/2014/main" id="{752AA88E-2254-434E-A3A6-8F35D541F2ED}"/>
                </a:ext>
              </a:extLst>
            </p:cNvPr>
            <p:cNvSpPr>
              <a:spLocks/>
            </p:cNvSpPr>
            <p:nvPr/>
          </p:nvSpPr>
          <p:spPr bwMode="auto">
            <a:xfrm>
              <a:off x="9581544"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69" name="Freeform 387">
              <a:extLst>
                <a:ext uri="{FF2B5EF4-FFF2-40B4-BE49-F238E27FC236}">
                  <a16:creationId xmlns:a16="http://schemas.microsoft.com/office/drawing/2014/main" id="{91AFAD3B-76EF-49F8-AF4E-F79B155B5D2A}"/>
                </a:ext>
              </a:extLst>
            </p:cNvPr>
            <p:cNvSpPr>
              <a:spLocks/>
            </p:cNvSpPr>
            <p:nvPr/>
          </p:nvSpPr>
          <p:spPr bwMode="auto">
            <a:xfrm>
              <a:off x="10129218"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70" name="Freeform 388">
              <a:extLst>
                <a:ext uri="{FF2B5EF4-FFF2-40B4-BE49-F238E27FC236}">
                  <a16:creationId xmlns:a16="http://schemas.microsoft.com/office/drawing/2014/main" id="{AD4AE479-698B-4F3F-9106-2D1E55471674}"/>
                </a:ext>
              </a:extLst>
            </p:cNvPr>
            <p:cNvSpPr>
              <a:spLocks/>
            </p:cNvSpPr>
            <p:nvPr/>
          </p:nvSpPr>
          <p:spPr bwMode="auto">
            <a:xfrm>
              <a:off x="1045536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71" name="Freeform 389">
              <a:extLst>
                <a:ext uri="{FF2B5EF4-FFF2-40B4-BE49-F238E27FC236}">
                  <a16:creationId xmlns:a16="http://schemas.microsoft.com/office/drawing/2014/main" id="{3D200F2D-46A1-4FAB-9BFA-7822CAB97A91}"/>
                </a:ext>
              </a:extLst>
            </p:cNvPr>
            <p:cNvSpPr>
              <a:spLocks/>
            </p:cNvSpPr>
            <p:nvPr/>
          </p:nvSpPr>
          <p:spPr bwMode="auto">
            <a:xfrm>
              <a:off x="9907685"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72" name="Freeform 390">
              <a:extLst>
                <a:ext uri="{FF2B5EF4-FFF2-40B4-BE49-F238E27FC236}">
                  <a16:creationId xmlns:a16="http://schemas.microsoft.com/office/drawing/2014/main" id="{29DAC8BE-02CE-460E-AA58-7F00B180FE49}"/>
                </a:ext>
              </a:extLst>
            </p:cNvPr>
            <p:cNvSpPr>
              <a:spLocks/>
            </p:cNvSpPr>
            <p:nvPr/>
          </p:nvSpPr>
          <p:spPr bwMode="auto">
            <a:xfrm>
              <a:off x="10236312"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73" name="Freeform 29">
              <a:extLst>
                <a:ext uri="{FF2B5EF4-FFF2-40B4-BE49-F238E27FC236}">
                  <a16:creationId xmlns:a16="http://schemas.microsoft.com/office/drawing/2014/main" id="{E373CEA0-3971-46E0-B00A-838759A15E25}"/>
                </a:ext>
              </a:extLst>
            </p:cNvPr>
            <p:cNvSpPr>
              <a:spLocks/>
            </p:cNvSpPr>
            <p:nvPr/>
          </p:nvSpPr>
          <p:spPr bwMode="auto">
            <a:xfrm>
              <a:off x="1078398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74" name="Freeform 31">
              <a:extLst>
                <a:ext uri="{FF2B5EF4-FFF2-40B4-BE49-F238E27FC236}">
                  <a16:creationId xmlns:a16="http://schemas.microsoft.com/office/drawing/2014/main" id="{712BDDB2-BAAF-46E0-A930-8E2D26181FDA}"/>
                </a:ext>
              </a:extLst>
            </p:cNvPr>
            <p:cNvSpPr>
              <a:spLocks/>
            </p:cNvSpPr>
            <p:nvPr/>
          </p:nvSpPr>
          <p:spPr bwMode="auto">
            <a:xfrm>
              <a:off x="10562454"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75" name="Freeform 29">
              <a:extLst>
                <a:ext uri="{FF2B5EF4-FFF2-40B4-BE49-F238E27FC236}">
                  <a16:creationId xmlns:a16="http://schemas.microsoft.com/office/drawing/2014/main" id="{53A68A05-9B0D-4E89-8166-04B1059EB9DA}"/>
                </a:ext>
              </a:extLst>
            </p:cNvPr>
            <p:cNvSpPr>
              <a:spLocks/>
            </p:cNvSpPr>
            <p:nvPr/>
          </p:nvSpPr>
          <p:spPr bwMode="auto">
            <a:xfrm>
              <a:off x="1111261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76" name="Freeform 30">
              <a:extLst>
                <a:ext uri="{FF2B5EF4-FFF2-40B4-BE49-F238E27FC236}">
                  <a16:creationId xmlns:a16="http://schemas.microsoft.com/office/drawing/2014/main" id="{28C34594-F466-44D8-81DB-C6168625DB01}"/>
                </a:ext>
              </a:extLst>
            </p:cNvPr>
            <p:cNvSpPr>
              <a:spLocks/>
            </p:cNvSpPr>
            <p:nvPr/>
          </p:nvSpPr>
          <p:spPr bwMode="auto">
            <a:xfrm>
              <a:off x="1143875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77" name="Freeform 31">
              <a:extLst>
                <a:ext uri="{FF2B5EF4-FFF2-40B4-BE49-F238E27FC236}">
                  <a16:creationId xmlns:a16="http://schemas.microsoft.com/office/drawing/2014/main" id="{05F1A90C-5F99-4981-B4F0-40D673DC21D0}"/>
                </a:ext>
              </a:extLst>
            </p:cNvPr>
            <p:cNvSpPr>
              <a:spLocks/>
            </p:cNvSpPr>
            <p:nvPr/>
          </p:nvSpPr>
          <p:spPr bwMode="auto">
            <a:xfrm>
              <a:off x="10891083"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78" name="Freeform 32">
              <a:extLst>
                <a:ext uri="{FF2B5EF4-FFF2-40B4-BE49-F238E27FC236}">
                  <a16:creationId xmlns:a16="http://schemas.microsoft.com/office/drawing/2014/main" id="{580AC64F-5593-4181-A0A2-082CB86C0442}"/>
                </a:ext>
              </a:extLst>
            </p:cNvPr>
            <p:cNvSpPr>
              <a:spLocks/>
            </p:cNvSpPr>
            <p:nvPr/>
          </p:nvSpPr>
          <p:spPr bwMode="auto">
            <a:xfrm>
              <a:off x="11219710"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79" name="Freeform 397">
              <a:extLst>
                <a:ext uri="{FF2B5EF4-FFF2-40B4-BE49-F238E27FC236}">
                  <a16:creationId xmlns:a16="http://schemas.microsoft.com/office/drawing/2014/main" id="{05A42094-8C7E-481A-A6A8-05C295C8FE0F}"/>
                </a:ext>
              </a:extLst>
            </p:cNvPr>
            <p:cNvSpPr>
              <a:spLocks/>
            </p:cNvSpPr>
            <p:nvPr/>
          </p:nvSpPr>
          <p:spPr bwMode="auto">
            <a:xfrm>
              <a:off x="1176738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80" name="Freeform 398">
              <a:extLst>
                <a:ext uri="{FF2B5EF4-FFF2-40B4-BE49-F238E27FC236}">
                  <a16:creationId xmlns:a16="http://schemas.microsoft.com/office/drawing/2014/main" id="{432208F0-F6FB-4FD7-AFFA-7C0E6257F8D0}"/>
                </a:ext>
              </a:extLst>
            </p:cNvPr>
            <p:cNvSpPr>
              <a:spLocks/>
            </p:cNvSpPr>
            <p:nvPr/>
          </p:nvSpPr>
          <p:spPr bwMode="auto">
            <a:xfrm>
              <a:off x="12093526"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81" name="Freeform 399">
              <a:extLst>
                <a:ext uri="{FF2B5EF4-FFF2-40B4-BE49-F238E27FC236}">
                  <a16:creationId xmlns:a16="http://schemas.microsoft.com/office/drawing/2014/main" id="{52302EEC-BC83-4C40-B335-379B0B3C7743}"/>
                </a:ext>
              </a:extLst>
            </p:cNvPr>
            <p:cNvSpPr>
              <a:spLocks/>
            </p:cNvSpPr>
            <p:nvPr/>
          </p:nvSpPr>
          <p:spPr bwMode="auto">
            <a:xfrm>
              <a:off x="11545852"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82" name="Freeform 400">
              <a:extLst>
                <a:ext uri="{FF2B5EF4-FFF2-40B4-BE49-F238E27FC236}">
                  <a16:creationId xmlns:a16="http://schemas.microsoft.com/office/drawing/2014/main" id="{DA9C0D33-F413-48F7-BA12-7E9DC9E16213}"/>
                </a:ext>
              </a:extLst>
            </p:cNvPr>
            <p:cNvSpPr>
              <a:spLocks/>
            </p:cNvSpPr>
            <p:nvPr/>
          </p:nvSpPr>
          <p:spPr bwMode="auto">
            <a:xfrm>
              <a:off x="11874480"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08" name="Group 1807">
            <a:extLst>
              <a:ext uri="{FF2B5EF4-FFF2-40B4-BE49-F238E27FC236}">
                <a16:creationId xmlns:a16="http://schemas.microsoft.com/office/drawing/2014/main" id="{F97B1388-E461-4A38-9B09-B364514CB632}"/>
              </a:ext>
            </a:extLst>
          </p:cNvPr>
          <p:cNvGrpSpPr/>
          <p:nvPr userDrawn="1"/>
        </p:nvGrpSpPr>
        <p:grpSpPr>
          <a:xfrm>
            <a:off x="83663" y="1203975"/>
            <a:ext cx="12009864" cy="176637"/>
            <a:chOff x="83663" y="1093620"/>
            <a:chExt cx="12009864" cy="176637"/>
          </a:xfrm>
        </p:grpSpPr>
        <p:sp>
          <p:nvSpPr>
            <p:cNvPr id="587" name="Freeform 29">
              <a:extLst>
                <a:ext uri="{FF2B5EF4-FFF2-40B4-BE49-F238E27FC236}">
                  <a16:creationId xmlns:a16="http://schemas.microsoft.com/office/drawing/2014/main" id="{36B162BB-7163-4D21-B3A9-C8C41569AC07}"/>
                </a:ext>
              </a:extLst>
            </p:cNvPr>
            <p:cNvSpPr>
              <a:spLocks/>
            </p:cNvSpPr>
            <p:nvPr/>
          </p:nvSpPr>
          <p:spPr bwMode="auto">
            <a:xfrm flipH="1">
              <a:off x="6959982"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88" name="Freeform 30">
              <a:extLst>
                <a:ext uri="{FF2B5EF4-FFF2-40B4-BE49-F238E27FC236}">
                  <a16:creationId xmlns:a16="http://schemas.microsoft.com/office/drawing/2014/main" id="{697E87B2-E6B5-49F6-AC2D-2C41C8927D19}"/>
                </a:ext>
              </a:extLst>
            </p:cNvPr>
            <p:cNvSpPr>
              <a:spLocks/>
            </p:cNvSpPr>
            <p:nvPr/>
          </p:nvSpPr>
          <p:spPr bwMode="auto">
            <a:xfrm flipH="1">
              <a:off x="6633841"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89" name="Freeform 31">
              <a:extLst>
                <a:ext uri="{FF2B5EF4-FFF2-40B4-BE49-F238E27FC236}">
                  <a16:creationId xmlns:a16="http://schemas.microsoft.com/office/drawing/2014/main" id="{867C8C9E-A4EC-40C3-82BE-A1E95DD29A37}"/>
                </a:ext>
              </a:extLst>
            </p:cNvPr>
            <p:cNvSpPr>
              <a:spLocks/>
            </p:cNvSpPr>
            <p:nvPr/>
          </p:nvSpPr>
          <p:spPr bwMode="auto">
            <a:xfrm flipH="1">
              <a:off x="7067076"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90" name="Freeform 32">
              <a:extLst>
                <a:ext uri="{FF2B5EF4-FFF2-40B4-BE49-F238E27FC236}">
                  <a16:creationId xmlns:a16="http://schemas.microsoft.com/office/drawing/2014/main" id="{E6581502-05A8-44D2-A397-CB6D4AEBAFA2}"/>
                </a:ext>
              </a:extLst>
            </p:cNvPr>
            <p:cNvSpPr>
              <a:spLocks/>
            </p:cNvSpPr>
            <p:nvPr/>
          </p:nvSpPr>
          <p:spPr bwMode="auto">
            <a:xfrm flipH="1">
              <a:off x="6740936"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91" name="Freeform 29">
              <a:extLst>
                <a:ext uri="{FF2B5EF4-FFF2-40B4-BE49-F238E27FC236}">
                  <a16:creationId xmlns:a16="http://schemas.microsoft.com/office/drawing/2014/main" id="{E84CA57F-FCA6-4C7B-8760-905E893F0B4D}"/>
                </a:ext>
              </a:extLst>
            </p:cNvPr>
            <p:cNvSpPr>
              <a:spLocks/>
            </p:cNvSpPr>
            <p:nvPr/>
          </p:nvSpPr>
          <p:spPr bwMode="auto">
            <a:xfrm flipH="1">
              <a:off x="6305212"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92" name="Freeform 30">
              <a:extLst>
                <a:ext uri="{FF2B5EF4-FFF2-40B4-BE49-F238E27FC236}">
                  <a16:creationId xmlns:a16="http://schemas.microsoft.com/office/drawing/2014/main" id="{04B23132-24D5-45D5-8D5D-ABFCF82AEF81}"/>
                </a:ext>
              </a:extLst>
            </p:cNvPr>
            <p:cNvSpPr>
              <a:spLocks/>
            </p:cNvSpPr>
            <p:nvPr/>
          </p:nvSpPr>
          <p:spPr bwMode="auto">
            <a:xfrm flipH="1">
              <a:off x="5979072"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93" name="Freeform 31">
              <a:extLst>
                <a:ext uri="{FF2B5EF4-FFF2-40B4-BE49-F238E27FC236}">
                  <a16:creationId xmlns:a16="http://schemas.microsoft.com/office/drawing/2014/main" id="{1BFE2D4E-2F01-4812-91E4-4A3DCD067558}"/>
                </a:ext>
              </a:extLst>
            </p:cNvPr>
            <p:cNvSpPr>
              <a:spLocks/>
            </p:cNvSpPr>
            <p:nvPr/>
          </p:nvSpPr>
          <p:spPr bwMode="auto">
            <a:xfrm flipH="1">
              <a:off x="6412307"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94" name="Freeform 32">
              <a:extLst>
                <a:ext uri="{FF2B5EF4-FFF2-40B4-BE49-F238E27FC236}">
                  <a16:creationId xmlns:a16="http://schemas.microsoft.com/office/drawing/2014/main" id="{616787D7-48DF-4F58-88DE-FDCF48065F52}"/>
                </a:ext>
              </a:extLst>
            </p:cNvPr>
            <p:cNvSpPr>
              <a:spLocks/>
            </p:cNvSpPr>
            <p:nvPr/>
          </p:nvSpPr>
          <p:spPr bwMode="auto">
            <a:xfrm flipH="1">
              <a:off x="6086166"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95" name="Freeform 29">
              <a:extLst>
                <a:ext uri="{FF2B5EF4-FFF2-40B4-BE49-F238E27FC236}">
                  <a16:creationId xmlns:a16="http://schemas.microsoft.com/office/drawing/2014/main" id="{239E8565-CEDA-40B3-A95D-9C053AF7C629}"/>
                </a:ext>
              </a:extLst>
            </p:cNvPr>
            <p:cNvSpPr>
              <a:spLocks/>
            </p:cNvSpPr>
            <p:nvPr/>
          </p:nvSpPr>
          <p:spPr bwMode="auto">
            <a:xfrm flipH="1">
              <a:off x="5650444"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96" name="Freeform 30">
              <a:extLst>
                <a:ext uri="{FF2B5EF4-FFF2-40B4-BE49-F238E27FC236}">
                  <a16:creationId xmlns:a16="http://schemas.microsoft.com/office/drawing/2014/main" id="{75726EFC-E202-4C6E-A623-182690D5C6FB}"/>
                </a:ext>
              </a:extLst>
            </p:cNvPr>
            <p:cNvSpPr>
              <a:spLocks/>
            </p:cNvSpPr>
            <p:nvPr/>
          </p:nvSpPr>
          <p:spPr bwMode="auto">
            <a:xfrm flipH="1">
              <a:off x="5324303"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97" name="Freeform 31">
              <a:extLst>
                <a:ext uri="{FF2B5EF4-FFF2-40B4-BE49-F238E27FC236}">
                  <a16:creationId xmlns:a16="http://schemas.microsoft.com/office/drawing/2014/main" id="{AE07D73F-0FBB-4CC6-AAE5-FCE5AE42A8A6}"/>
                </a:ext>
              </a:extLst>
            </p:cNvPr>
            <p:cNvSpPr>
              <a:spLocks/>
            </p:cNvSpPr>
            <p:nvPr/>
          </p:nvSpPr>
          <p:spPr bwMode="auto">
            <a:xfrm flipH="1">
              <a:off x="5757538"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98" name="Freeform 32">
              <a:extLst>
                <a:ext uri="{FF2B5EF4-FFF2-40B4-BE49-F238E27FC236}">
                  <a16:creationId xmlns:a16="http://schemas.microsoft.com/office/drawing/2014/main" id="{14C1270F-0E67-42B6-AC5A-672BA742CCBF}"/>
                </a:ext>
              </a:extLst>
            </p:cNvPr>
            <p:cNvSpPr>
              <a:spLocks/>
            </p:cNvSpPr>
            <p:nvPr/>
          </p:nvSpPr>
          <p:spPr bwMode="auto">
            <a:xfrm flipH="1">
              <a:off x="5431398"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99" name="Freeform 29">
              <a:extLst>
                <a:ext uri="{FF2B5EF4-FFF2-40B4-BE49-F238E27FC236}">
                  <a16:creationId xmlns:a16="http://schemas.microsoft.com/office/drawing/2014/main" id="{534CAF96-30DC-4EB7-A93A-50DA5A4F2EB4}"/>
                </a:ext>
              </a:extLst>
            </p:cNvPr>
            <p:cNvSpPr>
              <a:spLocks/>
            </p:cNvSpPr>
            <p:nvPr/>
          </p:nvSpPr>
          <p:spPr bwMode="auto">
            <a:xfrm flipH="1">
              <a:off x="4995675"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00" name="Freeform 30">
              <a:extLst>
                <a:ext uri="{FF2B5EF4-FFF2-40B4-BE49-F238E27FC236}">
                  <a16:creationId xmlns:a16="http://schemas.microsoft.com/office/drawing/2014/main" id="{125C76F1-16D6-4905-B7FB-B5218F83B842}"/>
                </a:ext>
              </a:extLst>
            </p:cNvPr>
            <p:cNvSpPr>
              <a:spLocks/>
            </p:cNvSpPr>
            <p:nvPr/>
          </p:nvSpPr>
          <p:spPr bwMode="auto">
            <a:xfrm flipH="1">
              <a:off x="4669534"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01" name="Freeform 31">
              <a:extLst>
                <a:ext uri="{FF2B5EF4-FFF2-40B4-BE49-F238E27FC236}">
                  <a16:creationId xmlns:a16="http://schemas.microsoft.com/office/drawing/2014/main" id="{B3E03C26-E907-4B62-B931-C3A78968B51F}"/>
                </a:ext>
              </a:extLst>
            </p:cNvPr>
            <p:cNvSpPr>
              <a:spLocks/>
            </p:cNvSpPr>
            <p:nvPr/>
          </p:nvSpPr>
          <p:spPr bwMode="auto">
            <a:xfrm flipH="1">
              <a:off x="5102769"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02" name="Freeform 32">
              <a:extLst>
                <a:ext uri="{FF2B5EF4-FFF2-40B4-BE49-F238E27FC236}">
                  <a16:creationId xmlns:a16="http://schemas.microsoft.com/office/drawing/2014/main" id="{E1FC75F6-8CC4-485B-BC78-7D2330B3BBAB}"/>
                </a:ext>
              </a:extLst>
            </p:cNvPr>
            <p:cNvSpPr>
              <a:spLocks/>
            </p:cNvSpPr>
            <p:nvPr/>
          </p:nvSpPr>
          <p:spPr bwMode="auto">
            <a:xfrm flipH="1">
              <a:off x="4776629"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03" name="Freeform 521">
              <a:extLst>
                <a:ext uri="{FF2B5EF4-FFF2-40B4-BE49-F238E27FC236}">
                  <a16:creationId xmlns:a16="http://schemas.microsoft.com/office/drawing/2014/main" id="{970F6CC9-D98B-41E8-B148-FACF62CDB5FC}"/>
                </a:ext>
              </a:extLst>
            </p:cNvPr>
            <p:cNvSpPr>
              <a:spLocks/>
            </p:cNvSpPr>
            <p:nvPr/>
          </p:nvSpPr>
          <p:spPr bwMode="auto">
            <a:xfrm flipH="1">
              <a:off x="4340906"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04" name="Freeform 522">
              <a:extLst>
                <a:ext uri="{FF2B5EF4-FFF2-40B4-BE49-F238E27FC236}">
                  <a16:creationId xmlns:a16="http://schemas.microsoft.com/office/drawing/2014/main" id="{39471E83-CC9B-45BE-AAA7-F4A58772E036}"/>
                </a:ext>
              </a:extLst>
            </p:cNvPr>
            <p:cNvSpPr>
              <a:spLocks/>
            </p:cNvSpPr>
            <p:nvPr/>
          </p:nvSpPr>
          <p:spPr bwMode="auto">
            <a:xfrm flipH="1">
              <a:off x="4014765"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05" name="Freeform 523">
              <a:extLst>
                <a:ext uri="{FF2B5EF4-FFF2-40B4-BE49-F238E27FC236}">
                  <a16:creationId xmlns:a16="http://schemas.microsoft.com/office/drawing/2014/main" id="{9A221B38-7190-4F41-B393-A22B6DF3E675}"/>
                </a:ext>
              </a:extLst>
            </p:cNvPr>
            <p:cNvSpPr>
              <a:spLocks/>
            </p:cNvSpPr>
            <p:nvPr/>
          </p:nvSpPr>
          <p:spPr bwMode="auto">
            <a:xfrm flipH="1">
              <a:off x="4447999"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06" name="Freeform 524">
              <a:extLst>
                <a:ext uri="{FF2B5EF4-FFF2-40B4-BE49-F238E27FC236}">
                  <a16:creationId xmlns:a16="http://schemas.microsoft.com/office/drawing/2014/main" id="{1F59ACC4-4494-4672-ACC1-8A2C02F7B8CE}"/>
                </a:ext>
              </a:extLst>
            </p:cNvPr>
            <p:cNvSpPr>
              <a:spLocks/>
            </p:cNvSpPr>
            <p:nvPr/>
          </p:nvSpPr>
          <p:spPr bwMode="auto">
            <a:xfrm flipH="1">
              <a:off x="4121860"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07" name="Freeform 29">
              <a:extLst>
                <a:ext uri="{FF2B5EF4-FFF2-40B4-BE49-F238E27FC236}">
                  <a16:creationId xmlns:a16="http://schemas.microsoft.com/office/drawing/2014/main" id="{1AFC02B4-5C47-4F76-B5CE-2F12F0B9A16F}"/>
                </a:ext>
              </a:extLst>
            </p:cNvPr>
            <p:cNvSpPr>
              <a:spLocks/>
            </p:cNvSpPr>
            <p:nvPr/>
          </p:nvSpPr>
          <p:spPr bwMode="auto">
            <a:xfrm flipH="1">
              <a:off x="3686136"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08" name="Freeform 31">
              <a:extLst>
                <a:ext uri="{FF2B5EF4-FFF2-40B4-BE49-F238E27FC236}">
                  <a16:creationId xmlns:a16="http://schemas.microsoft.com/office/drawing/2014/main" id="{3C8F2F10-339A-4BC5-B9B5-2CB5F4C569E0}"/>
                </a:ext>
              </a:extLst>
            </p:cNvPr>
            <p:cNvSpPr>
              <a:spLocks/>
            </p:cNvSpPr>
            <p:nvPr/>
          </p:nvSpPr>
          <p:spPr bwMode="auto">
            <a:xfrm flipH="1">
              <a:off x="3793231"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09" name="Freeform 29">
              <a:extLst>
                <a:ext uri="{FF2B5EF4-FFF2-40B4-BE49-F238E27FC236}">
                  <a16:creationId xmlns:a16="http://schemas.microsoft.com/office/drawing/2014/main" id="{B57197C2-DCE7-408C-9419-70B75E96EA74}"/>
                </a:ext>
              </a:extLst>
            </p:cNvPr>
            <p:cNvSpPr>
              <a:spLocks/>
            </p:cNvSpPr>
            <p:nvPr/>
          </p:nvSpPr>
          <p:spPr bwMode="auto">
            <a:xfrm flipH="1">
              <a:off x="3357508"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10" name="Freeform 30">
              <a:extLst>
                <a:ext uri="{FF2B5EF4-FFF2-40B4-BE49-F238E27FC236}">
                  <a16:creationId xmlns:a16="http://schemas.microsoft.com/office/drawing/2014/main" id="{30EB9B17-B68D-4FE2-BF0E-6F6798D527D6}"/>
                </a:ext>
              </a:extLst>
            </p:cNvPr>
            <p:cNvSpPr>
              <a:spLocks/>
            </p:cNvSpPr>
            <p:nvPr/>
          </p:nvSpPr>
          <p:spPr bwMode="auto">
            <a:xfrm flipH="1">
              <a:off x="3031367"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11" name="Freeform 31">
              <a:extLst>
                <a:ext uri="{FF2B5EF4-FFF2-40B4-BE49-F238E27FC236}">
                  <a16:creationId xmlns:a16="http://schemas.microsoft.com/office/drawing/2014/main" id="{86B1E483-6FE2-43E3-AB5F-039CED079D85}"/>
                </a:ext>
              </a:extLst>
            </p:cNvPr>
            <p:cNvSpPr>
              <a:spLocks/>
            </p:cNvSpPr>
            <p:nvPr/>
          </p:nvSpPr>
          <p:spPr bwMode="auto">
            <a:xfrm flipH="1">
              <a:off x="3464602"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12" name="Freeform 32">
              <a:extLst>
                <a:ext uri="{FF2B5EF4-FFF2-40B4-BE49-F238E27FC236}">
                  <a16:creationId xmlns:a16="http://schemas.microsoft.com/office/drawing/2014/main" id="{FA62A1BF-A571-46C9-A11C-5AEE1C417817}"/>
                </a:ext>
              </a:extLst>
            </p:cNvPr>
            <p:cNvSpPr>
              <a:spLocks/>
            </p:cNvSpPr>
            <p:nvPr/>
          </p:nvSpPr>
          <p:spPr bwMode="auto">
            <a:xfrm flipH="1">
              <a:off x="3138462"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13" name="Freeform 29">
              <a:extLst>
                <a:ext uri="{FF2B5EF4-FFF2-40B4-BE49-F238E27FC236}">
                  <a16:creationId xmlns:a16="http://schemas.microsoft.com/office/drawing/2014/main" id="{2768E451-7777-4880-845E-F7B6BE7FA8F1}"/>
                </a:ext>
              </a:extLst>
            </p:cNvPr>
            <p:cNvSpPr>
              <a:spLocks/>
            </p:cNvSpPr>
            <p:nvPr/>
          </p:nvSpPr>
          <p:spPr bwMode="auto">
            <a:xfrm flipH="1">
              <a:off x="2702739"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14" name="Freeform 30">
              <a:extLst>
                <a:ext uri="{FF2B5EF4-FFF2-40B4-BE49-F238E27FC236}">
                  <a16:creationId xmlns:a16="http://schemas.microsoft.com/office/drawing/2014/main" id="{6AAA3D23-B21A-4993-A356-986EA1DE2862}"/>
                </a:ext>
              </a:extLst>
            </p:cNvPr>
            <p:cNvSpPr>
              <a:spLocks/>
            </p:cNvSpPr>
            <p:nvPr/>
          </p:nvSpPr>
          <p:spPr bwMode="auto">
            <a:xfrm flipH="1">
              <a:off x="2376598"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15" name="Freeform 31">
              <a:extLst>
                <a:ext uri="{FF2B5EF4-FFF2-40B4-BE49-F238E27FC236}">
                  <a16:creationId xmlns:a16="http://schemas.microsoft.com/office/drawing/2014/main" id="{F81C0D60-08CF-4B7F-A6C3-4C964E21CC3B}"/>
                </a:ext>
              </a:extLst>
            </p:cNvPr>
            <p:cNvSpPr>
              <a:spLocks/>
            </p:cNvSpPr>
            <p:nvPr/>
          </p:nvSpPr>
          <p:spPr bwMode="auto">
            <a:xfrm flipH="1">
              <a:off x="2809833"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16" name="Freeform 32">
              <a:extLst>
                <a:ext uri="{FF2B5EF4-FFF2-40B4-BE49-F238E27FC236}">
                  <a16:creationId xmlns:a16="http://schemas.microsoft.com/office/drawing/2014/main" id="{C779632A-3F99-4EEE-8779-C94FFD483CB1}"/>
                </a:ext>
              </a:extLst>
            </p:cNvPr>
            <p:cNvSpPr>
              <a:spLocks/>
            </p:cNvSpPr>
            <p:nvPr/>
          </p:nvSpPr>
          <p:spPr bwMode="auto">
            <a:xfrm flipH="1">
              <a:off x="2483693"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17" name="Freeform 29">
              <a:extLst>
                <a:ext uri="{FF2B5EF4-FFF2-40B4-BE49-F238E27FC236}">
                  <a16:creationId xmlns:a16="http://schemas.microsoft.com/office/drawing/2014/main" id="{88635CBC-DAAE-463A-A7FA-BDF471C23417}"/>
                </a:ext>
              </a:extLst>
            </p:cNvPr>
            <p:cNvSpPr>
              <a:spLocks/>
            </p:cNvSpPr>
            <p:nvPr/>
          </p:nvSpPr>
          <p:spPr bwMode="auto">
            <a:xfrm flipH="1">
              <a:off x="2047970"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18" name="Freeform 30">
              <a:extLst>
                <a:ext uri="{FF2B5EF4-FFF2-40B4-BE49-F238E27FC236}">
                  <a16:creationId xmlns:a16="http://schemas.microsoft.com/office/drawing/2014/main" id="{98EF7E55-704F-4D85-A12C-D8E593AD2D89}"/>
                </a:ext>
              </a:extLst>
            </p:cNvPr>
            <p:cNvSpPr>
              <a:spLocks/>
            </p:cNvSpPr>
            <p:nvPr/>
          </p:nvSpPr>
          <p:spPr bwMode="auto">
            <a:xfrm flipH="1">
              <a:off x="1721830"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19" name="Freeform 31">
              <a:extLst>
                <a:ext uri="{FF2B5EF4-FFF2-40B4-BE49-F238E27FC236}">
                  <a16:creationId xmlns:a16="http://schemas.microsoft.com/office/drawing/2014/main" id="{CFBBF037-13CE-44D7-B7F7-2EA00F92D08E}"/>
                </a:ext>
              </a:extLst>
            </p:cNvPr>
            <p:cNvSpPr>
              <a:spLocks/>
            </p:cNvSpPr>
            <p:nvPr/>
          </p:nvSpPr>
          <p:spPr bwMode="auto">
            <a:xfrm flipH="1">
              <a:off x="2155065"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20" name="Freeform 32">
              <a:extLst>
                <a:ext uri="{FF2B5EF4-FFF2-40B4-BE49-F238E27FC236}">
                  <a16:creationId xmlns:a16="http://schemas.microsoft.com/office/drawing/2014/main" id="{36C3D6C6-8C25-48FB-99D7-CDD4DA0E2DF9}"/>
                </a:ext>
              </a:extLst>
            </p:cNvPr>
            <p:cNvSpPr>
              <a:spLocks/>
            </p:cNvSpPr>
            <p:nvPr/>
          </p:nvSpPr>
          <p:spPr bwMode="auto">
            <a:xfrm flipH="1">
              <a:off x="1828924"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21" name="Freeform 29">
              <a:extLst>
                <a:ext uri="{FF2B5EF4-FFF2-40B4-BE49-F238E27FC236}">
                  <a16:creationId xmlns:a16="http://schemas.microsoft.com/office/drawing/2014/main" id="{BE4E4866-79AD-496A-B825-4FCF74DC7397}"/>
                </a:ext>
              </a:extLst>
            </p:cNvPr>
            <p:cNvSpPr>
              <a:spLocks/>
            </p:cNvSpPr>
            <p:nvPr/>
          </p:nvSpPr>
          <p:spPr bwMode="auto">
            <a:xfrm flipH="1">
              <a:off x="1393201"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22" name="Freeform 30">
              <a:extLst>
                <a:ext uri="{FF2B5EF4-FFF2-40B4-BE49-F238E27FC236}">
                  <a16:creationId xmlns:a16="http://schemas.microsoft.com/office/drawing/2014/main" id="{37624B24-B1BF-4103-8468-856B7D2F105E}"/>
                </a:ext>
              </a:extLst>
            </p:cNvPr>
            <p:cNvSpPr>
              <a:spLocks/>
            </p:cNvSpPr>
            <p:nvPr/>
          </p:nvSpPr>
          <p:spPr bwMode="auto">
            <a:xfrm flipH="1">
              <a:off x="1067060"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23" name="Freeform 31">
              <a:extLst>
                <a:ext uri="{FF2B5EF4-FFF2-40B4-BE49-F238E27FC236}">
                  <a16:creationId xmlns:a16="http://schemas.microsoft.com/office/drawing/2014/main" id="{285A91E1-96BC-42C3-AF9D-B9F2EDC3F72B}"/>
                </a:ext>
              </a:extLst>
            </p:cNvPr>
            <p:cNvSpPr>
              <a:spLocks/>
            </p:cNvSpPr>
            <p:nvPr/>
          </p:nvSpPr>
          <p:spPr bwMode="auto">
            <a:xfrm flipH="1">
              <a:off x="1500296"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24" name="Freeform 32">
              <a:extLst>
                <a:ext uri="{FF2B5EF4-FFF2-40B4-BE49-F238E27FC236}">
                  <a16:creationId xmlns:a16="http://schemas.microsoft.com/office/drawing/2014/main" id="{5B40AAB1-E0F8-4AC8-B294-77D343A3C257}"/>
                </a:ext>
              </a:extLst>
            </p:cNvPr>
            <p:cNvSpPr>
              <a:spLocks/>
            </p:cNvSpPr>
            <p:nvPr/>
          </p:nvSpPr>
          <p:spPr bwMode="auto">
            <a:xfrm flipH="1">
              <a:off x="1174155"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25" name="Freeform 543">
              <a:extLst>
                <a:ext uri="{FF2B5EF4-FFF2-40B4-BE49-F238E27FC236}">
                  <a16:creationId xmlns:a16="http://schemas.microsoft.com/office/drawing/2014/main" id="{15B45575-B0A8-4E1A-A502-6FBA948C5B2E}"/>
                </a:ext>
              </a:extLst>
            </p:cNvPr>
            <p:cNvSpPr>
              <a:spLocks/>
            </p:cNvSpPr>
            <p:nvPr/>
          </p:nvSpPr>
          <p:spPr bwMode="auto">
            <a:xfrm flipH="1">
              <a:off x="738433"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26" name="Freeform 544">
              <a:extLst>
                <a:ext uri="{FF2B5EF4-FFF2-40B4-BE49-F238E27FC236}">
                  <a16:creationId xmlns:a16="http://schemas.microsoft.com/office/drawing/2014/main" id="{F00C7CD9-4664-4851-B7E8-F320B38B6C14}"/>
                </a:ext>
              </a:extLst>
            </p:cNvPr>
            <p:cNvSpPr>
              <a:spLocks/>
            </p:cNvSpPr>
            <p:nvPr/>
          </p:nvSpPr>
          <p:spPr bwMode="auto">
            <a:xfrm flipH="1">
              <a:off x="412291"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27" name="Freeform 545">
              <a:extLst>
                <a:ext uri="{FF2B5EF4-FFF2-40B4-BE49-F238E27FC236}">
                  <a16:creationId xmlns:a16="http://schemas.microsoft.com/office/drawing/2014/main" id="{79E7243C-3F48-4917-A35D-F6B4760E0C5A}"/>
                </a:ext>
              </a:extLst>
            </p:cNvPr>
            <p:cNvSpPr>
              <a:spLocks/>
            </p:cNvSpPr>
            <p:nvPr/>
          </p:nvSpPr>
          <p:spPr bwMode="auto">
            <a:xfrm flipH="1">
              <a:off x="845526"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28" name="Freeform 546">
              <a:extLst>
                <a:ext uri="{FF2B5EF4-FFF2-40B4-BE49-F238E27FC236}">
                  <a16:creationId xmlns:a16="http://schemas.microsoft.com/office/drawing/2014/main" id="{0E06BBDA-92F4-4670-8013-AA005C5D468A}"/>
                </a:ext>
              </a:extLst>
            </p:cNvPr>
            <p:cNvSpPr>
              <a:spLocks/>
            </p:cNvSpPr>
            <p:nvPr/>
          </p:nvSpPr>
          <p:spPr bwMode="auto">
            <a:xfrm flipH="1">
              <a:off x="519387"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29" name="Freeform 29">
              <a:extLst>
                <a:ext uri="{FF2B5EF4-FFF2-40B4-BE49-F238E27FC236}">
                  <a16:creationId xmlns:a16="http://schemas.microsoft.com/office/drawing/2014/main" id="{AC7FC873-6A15-4A31-B5E9-3D3D3ED770A2}"/>
                </a:ext>
              </a:extLst>
            </p:cNvPr>
            <p:cNvSpPr>
              <a:spLocks/>
            </p:cNvSpPr>
            <p:nvPr/>
          </p:nvSpPr>
          <p:spPr bwMode="auto">
            <a:xfrm flipH="1">
              <a:off x="83663"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30" name="Freeform 31">
              <a:extLst>
                <a:ext uri="{FF2B5EF4-FFF2-40B4-BE49-F238E27FC236}">
                  <a16:creationId xmlns:a16="http://schemas.microsoft.com/office/drawing/2014/main" id="{F0A21B7E-B68B-43D9-A348-6A37C83E136E}"/>
                </a:ext>
              </a:extLst>
            </p:cNvPr>
            <p:cNvSpPr>
              <a:spLocks/>
            </p:cNvSpPr>
            <p:nvPr/>
          </p:nvSpPr>
          <p:spPr bwMode="auto">
            <a:xfrm flipH="1">
              <a:off x="190757"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83" name="Freeform 30">
              <a:extLst>
                <a:ext uri="{FF2B5EF4-FFF2-40B4-BE49-F238E27FC236}">
                  <a16:creationId xmlns:a16="http://schemas.microsoft.com/office/drawing/2014/main" id="{0505EC1E-71A0-4757-AA67-CB066898004A}"/>
                </a:ext>
              </a:extLst>
            </p:cNvPr>
            <p:cNvSpPr>
              <a:spLocks/>
            </p:cNvSpPr>
            <p:nvPr/>
          </p:nvSpPr>
          <p:spPr bwMode="auto">
            <a:xfrm flipH="1">
              <a:off x="11874480"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84" name="Freeform 32">
              <a:extLst>
                <a:ext uri="{FF2B5EF4-FFF2-40B4-BE49-F238E27FC236}">
                  <a16:creationId xmlns:a16="http://schemas.microsoft.com/office/drawing/2014/main" id="{5552218F-8F2F-4BED-818B-B48D43F0B16E}"/>
                </a:ext>
              </a:extLst>
            </p:cNvPr>
            <p:cNvSpPr>
              <a:spLocks/>
            </p:cNvSpPr>
            <p:nvPr/>
          </p:nvSpPr>
          <p:spPr bwMode="auto">
            <a:xfrm flipH="1">
              <a:off x="11981575"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85" name="Freeform 403">
              <a:extLst>
                <a:ext uri="{FF2B5EF4-FFF2-40B4-BE49-F238E27FC236}">
                  <a16:creationId xmlns:a16="http://schemas.microsoft.com/office/drawing/2014/main" id="{D1FB006D-7447-48B6-BC17-46267D0B98F5}"/>
                </a:ext>
              </a:extLst>
            </p:cNvPr>
            <p:cNvSpPr>
              <a:spLocks/>
            </p:cNvSpPr>
            <p:nvPr/>
          </p:nvSpPr>
          <p:spPr bwMode="auto">
            <a:xfrm flipH="1">
              <a:off x="11545853"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86" name="Freeform 404">
              <a:extLst>
                <a:ext uri="{FF2B5EF4-FFF2-40B4-BE49-F238E27FC236}">
                  <a16:creationId xmlns:a16="http://schemas.microsoft.com/office/drawing/2014/main" id="{61FF96BF-D17A-4E41-8CF2-1C39CBCA3938}"/>
                </a:ext>
              </a:extLst>
            </p:cNvPr>
            <p:cNvSpPr>
              <a:spLocks/>
            </p:cNvSpPr>
            <p:nvPr/>
          </p:nvSpPr>
          <p:spPr bwMode="auto">
            <a:xfrm flipH="1">
              <a:off x="11219711"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87" name="Freeform 405">
              <a:extLst>
                <a:ext uri="{FF2B5EF4-FFF2-40B4-BE49-F238E27FC236}">
                  <a16:creationId xmlns:a16="http://schemas.microsoft.com/office/drawing/2014/main" id="{F69EA0B0-D8F2-484D-8C6B-3E65F5200399}"/>
                </a:ext>
              </a:extLst>
            </p:cNvPr>
            <p:cNvSpPr>
              <a:spLocks/>
            </p:cNvSpPr>
            <p:nvPr/>
          </p:nvSpPr>
          <p:spPr bwMode="auto">
            <a:xfrm flipH="1">
              <a:off x="11652945"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88" name="Freeform 406">
              <a:extLst>
                <a:ext uri="{FF2B5EF4-FFF2-40B4-BE49-F238E27FC236}">
                  <a16:creationId xmlns:a16="http://schemas.microsoft.com/office/drawing/2014/main" id="{077EC9E4-3943-4C91-BEB3-C0C847359988}"/>
                </a:ext>
              </a:extLst>
            </p:cNvPr>
            <p:cNvSpPr>
              <a:spLocks/>
            </p:cNvSpPr>
            <p:nvPr/>
          </p:nvSpPr>
          <p:spPr bwMode="auto">
            <a:xfrm flipH="1">
              <a:off x="11326806"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89" name="Freeform 29">
              <a:extLst>
                <a:ext uri="{FF2B5EF4-FFF2-40B4-BE49-F238E27FC236}">
                  <a16:creationId xmlns:a16="http://schemas.microsoft.com/office/drawing/2014/main" id="{C772453A-CA0A-4192-809C-1BBC4B26C8E6}"/>
                </a:ext>
              </a:extLst>
            </p:cNvPr>
            <p:cNvSpPr>
              <a:spLocks/>
            </p:cNvSpPr>
            <p:nvPr/>
          </p:nvSpPr>
          <p:spPr bwMode="auto">
            <a:xfrm flipH="1">
              <a:off x="10891083"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90" name="Freeform 31">
              <a:extLst>
                <a:ext uri="{FF2B5EF4-FFF2-40B4-BE49-F238E27FC236}">
                  <a16:creationId xmlns:a16="http://schemas.microsoft.com/office/drawing/2014/main" id="{A505ED5C-83DB-45E9-9B45-09451403E1C9}"/>
                </a:ext>
              </a:extLst>
            </p:cNvPr>
            <p:cNvSpPr>
              <a:spLocks/>
            </p:cNvSpPr>
            <p:nvPr/>
          </p:nvSpPr>
          <p:spPr bwMode="auto">
            <a:xfrm flipH="1">
              <a:off x="10998177"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91" name="Freeform 29">
              <a:extLst>
                <a:ext uri="{FF2B5EF4-FFF2-40B4-BE49-F238E27FC236}">
                  <a16:creationId xmlns:a16="http://schemas.microsoft.com/office/drawing/2014/main" id="{57C850A7-ACFC-4CDD-8757-A3229D5DB42E}"/>
                </a:ext>
              </a:extLst>
            </p:cNvPr>
            <p:cNvSpPr>
              <a:spLocks/>
            </p:cNvSpPr>
            <p:nvPr/>
          </p:nvSpPr>
          <p:spPr bwMode="auto">
            <a:xfrm flipH="1">
              <a:off x="10562455"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92" name="Freeform 30">
              <a:extLst>
                <a:ext uri="{FF2B5EF4-FFF2-40B4-BE49-F238E27FC236}">
                  <a16:creationId xmlns:a16="http://schemas.microsoft.com/office/drawing/2014/main" id="{A8588D13-D9C9-4760-A976-F6E680ADCAFD}"/>
                </a:ext>
              </a:extLst>
            </p:cNvPr>
            <p:cNvSpPr>
              <a:spLocks/>
            </p:cNvSpPr>
            <p:nvPr/>
          </p:nvSpPr>
          <p:spPr bwMode="auto">
            <a:xfrm flipH="1">
              <a:off x="10236313"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93" name="Freeform 31">
              <a:extLst>
                <a:ext uri="{FF2B5EF4-FFF2-40B4-BE49-F238E27FC236}">
                  <a16:creationId xmlns:a16="http://schemas.microsoft.com/office/drawing/2014/main" id="{180833DC-1CFB-41CA-90B2-2CCE86E83D92}"/>
                </a:ext>
              </a:extLst>
            </p:cNvPr>
            <p:cNvSpPr>
              <a:spLocks/>
            </p:cNvSpPr>
            <p:nvPr/>
          </p:nvSpPr>
          <p:spPr bwMode="auto">
            <a:xfrm flipH="1">
              <a:off x="10669548"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94" name="Freeform 32">
              <a:extLst>
                <a:ext uri="{FF2B5EF4-FFF2-40B4-BE49-F238E27FC236}">
                  <a16:creationId xmlns:a16="http://schemas.microsoft.com/office/drawing/2014/main" id="{7D64AF77-4D5D-4817-B827-B11D44AAD28A}"/>
                </a:ext>
              </a:extLst>
            </p:cNvPr>
            <p:cNvSpPr>
              <a:spLocks/>
            </p:cNvSpPr>
            <p:nvPr/>
          </p:nvSpPr>
          <p:spPr bwMode="auto">
            <a:xfrm flipH="1">
              <a:off x="10343408"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95" name="Freeform 29">
              <a:extLst>
                <a:ext uri="{FF2B5EF4-FFF2-40B4-BE49-F238E27FC236}">
                  <a16:creationId xmlns:a16="http://schemas.microsoft.com/office/drawing/2014/main" id="{1EBE0504-4F94-4B68-B004-7CE88CA86BAF}"/>
                </a:ext>
              </a:extLst>
            </p:cNvPr>
            <p:cNvSpPr>
              <a:spLocks/>
            </p:cNvSpPr>
            <p:nvPr/>
          </p:nvSpPr>
          <p:spPr bwMode="auto">
            <a:xfrm flipH="1">
              <a:off x="9907685"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96" name="Freeform 30">
              <a:extLst>
                <a:ext uri="{FF2B5EF4-FFF2-40B4-BE49-F238E27FC236}">
                  <a16:creationId xmlns:a16="http://schemas.microsoft.com/office/drawing/2014/main" id="{A3F3D72F-364F-4F43-BDC8-57961723519C}"/>
                </a:ext>
              </a:extLst>
            </p:cNvPr>
            <p:cNvSpPr>
              <a:spLocks/>
            </p:cNvSpPr>
            <p:nvPr/>
          </p:nvSpPr>
          <p:spPr bwMode="auto">
            <a:xfrm flipH="1">
              <a:off x="9581544"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97" name="Freeform 31">
              <a:extLst>
                <a:ext uri="{FF2B5EF4-FFF2-40B4-BE49-F238E27FC236}">
                  <a16:creationId xmlns:a16="http://schemas.microsoft.com/office/drawing/2014/main" id="{A5E0DE00-7E2C-43F3-A74D-D9BBABA1A65C}"/>
                </a:ext>
              </a:extLst>
            </p:cNvPr>
            <p:cNvSpPr>
              <a:spLocks/>
            </p:cNvSpPr>
            <p:nvPr/>
          </p:nvSpPr>
          <p:spPr bwMode="auto">
            <a:xfrm flipH="1">
              <a:off x="10014780"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98" name="Freeform 32">
              <a:extLst>
                <a:ext uri="{FF2B5EF4-FFF2-40B4-BE49-F238E27FC236}">
                  <a16:creationId xmlns:a16="http://schemas.microsoft.com/office/drawing/2014/main" id="{3CB09C05-AFE1-4043-9CEA-554A825CB4D9}"/>
                </a:ext>
              </a:extLst>
            </p:cNvPr>
            <p:cNvSpPr>
              <a:spLocks/>
            </p:cNvSpPr>
            <p:nvPr/>
          </p:nvSpPr>
          <p:spPr bwMode="auto">
            <a:xfrm flipH="1">
              <a:off x="9688639"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99" name="Freeform 29">
              <a:extLst>
                <a:ext uri="{FF2B5EF4-FFF2-40B4-BE49-F238E27FC236}">
                  <a16:creationId xmlns:a16="http://schemas.microsoft.com/office/drawing/2014/main" id="{32F82255-1C6C-4F2D-AFF6-0DEFB9BB382B}"/>
                </a:ext>
              </a:extLst>
            </p:cNvPr>
            <p:cNvSpPr>
              <a:spLocks/>
            </p:cNvSpPr>
            <p:nvPr/>
          </p:nvSpPr>
          <p:spPr bwMode="auto">
            <a:xfrm flipH="1">
              <a:off x="9252916"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00" name="Freeform 30">
              <a:extLst>
                <a:ext uri="{FF2B5EF4-FFF2-40B4-BE49-F238E27FC236}">
                  <a16:creationId xmlns:a16="http://schemas.microsoft.com/office/drawing/2014/main" id="{90ED368B-C56C-4638-BDED-57AAE97B4447}"/>
                </a:ext>
              </a:extLst>
            </p:cNvPr>
            <p:cNvSpPr>
              <a:spLocks/>
            </p:cNvSpPr>
            <p:nvPr/>
          </p:nvSpPr>
          <p:spPr bwMode="auto">
            <a:xfrm flipH="1">
              <a:off x="8926775"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01" name="Freeform 31">
              <a:extLst>
                <a:ext uri="{FF2B5EF4-FFF2-40B4-BE49-F238E27FC236}">
                  <a16:creationId xmlns:a16="http://schemas.microsoft.com/office/drawing/2014/main" id="{F78D68BB-3538-45D3-877E-773442DC114F}"/>
                </a:ext>
              </a:extLst>
            </p:cNvPr>
            <p:cNvSpPr>
              <a:spLocks/>
            </p:cNvSpPr>
            <p:nvPr/>
          </p:nvSpPr>
          <p:spPr bwMode="auto">
            <a:xfrm flipH="1">
              <a:off x="9360011"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02" name="Freeform 32">
              <a:extLst>
                <a:ext uri="{FF2B5EF4-FFF2-40B4-BE49-F238E27FC236}">
                  <a16:creationId xmlns:a16="http://schemas.microsoft.com/office/drawing/2014/main" id="{DE8D0B18-51B4-4B08-B7EC-C0CAEC9919D8}"/>
                </a:ext>
              </a:extLst>
            </p:cNvPr>
            <p:cNvSpPr>
              <a:spLocks/>
            </p:cNvSpPr>
            <p:nvPr/>
          </p:nvSpPr>
          <p:spPr bwMode="auto">
            <a:xfrm flipH="1">
              <a:off x="9033870"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03" name="Freeform 29">
              <a:extLst>
                <a:ext uri="{FF2B5EF4-FFF2-40B4-BE49-F238E27FC236}">
                  <a16:creationId xmlns:a16="http://schemas.microsoft.com/office/drawing/2014/main" id="{FE69D609-E608-42DA-848F-C13313CA2E86}"/>
                </a:ext>
              </a:extLst>
            </p:cNvPr>
            <p:cNvSpPr>
              <a:spLocks/>
            </p:cNvSpPr>
            <p:nvPr/>
          </p:nvSpPr>
          <p:spPr bwMode="auto">
            <a:xfrm flipH="1">
              <a:off x="8598148"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04" name="Freeform 30">
              <a:extLst>
                <a:ext uri="{FF2B5EF4-FFF2-40B4-BE49-F238E27FC236}">
                  <a16:creationId xmlns:a16="http://schemas.microsoft.com/office/drawing/2014/main" id="{AE2C51F5-C918-4FEB-9816-FB44F800658D}"/>
                </a:ext>
              </a:extLst>
            </p:cNvPr>
            <p:cNvSpPr>
              <a:spLocks/>
            </p:cNvSpPr>
            <p:nvPr/>
          </p:nvSpPr>
          <p:spPr bwMode="auto">
            <a:xfrm flipH="1">
              <a:off x="8272007"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05" name="Freeform 31">
              <a:extLst>
                <a:ext uri="{FF2B5EF4-FFF2-40B4-BE49-F238E27FC236}">
                  <a16:creationId xmlns:a16="http://schemas.microsoft.com/office/drawing/2014/main" id="{BDA39113-B17F-4E4F-A0A5-142A76BF7D33}"/>
                </a:ext>
              </a:extLst>
            </p:cNvPr>
            <p:cNvSpPr>
              <a:spLocks/>
            </p:cNvSpPr>
            <p:nvPr/>
          </p:nvSpPr>
          <p:spPr bwMode="auto">
            <a:xfrm flipH="1">
              <a:off x="8705242"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06" name="Freeform 32">
              <a:extLst>
                <a:ext uri="{FF2B5EF4-FFF2-40B4-BE49-F238E27FC236}">
                  <a16:creationId xmlns:a16="http://schemas.microsoft.com/office/drawing/2014/main" id="{0549CF8D-2955-4DCF-89C6-A4A5D9D945A4}"/>
                </a:ext>
              </a:extLst>
            </p:cNvPr>
            <p:cNvSpPr>
              <a:spLocks/>
            </p:cNvSpPr>
            <p:nvPr/>
          </p:nvSpPr>
          <p:spPr bwMode="auto">
            <a:xfrm flipH="1">
              <a:off x="8379101"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07" name="Freeform 425">
              <a:extLst>
                <a:ext uri="{FF2B5EF4-FFF2-40B4-BE49-F238E27FC236}">
                  <a16:creationId xmlns:a16="http://schemas.microsoft.com/office/drawing/2014/main" id="{C27AE4E9-D86B-4032-BEF1-8302F2A98428}"/>
                </a:ext>
              </a:extLst>
            </p:cNvPr>
            <p:cNvSpPr>
              <a:spLocks/>
            </p:cNvSpPr>
            <p:nvPr/>
          </p:nvSpPr>
          <p:spPr bwMode="auto">
            <a:xfrm flipH="1">
              <a:off x="7943379"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08" name="Freeform 426">
              <a:extLst>
                <a:ext uri="{FF2B5EF4-FFF2-40B4-BE49-F238E27FC236}">
                  <a16:creationId xmlns:a16="http://schemas.microsoft.com/office/drawing/2014/main" id="{9B59B0E4-B884-4807-B731-5DD8C8318FDD}"/>
                </a:ext>
              </a:extLst>
            </p:cNvPr>
            <p:cNvSpPr>
              <a:spLocks/>
            </p:cNvSpPr>
            <p:nvPr/>
          </p:nvSpPr>
          <p:spPr bwMode="auto">
            <a:xfrm flipH="1">
              <a:off x="7617237"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09" name="Freeform 427">
              <a:extLst>
                <a:ext uri="{FF2B5EF4-FFF2-40B4-BE49-F238E27FC236}">
                  <a16:creationId xmlns:a16="http://schemas.microsoft.com/office/drawing/2014/main" id="{421DA6DF-1688-4B28-8A93-CF30836F581E}"/>
                </a:ext>
              </a:extLst>
            </p:cNvPr>
            <p:cNvSpPr>
              <a:spLocks/>
            </p:cNvSpPr>
            <p:nvPr/>
          </p:nvSpPr>
          <p:spPr bwMode="auto">
            <a:xfrm flipH="1">
              <a:off x="8050472"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10" name="Freeform 428">
              <a:extLst>
                <a:ext uri="{FF2B5EF4-FFF2-40B4-BE49-F238E27FC236}">
                  <a16:creationId xmlns:a16="http://schemas.microsoft.com/office/drawing/2014/main" id="{7DBC9D7A-990D-4EB3-BB41-AF524D863D55}"/>
                </a:ext>
              </a:extLst>
            </p:cNvPr>
            <p:cNvSpPr>
              <a:spLocks/>
            </p:cNvSpPr>
            <p:nvPr/>
          </p:nvSpPr>
          <p:spPr bwMode="auto">
            <a:xfrm flipH="1">
              <a:off x="7724332"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11" name="Freeform 29">
              <a:extLst>
                <a:ext uri="{FF2B5EF4-FFF2-40B4-BE49-F238E27FC236}">
                  <a16:creationId xmlns:a16="http://schemas.microsoft.com/office/drawing/2014/main" id="{CD10BADB-C74B-4DDC-BC8A-370CF75C6E2F}"/>
                </a:ext>
              </a:extLst>
            </p:cNvPr>
            <p:cNvSpPr>
              <a:spLocks/>
            </p:cNvSpPr>
            <p:nvPr/>
          </p:nvSpPr>
          <p:spPr bwMode="auto">
            <a:xfrm flipH="1">
              <a:off x="7288609"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12" name="Freeform 31">
              <a:extLst>
                <a:ext uri="{FF2B5EF4-FFF2-40B4-BE49-F238E27FC236}">
                  <a16:creationId xmlns:a16="http://schemas.microsoft.com/office/drawing/2014/main" id="{36CD42B8-8600-48C7-88C2-93E307AF600F}"/>
                </a:ext>
              </a:extLst>
            </p:cNvPr>
            <p:cNvSpPr>
              <a:spLocks/>
            </p:cNvSpPr>
            <p:nvPr/>
          </p:nvSpPr>
          <p:spPr bwMode="auto">
            <a:xfrm flipH="1">
              <a:off x="7395703"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09" name="Group 1808">
            <a:extLst>
              <a:ext uri="{FF2B5EF4-FFF2-40B4-BE49-F238E27FC236}">
                <a16:creationId xmlns:a16="http://schemas.microsoft.com/office/drawing/2014/main" id="{800BFD97-21DF-408D-9CD6-4059272BD1AA}"/>
              </a:ext>
            </a:extLst>
          </p:cNvPr>
          <p:cNvGrpSpPr/>
          <p:nvPr userDrawn="1"/>
        </p:nvGrpSpPr>
        <p:grpSpPr>
          <a:xfrm>
            <a:off x="83666" y="1489008"/>
            <a:ext cx="12009863" cy="176637"/>
            <a:chOff x="83663" y="1383929"/>
            <a:chExt cx="12009863" cy="176637"/>
          </a:xfrm>
        </p:grpSpPr>
        <p:sp>
          <p:nvSpPr>
            <p:cNvPr id="631" name="Freeform 29">
              <a:extLst>
                <a:ext uri="{FF2B5EF4-FFF2-40B4-BE49-F238E27FC236}">
                  <a16:creationId xmlns:a16="http://schemas.microsoft.com/office/drawing/2014/main" id="{275AE894-5F57-4756-B8B0-F6732601DAD5}"/>
                </a:ext>
              </a:extLst>
            </p:cNvPr>
            <p:cNvSpPr>
              <a:spLocks/>
            </p:cNvSpPr>
            <p:nvPr/>
          </p:nvSpPr>
          <p:spPr bwMode="auto">
            <a:xfrm>
              <a:off x="305196"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32" name="Freeform 30">
              <a:extLst>
                <a:ext uri="{FF2B5EF4-FFF2-40B4-BE49-F238E27FC236}">
                  <a16:creationId xmlns:a16="http://schemas.microsoft.com/office/drawing/2014/main" id="{0166BA60-A5D3-4D55-9706-8973748CF404}"/>
                </a:ext>
              </a:extLst>
            </p:cNvPr>
            <p:cNvSpPr>
              <a:spLocks/>
            </p:cNvSpPr>
            <p:nvPr/>
          </p:nvSpPr>
          <p:spPr bwMode="auto">
            <a:xfrm>
              <a:off x="63133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33" name="Freeform 31">
              <a:extLst>
                <a:ext uri="{FF2B5EF4-FFF2-40B4-BE49-F238E27FC236}">
                  <a16:creationId xmlns:a16="http://schemas.microsoft.com/office/drawing/2014/main" id="{3BD0BB31-B483-4368-8B7D-0FEFA5ED3534}"/>
                </a:ext>
              </a:extLst>
            </p:cNvPr>
            <p:cNvSpPr>
              <a:spLocks/>
            </p:cNvSpPr>
            <p:nvPr/>
          </p:nvSpPr>
          <p:spPr bwMode="auto">
            <a:xfrm>
              <a:off x="83663"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34" name="Freeform 32">
              <a:extLst>
                <a:ext uri="{FF2B5EF4-FFF2-40B4-BE49-F238E27FC236}">
                  <a16:creationId xmlns:a16="http://schemas.microsoft.com/office/drawing/2014/main" id="{3856F6D3-7640-48C3-9083-930CF8B7F128}"/>
                </a:ext>
              </a:extLst>
            </p:cNvPr>
            <p:cNvSpPr>
              <a:spLocks/>
            </p:cNvSpPr>
            <p:nvPr/>
          </p:nvSpPr>
          <p:spPr bwMode="auto">
            <a:xfrm>
              <a:off x="412290"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35" name="Freeform 29">
              <a:extLst>
                <a:ext uri="{FF2B5EF4-FFF2-40B4-BE49-F238E27FC236}">
                  <a16:creationId xmlns:a16="http://schemas.microsoft.com/office/drawing/2014/main" id="{598B339C-C84C-4965-95AF-9B5CC64EF94B}"/>
                </a:ext>
              </a:extLst>
            </p:cNvPr>
            <p:cNvSpPr>
              <a:spLocks/>
            </p:cNvSpPr>
            <p:nvPr/>
          </p:nvSpPr>
          <p:spPr bwMode="auto">
            <a:xfrm>
              <a:off x="959966"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36" name="Freeform 30">
              <a:extLst>
                <a:ext uri="{FF2B5EF4-FFF2-40B4-BE49-F238E27FC236}">
                  <a16:creationId xmlns:a16="http://schemas.microsoft.com/office/drawing/2014/main" id="{5EED12BE-03A9-4E74-8A0C-FE0F8C417CC5}"/>
                </a:ext>
              </a:extLst>
            </p:cNvPr>
            <p:cNvSpPr>
              <a:spLocks/>
            </p:cNvSpPr>
            <p:nvPr/>
          </p:nvSpPr>
          <p:spPr bwMode="auto">
            <a:xfrm>
              <a:off x="1286106"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37" name="Freeform 31">
              <a:extLst>
                <a:ext uri="{FF2B5EF4-FFF2-40B4-BE49-F238E27FC236}">
                  <a16:creationId xmlns:a16="http://schemas.microsoft.com/office/drawing/2014/main" id="{6A6AFD3A-377D-4963-ADA2-D5ABA7D2F436}"/>
                </a:ext>
              </a:extLst>
            </p:cNvPr>
            <p:cNvSpPr>
              <a:spLocks/>
            </p:cNvSpPr>
            <p:nvPr/>
          </p:nvSpPr>
          <p:spPr bwMode="auto">
            <a:xfrm>
              <a:off x="738432"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38" name="Freeform 32">
              <a:extLst>
                <a:ext uri="{FF2B5EF4-FFF2-40B4-BE49-F238E27FC236}">
                  <a16:creationId xmlns:a16="http://schemas.microsoft.com/office/drawing/2014/main" id="{792AFD11-4544-4C5B-B631-6C472C82AB2F}"/>
                </a:ext>
              </a:extLst>
            </p:cNvPr>
            <p:cNvSpPr>
              <a:spLocks/>
            </p:cNvSpPr>
            <p:nvPr/>
          </p:nvSpPr>
          <p:spPr bwMode="auto">
            <a:xfrm>
              <a:off x="1067060"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39" name="Freeform 29">
              <a:extLst>
                <a:ext uri="{FF2B5EF4-FFF2-40B4-BE49-F238E27FC236}">
                  <a16:creationId xmlns:a16="http://schemas.microsoft.com/office/drawing/2014/main" id="{A3D52F42-FAFE-4C52-BFC5-14C28EB01F70}"/>
                </a:ext>
              </a:extLst>
            </p:cNvPr>
            <p:cNvSpPr>
              <a:spLocks/>
            </p:cNvSpPr>
            <p:nvPr/>
          </p:nvSpPr>
          <p:spPr bwMode="auto">
            <a:xfrm>
              <a:off x="1614734"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40" name="Freeform 30">
              <a:extLst>
                <a:ext uri="{FF2B5EF4-FFF2-40B4-BE49-F238E27FC236}">
                  <a16:creationId xmlns:a16="http://schemas.microsoft.com/office/drawing/2014/main" id="{A4E994EF-C8B5-4CD5-8E60-619E0312D946}"/>
                </a:ext>
              </a:extLst>
            </p:cNvPr>
            <p:cNvSpPr>
              <a:spLocks/>
            </p:cNvSpPr>
            <p:nvPr/>
          </p:nvSpPr>
          <p:spPr bwMode="auto">
            <a:xfrm>
              <a:off x="194087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41" name="Freeform 31">
              <a:extLst>
                <a:ext uri="{FF2B5EF4-FFF2-40B4-BE49-F238E27FC236}">
                  <a16:creationId xmlns:a16="http://schemas.microsoft.com/office/drawing/2014/main" id="{CB58488A-5B2A-468A-9126-1CA4120C8521}"/>
                </a:ext>
              </a:extLst>
            </p:cNvPr>
            <p:cNvSpPr>
              <a:spLocks/>
            </p:cNvSpPr>
            <p:nvPr/>
          </p:nvSpPr>
          <p:spPr bwMode="auto">
            <a:xfrm>
              <a:off x="1393201"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42" name="Freeform 32">
              <a:extLst>
                <a:ext uri="{FF2B5EF4-FFF2-40B4-BE49-F238E27FC236}">
                  <a16:creationId xmlns:a16="http://schemas.microsoft.com/office/drawing/2014/main" id="{EF59B971-147D-4A34-8D71-E2253172F1EE}"/>
                </a:ext>
              </a:extLst>
            </p:cNvPr>
            <p:cNvSpPr>
              <a:spLocks/>
            </p:cNvSpPr>
            <p:nvPr/>
          </p:nvSpPr>
          <p:spPr bwMode="auto">
            <a:xfrm>
              <a:off x="1721829"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43" name="Freeform 29">
              <a:extLst>
                <a:ext uri="{FF2B5EF4-FFF2-40B4-BE49-F238E27FC236}">
                  <a16:creationId xmlns:a16="http://schemas.microsoft.com/office/drawing/2014/main" id="{0BC106F8-8EAA-4A25-B8AA-1611996CD9F3}"/>
                </a:ext>
              </a:extLst>
            </p:cNvPr>
            <p:cNvSpPr>
              <a:spLocks/>
            </p:cNvSpPr>
            <p:nvPr/>
          </p:nvSpPr>
          <p:spPr bwMode="auto">
            <a:xfrm>
              <a:off x="2269503"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44" name="Freeform 30">
              <a:extLst>
                <a:ext uri="{FF2B5EF4-FFF2-40B4-BE49-F238E27FC236}">
                  <a16:creationId xmlns:a16="http://schemas.microsoft.com/office/drawing/2014/main" id="{4040D904-A251-4694-9A8C-ED1158A97BC6}"/>
                </a:ext>
              </a:extLst>
            </p:cNvPr>
            <p:cNvSpPr>
              <a:spLocks/>
            </p:cNvSpPr>
            <p:nvPr/>
          </p:nvSpPr>
          <p:spPr bwMode="auto">
            <a:xfrm>
              <a:off x="2595644"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45" name="Freeform 31">
              <a:extLst>
                <a:ext uri="{FF2B5EF4-FFF2-40B4-BE49-F238E27FC236}">
                  <a16:creationId xmlns:a16="http://schemas.microsoft.com/office/drawing/2014/main" id="{271711D7-B927-4900-81C5-CB35D576682D}"/>
                </a:ext>
              </a:extLst>
            </p:cNvPr>
            <p:cNvSpPr>
              <a:spLocks/>
            </p:cNvSpPr>
            <p:nvPr/>
          </p:nvSpPr>
          <p:spPr bwMode="auto">
            <a:xfrm>
              <a:off x="2047969"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46" name="Freeform 32">
              <a:extLst>
                <a:ext uri="{FF2B5EF4-FFF2-40B4-BE49-F238E27FC236}">
                  <a16:creationId xmlns:a16="http://schemas.microsoft.com/office/drawing/2014/main" id="{B15E34E8-1921-4DAD-97C1-95AF17EF929F}"/>
                </a:ext>
              </a:extLst>
            </p:cNvPr>
            <p:cNvSpPr>
              <a:spLocks/>
            </p:cNvSpPr>
            <p:nvPr/>
          </p:nvSpPr>
          <p:spPr bwMode="auto">
            <a:xfrm>
              <a:off x="2376598"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47" name="Freeform 565">
              <a:extLst>
                <a:ext uri="{FF2B5EF4-FFF2-40B4-BE49-F238E27FC236}">
                  <a16:creationId xmlns:a16="http://schemas.microsoft.com/office/drawing/2014/main" id="{F301E858-F59A-4C3B-8612-147F91249500}"/>
                </a:ext>
              </a:extLst>
            </p:cNvPr>
            <p:cNvSpPr>
              <a:spLocks/>
            </p:cNvSpPr>
            <p:nvPr/>
          </p:nvSpPr>
          <p:spPr bwMode="auto">
            <a:xfrm>
              <a:off x="292427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48" name="Freeform 566">
              <a:extLst>
                <a:ext uri="{FF2B5EF4-FFF2-40B4-BE49-F238E27FC236}">
                  <a16:creationId xmlns:a16="http://schemas.microsoft.com/office/drawing/2014/main" id="{4C61B98D-9D7B-455A-9B97-304E919E42BE}"/>
                </a:ext>
              </a:extLst>
            </p:cNvPr>
            <p:cNvSpPr>
              <a:spLocks/>
            </p:cNvSpPr>
            <p:nvPr/>
          </p:nvSpPr>
          <p:spPr bwMode="auto">
            <a:xfrm>
              <a:off x="3250413"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49" name="Freeform 567">
              <a:extLst>
                <a:ext uri="{FF2B5EF4-FFF2-40B4-BE49-F238E27FC236}">
                  <a16:creationId xmlns:a16="http://schemas.microsoft.com/office/drawing/2014/main" id="{A97BF01D-6B6E-405D-AF65-BEC15DE4BAE8}"/>
                </a:ext>
              </a:extLst>
            </p:cNvPr>
            <p:cNvSpPr>
              <a:spLocks/>
            </p:cNvSpPr>
            <p:nvPr/>
          </p:nvSpPr>
          <p:spPr bwMode="auto">
            <a:xfrm>
              <a:off x="2702739"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50" name="Freeform 568">
              <a:extLst>
                <a:ext uri="{FF2B5EF4-FFF2-40B4-BE49-F238E27FC236}">
                  <a16:creationId xmlns:a16="http://schemas.microsoft.com/office/drawing/2014/main" id="{83F6F5E5-0ADC-4FA7-8DA8-C9B1DE6600FD}"/>
                </a:ext>
              </a:extLst>
            </p:cNvPr>
            <p:cNvSpPr>
              <a:spLocks/>
            </p:cNvSpPr>
            <p:nvPr/>
          </p:nvSpPr>
          <p:spPr bwMode="auto">
            <a:xfrm>
              <a:off x="3031366"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51" name="Freeform 29">
              <a:extLst>
                <a:ext uri="{FF2B5EF4-FFF2-40B4-BE49-F238E27FC236}">
                  <a16:creationId xmlns:a16="http://schemas.microsoft.com/office/drawing/2014/main" id="{D42E65C0-CBD2-4A7A-B086-A9601D688595}"/>
                </a:ext>
              </a:extLst>
            </p:cNvPr>
            <p:cNvSpPr>
              <a:spLocks/>
            </p:cNvSpPr>
            <p:nvPr/>
          </p:nvSpPr>
          <p:spPr bwMode="auto">
            <a:xfrm>
              <a:off x="357904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52" name="Freeform 31">
              <a:extLst>
                <a:ext uri="{FF2B5EF4-FFF2-40B4-BE49-F238E27FC236}">
                  <a16:creationId xmlns:a16="http://schemas.microsoft.com/office/drawing/2014/main" id="{674BEB64-EBA4-44DC-BEB5-7D5AFBBDF96C}"/>
                </a:ext>
              </a:extLst>
            </p:cNvPr>
            <p:cNvSpPr>
              <a:spLocks/>
            </p:cNvSpPr>
            <p:nvPr/>
          </p:nvSpPr>
          <p:spPr bwMode="auto">
            <a:xfrm>
              <a:off x="3357508"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53" name="Freeform 29">
              <a:extLst>
                <a:ext uri="{FF2B5EF4-FFF2-40B4-BE49-F238E27FC236}">
                  <a16:creationId xmlns:a16="http://schemas.microsoft.com/office/drawing/2014/main" id="{18508602-3070-4BA7-A8E3-354F40616C20}"/>
                </a:ext>
              </a:extLst>
            </p:cNvPr>
            <p:cNvSpPr>
              <a:spLocks/>
            </p:cNvSpPr>
            <p:nvPr/>
          </p:nvSpPr>
          <p:spPr bwMode="auto">
            <a:xfrm>
              <a:off x="390767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54" name="Freeform 30">
              <a:extLst>
                <a:ext uri="{FF2B5EF4-FFF2-40B4-BE49-F238E27FC236}">
                  <a16:creationId xmlns:a16="http://schemas.microsoft.com/office/drawing/2014/main" id="{36BEB0EA-D419-4EA9-AAC3-8A60B2C85F1A}"/>
                </a:ext>
              </a:extLst>
            </p:cNvPr>
            <p:cNvSpPr>
              <a:spLocks/>
            </p:cNvSpPr>
            <p:nvPr/>
          </p:nvSpPr>
          <p:spPr bwMode="auto">
            <a:xfrm>
              <a:off x="4233811"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55" name="Freeform 31">
              <a:extLst>
                <a:ext uri="{FF2B5EF4-FFF2-40B4-BE49-F238E27FC236}">
                  <a16:creationId xmlns:a16="http://schemas.microsoft.com/office/drawing/2014/main" id="{6C3772DD-4E41-4AA9-BECA-9D2ECAB8EBA9}"/>
                </a:ext>
              </a:extLst>
            </p:cNvPr>
            <p:cNvSpPr>
              <a:spLocks/>
            </p:cNvSpPr>
            <p:nvPr/>
          </p:nvSpPr>
          <p:spPr bwMode="auto">
            <a:xfrm>
              <a:off x="3686136"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56" name="Freeform 32">
              <a:extLst>
                <a:ext uri="{FF2B5EF4-FFF2-40B4-BE49-F238E27FC236}">
                  <a16:creationId xmlns:a16="http://schemas.microsoft.com/office/drawing/2014/main" id="{A56661FC-8CD0-4B17-BE7B-D477877B9C97}"/>
                </a:ext>
              </a:extLst>
            </p:cNvPr>
            <p:cNvSpPr>
              <a:spLocks/>
            </p:cNvSpPr>
            <p:nvPr/>
          </p:nvSpPr>
          <p:spPr bwMode="auto">
            <a:xfrm>
              <a:off x="4014764"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57" name="Freeform 29">
              <a:extLst>
                <a:ext uri="{FF2B5EF4-FFF2-40B4-BE49-F238E27FC236}">
                  <a16:creationId xmlns:a16="http://schemas.microsoft.com/office/drawing/2014/main" id="{04837D6C-4FA1-4679-BA0C-28DC054899C4}"/>
                </a:ext>
              </a:extLst>
            </p:cNvPr>
            <p:cNvSpPr>
              <a:spLocks/>
            </p:cNvSpPr>
            <p:nvPr/>
          </p:nvSpPr>
          <p:spPr bwMode="auto">
            <a:xfrm>
              <a:off x="4562439"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58" name="Freeform 30">
              <a:extLst>
                <a:ext uri="{FF2B5EF4-FFF2-40B4-BE49-F238E27FC236}">
                  <a16:creationId xmlns:a16="http://schemas.microsoft.com/office/drawing/2014/main" id="{F6DA6ABB-1EE0-4A01-84FF-906EC17C1057}"/>
                </a:ext>
              </a:extLst>
            </p:cNvPr>
            <p:cNvSpPr>
              <a:spLocks/>
            </p:cNvSpPr>
            <p:nvPr/>
          </p:nvSpPr>
          <p:spPr bwMode="auto">
            <a:xfrm>
              <a:off x="488858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59" name="Freeform 31">
              <a:extLst>
                <a:ext uri="{FF2B5EF4-FFF2-40B4-BE49-F238E27FC236}">
                  <a16:creationId xmlns:a16="http://schemas.microsoft.com/office/drawing/2014/main" id="{0F4C7EEC-BAF6-472E-BA9C-AE939370C218}"/>
                </a:ext>
              </a:extLst>
            </p:cNvPr>
            <p:cNvSpPr>
              <a:spLocks/>
            </p:cNvSpPr>
            <p:nvPr/>
          </p:nvSpPr>
          <p:spPr bwMode="auto">
            <a:xfrm>
              <a:off x="4340905"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60" name="Freeform 32">
              <a:extLst>
                <a:ext uri="{FF2B5EF4-FFF2-40B4-BE49-F238E27FC236}">
                  <a16:creationId xmlns:a16="http://schemas.microsoft.com/office/drawing/2014/main" id="{6A8EE3B6-C085-40B2-84C1-40622D54B584}"/>
                </a:ext>
              </a:extLst>
            </p:cNvPr>
            <p:cNvSpPr>
              <a:spLocks/>
            </p:cNvSpPr>
            <p:nvPr/>
          </p:nvSpPr>
          <p:spPr bwMode="auto">
            <a:xfrm>
              <a:off x="4669534"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61" name="Freeform 29">
              <a:extLst>
                <a:ext uri="{FF2B5EF4-FFF2-40B4-BE49-F238E27FC236}">
                  <a16:creationId xmlns:a16="http://schemas.microsoft.com/office/drawing/2014/main" id="{1E9EF89E-A8CB-4779-A344-353933B3EE0C}"/>
                </a:ext>
              </a:extLst>
            </p:cNvPr>
            <p:cNvSpPr>
              <a:spLocks/>
            </p:cNvSpPr>
            <p:nvPr/>
          </p:nvSpPr>
          <p:spPr bwMode="auto">
            <a:xfrm>
              <a:off x="5217208"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62" name="Freeform 30">
              <a:extLst>
                <a:ext uri="{FF2B5EF4-FFF2-40B4-BE49-F238E27FC236}">
                  <a16:creationId xmlns:a16="http://schemas.microsoft.com/office/drawing/2014/main" id="{E17E0A6D-EFDC-49AA-A1C8-8124EFE0E23F}"/>
                </a:ext>
              </a:extLst>
            </p:cNvPr>
            <p:cNvSpPr>
              <a:spLocks/>
            </p:cNvSpPr>
            <p:nvPr/>
          </p:nvSpPr>
          <p:spPr bwMode="auto">
            <a:xfrm>
              <a:off x="5543348"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63" name="Freeform 31">
              <a:extLst>
                <a:ext uri="{FF2B5EF4-FFF2-40B4-BE49-F238E27FC236}">
                  <a16:creationId xmlns:a16="http://schemas.microsoft.com/office/drawing/2014/main" id="{BEE4A88D-C520-47BC-B7B1-C38A40185E02}"/>
                </a:ext>
              </a:extLst>
            </p:cNvPr>
            <p:cNvSpPr>
              <a:spLocks/>
            </p:cNvSpPr>
            <p:nvPr/>
          </p:nvSpPr>
          <p:spPr bwMode="auto">
            <a:xfrm>
              <a:off x="4995674"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64" name="Freeform 32">
              <a:extLst>
                <a:ext uri="{FF2B5EF4-FFF2-40B4-BE49-F238E27FC236}">
                  <a16:creationId xmlns:a16="http://schemas.microsoft.com/office/drawing/2014/main" id="{EDEE3BB3-EA25-4AA9-B082-1BDF0163C4DC}"/>
                </a:ext>
              </a:extLst>
            </p:cNvPr>
            <p:cNvSpPr>
              <a:spLocks/>
            </p:cNvSpPr>
            <p:nvPr/>
          </p:nvSpPr>
          <p:spPr bwMode="auto">
            <a:xfrm>
              <a:off x="5324302"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65" name="Freeform 29">
              <a:extLst>
                <a:ext uri="{FF2B5EF4-FFF2-40B4-BE49-F238E27FC236}">
                  <a16:creationId xmlns:a16="http://schemas.microsoft.com/office/drawing/2014/main" id="{8272046A-8640-41F6-90B6-2C3FD08880B9}"/>
                </a:ext>
              </a:extLst>
            </p:cNvPr>
            <p:cNvSpPr>
              <a:spLocks/>
            </p:cNvSpPr>
            <p:nvPr/>
          </p:nvSpPr>
          <p:spPr bwMode="auto">
            <a:xfrm>
              <a:off x="587197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66" name="Freeform 30">
              <a:extLst>
                <a:ext uri="{FF2B5EF4-FFF2-40B4-BE49-F238E27FC236}">
                  <a16:creationId xmlns:a16="http://schemas.microsoft.com/office/drawing/2014/main" id="{231F5A58-9373-4A61-98D0-FA2CD9BBBEA3}"/>
                </a:ext>
              </a:extLst>
            </p:cNvPr>
            <p:cNvSpPr>
              <a:spLocks/>
            </p:cNvSpPr>
            <p:nvPr/>
          </p:nvSpPr>
          <p:spPr bwMode="auto">
            <a:xfrm>
              <a:off x="6198118"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67" name="Freeform 31">
              <a:extLst>
                <a:ext uri="{FF2B5EF4-FFF2-40B4-BE49-F238E27FC236}">
                  <a16:creationId xmlns:a16="http://schemas.microsoft.com/office/drawing/2014/main" id="{D00ED0BD-24C6-463B-937A-3D9521399271}"/>
                </a:ext>
              </a:extLst>
            </p:cNvPr>
            <p:cNvSpPr>
              <a:spLocks/>
            </p:cNvSpPr>
            <p:nvPr/>
          </p:nvSpPr>
          <p:spPr bwMode="auto">
            <a:xfrm>
              <a:off x="5650443"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68" name="Freeform 32">
              <a:extLst>
                <a:ext uri="{FF2B5EF4-FFF2-40B4-BE49-F238E27FC236}">
                  <a16:creationId xmlns:a16="http://schemas.microsoft.com/office/drawing/2014/main" id="{B86E4124-58D3-49C8-A5A2-544A71209AC2}"/>
                </a:ext>
              </a:extLst>
            </p:cNvPr>
            <p:cNvSpPr>
              <a:spLocks/>
            </p:cNvSpPr>
            <p:nvPr/>
          </p:nvSpPr>
          <p:spPr bwMode="auto">
            <a:xfrm>
              <a:off x="5979071"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69" name="Freeform 587">
              <a:extLst>
                <a:ext uri="{FF2B5EF4-FFF2-40B4-BE49-F238E27FC236}">
                  <a16:creationId xmlns:a16="http://schemas.microsoft.com/office/drawing/2014/main" id="{BD4E5B58-499B-435F-B2E4-2828C95067C7}"/>
                </a:ext>
              </a:extLst>
            </p:cNvPr>
            <p:cNvSpPr>
              <a:spLocks/>
            </p:cNvSpPr>
            <p:nvPr/>
          </p:nvSpPr>
          <p:spPr bwMode="auto">
            <a:xfrm>
              <a:off x="652674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70" name="Freeform 588">
              <a:extLst>
                <a:ext uri="{FF2B5EF4-FFF2-40B4-BE49-F238E27FC236}">
                  <a16:creationId xmlns:a16="http://schemas.microsoft.com/office/drawing/2014/main" id="{21A4F09A-3514-4471-8643-A2BCD4F66B8C}"/>
                </a:ext>
              </a:extLst>
            </p:cNvPr>
            <p:cNvSpPr>
              <a:spLocks/>
            </p:cNvSpPr>
            <p:nvPr/>
          </p:nvSpPr>
          <p:spPr bwMode="auto">
            <a:xfrm>
              <a:off x="685288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71" name="Freeform 589">
              <a:extLst>
                <a:ext uri="{FF2B5EF4-FFF2-40B4-BE49-F238E27FC236}">
                  <a16:creationId xmlns:a16="http://schemas.microsoft.com/office/drawing/2014/main" id="{AA235E5D-0F1F-4625-8956-43980DDB5EC3}"/>
                </a:ext>
              </a:extLst>
            </p:cNvPr>
            <p:cNvSpPr>
              <a:spLocks/>
            </p:cNvSpPr>
            <p:nvPr/>
          </p:nvSpPr>
          <p:spPr bwMode="auto">
            <a:xfrm>
              <a:off x="6305212"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72" name="Freeform 590">
              <a:extLst>
                <a:ext uri="{FF2B5EF4-FFF2-40B4-BE49-F238E27FC236}">
                  <a16:creationId xmlns:a16="http://schemas.microsoft.com/office/drawing/2014/main" id="{D0249B94-586B-46CD-992F-5C7D046FD977}"/>
                </a:ext>
              </a:extLst>
            </p:cNvPr>
            <p:cNvSpPr>
              <a:spLocks/>
            </p:cNvSpPr>
            <p:nvPr/>
          </p:nvSpPr>
          <p:spPr bwMode="auto">
            <a:xfrm>
              <a:off x="6633840"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73" name="Freeform 29">
              <a:extLst>
                <a:ext uri="{FF2B5EF4-FFF2-40B4-BE49-F238E27FC236}">
                  <a16:creationId xmlns:a16="http://schemas.microsoft.com/office/drawing/2014/main" id="{26797216-55B8-46C9-8C85-F2D8FD388C51}"/>
                </a:ext>
              </a:extLst>
            </p:cNvPr>
            <p:cNvSpPr>
              <a:spLocks/>
            </p:cNvSpPr>
            <p:nvPr/>
          </p:nvSpPr>
          <p:spPr bwMode="auto">
            <a:xfrm>
              <a:off x="718151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74" name="Freeform 31">
              <a:extLst>
                <a:ext uri="{FF2B5EF4-FFF2-40B4-BE49-F238E27FC236}">
                  <a16:creationId xmlns:a16="http://schemas.microsoft.com/office/drawing/2014/main" id="{10364C7F-0261-40A6-B4C7-389373F96992}"/>
                </a:ext>
              </a:extLst>
            </p:cNvPr>
            <p:cNvSpPr>
              <a:spLocks/>
            </p:cNvSpPr>
            <p:nvPr/>
          </p:nvSpPr>
          <p:spPr bwMode="auto">
            <a:xfrm>
              <a:off x="6959981"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13" name="Freeform 29">
              <a:extLst>
                <a:ext uri="{FF2B5EF4-FFF2-40B4-BE49-F238E27FC236}">
                  <a16:creationId xmlns:a16="http://schemas.microsoft.com/office/drawing/2014/main" id="{1B23074C-B760-4AE3-BFC6-E6DC25B99C52}"/>
                </a:ext>
              </a:extLst>
            </p:cNvPr>
            <p:cNvSpPr>
              <a:spLocks/>
            </p:cNvSpPr>
            <p:nvPr/>
          </p:nvSpPr>
          <p:spPr bwMode="auto">
            <a:xfrm>
              <a:off x="751014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14" name="Freeform 30">
              <a:extLst>
                <a:ext uri="{FF2B5EF4-FFF2-40B4-BE49-F238E27FC236}">
                  <a16:creationId xmlns:a16="http://schemas.microsoft.com/office/drawing/2014/main" id="{B04C2E3D-CCDB-4711-B533-BDABAA3EECD4}"/>
                </a:ext>
              </a:extLst>
            </p:cNvPr>
            <p:cNvSpPr>
              <a:spLocks/>
            </p:cNvSpPr>
            <p:nvPr/>
          </p:nvSpPr>
          <p:spPr bwMode="auto">
            <a:xfrm>
              <a:off x="7836283"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15" name="Freeform 31">
              <a:extLst>
                <a:ext uri="{FF2B5EF4-FFF2-40B4-BE49-F238E27FC236}">
                  <a16:creationId xmlns:a16="http://schemas.microsoft.com/office/drawing/2014/main" id="{E6B2FF50-E60E-4045-92F4-4C5181D1984A}"/>
                </a:ext>
              </a:extLst>
            </p:cNvPr>
            <p:cNvSpPr>
              <a:spLocks/>
            </p:cNvSpPr>
            <p:nvPr/>
          </p:nvSpPr>
          <p:spPr bwMode="auto">
            <a:xfrm>
              <a:off x="7288609"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16" name="Freeform 32">
              <a:extLst>
                <a:ext uri="{FF2B5EF4-FFF2-40B4-BE49-F238E27FC236}">
                  <a16:creationId xmlns:a16="http://schemas.microsoft.com/office/drawing/2014/main" id="{03F6C6C0-B24C-4F0B-9496-B3AB7CFB6252}"/>
                </a:ext>
              </a:extLst>
            </p:cNvPr>
            <p:cNvSpPr>
              <a:spLocks/>
            </p:cNvSpPr>
            <p:nvPr/>
          </p:nvSpPr>
          <p:spPr bwMode="auto">
            <a:xfrm>
              <a:off x="7617237"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17" name="Freeform 29">
              <a:extLst>
                <a:ext uri="{FF2B5EF4-FFF2-40B4-BE49-F238E27FC236}">
                  <a16:creationId xmlns:a16="http://schemas.microsoft.com/office/drawing/2014/main" id="{2251D283-CFC8-4956-87A6-3934D8BD1EAA}"/>
                </a:ext>
              </a:extLst>
            </p:cNvPr>
            <p:cNvSpPr>
              <a:spLocks/>
            </p:cNvSpPr>
            <p:nvPr/>
          </p:nvSpPr>
          <p:spPr bwMode="auto">
            <a:xfrm>
              <a:off x="816491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18" name="Freeform 30">
              <a:extLst>
                <a:ext uri="{FF2B5EF4-FFF2-40B4-BE49-F238E27FC236}">
                  <a16:creationId xmlns:a16="http://schemas.microsoft.com/office/drawing/2014/main" id="{5FB9D921-2E24-4EC5-8A33-997C1E2DF9EE}"/>
                </a:ext>
              </a:extLst>
            </p:cNvPr>
            <p:cNvSpPr>
              <a:spLocks/>
            </p:cNvSpPr>
            <p:nvPr/>
          </p:nvSpPr>
          <p:spPr bwMode="auto">
            <a:xfrm>
              <a:off x="849105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19" name="Freeform 31">
              <a:extLst>
                <a:ext uri="{FF2B5EF4-FFF2-40B4-BE49-F238E27FC236}">
                  <a16:creationId xmlns:a16="http://schemas.microsoft.com/office/drawing/2014/main" id="{279D4165-A1DA-49C1-86F5-5C74978D202D}"/>
                </a:ext>
              </a:extLst>
            </p:cNvPr>
            <p:cNvSpPr>
              <a:spLocks/>
            </p:cNvSpPr>
            <p:nvPr/>
          </p:nvSpPr>
          <p:spPr bwMode="auto">
            <a:xfrm>
              <a:off x="7943378"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20" name="Freeform 32">
              <a:extLst>
                <a:ext uri="{FF2B5EF4-FFF2-40B4-BE49-F238E27FC236}">
                  <a16:creationId xmlns:a16="http://schemas.microsoft.com/office/drawing/2014/main" id="{6420202D-B845-4312-A9D9-9A3535432171}"/>
                </a:ext>
              </a:extLst>
            </p:cNvPr>
            <p:cNvSpPr>
              <a:spLocks/>
            </p:cNvSpPr>
            <p:nvPr/>
          </p:nvSpPr>
          <p:spPr bwMode="auto">
            <a:xfrm>
              <a:off x="8272007"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21" name="Freeform 29">
              <a:extLst>
                <a:ext uri="{FF2B5EF4-FFF2-40B4-BE49-F238E27FC236}">
                  <a16:creationId xmlns:a16="http://schemas.microsoft.com/office/drawing/2014/main" id="{8EFF6071-F289-4062-BBC4-AE33CFC717D0}"/>
                </a:ext>
              </a:extLst>
            </p:cNvPr>
            <p:cNvSpPr>
              <a:spLocks/>
            </p:cNvSpPr>
            <p:nvPr/>
          </p:nvSpPr>
          <p:spPr bwMode="auto">
            <a:xfrm>
              <a:off x="881968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22" name="Freeform 30">
              <a:extLst>
                <a:ext uri="{FF2B5EF4-FFF2-40B4-BE49-F238E27FC236}">
                  <a16:creationId xmlns:a16="http://schemas.microsoft.com/office/drawing/2014/main" id="{441787D0-96B2-4E08-AF69-D655C63CAADD}"/>
                </a:ext>
              </a:extLst>
            </p:cNvPr>
            <p:cNvSpPr>
              <a:spLocks/>
            </p:cNvSpPr>
            <p:nvPr/>
          </p:nvSpPr>
          <p:spPr bwMode="auto">
            <a:xfrm>
              <a:off x="9145821"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23" name="Freeform 31">
              <a:extLst>
                <a:ext uri="{FF2B5EF4-FFF2-40B4-BE49-F238E27FC236}">
                  <a16:creationId xmlns:a16="http://schemas.microsoft.com/office/drawing/2014/main" id="{A8787C4B-025A-490D-90AE-BD89AEF8E797}"/>
                </a:ext>
              </a:extLst>
            </p:cNvPr>
            <p:cNvSpPr>
              <a:spLocks/>
            </p:cNvSpPr>
            <p:nvPr/>
          </p:nvSpPr>
          <p:spPr bwMode="auto">
            <a:xfrm>
              <a:off x="8598147"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24" name="Freeform 32">
              <a:extLst>
                <a:ext uri="{FF2B5EF4-FFF2-40B4-BE49-F238E27FC236}">
                  <a16:creationId xmlns:a16="http://schemas.microsoft.com/office/drawing/2014/main" id="{7A7773F0-5F9E-411C-9112-3DF5BDB7CE0F}"/>
                </a:ext>
              </a:extLst>
            </p:cNvPr>
            <p:cNvSpPr>
              <a:spLocks/>
            </p:cNvSpPr>
            <p:nvPr/>
          </p:nvSpPr>
          <p:spPr bwMode="auto">
            <a:xfrm>
              <a:off x="8926774"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25" name="Freeform 29">
              <a:extLst>
                <a:ext uri="{FF2B5EF4-FFF2-40B4-BE49-F238E27FC236}">
                  <a16:creationId xmlns:a16="http://schemas.microsoft.com/office/drawing/2014/main" id="{70C38269-91B8-4258-8499-10988D6BF046}"/>
                </a:ext>
              </a:extLst>
            </p:cNvPr>
            <p:cNvSpPr>
              <a:spLocks/>
            </p:cNvSpPr>
            <p:nvPr/>
          </p:nvSpPr>
          <p:spPr bwMode="auto">
            <a:xfrm>
              <a:off x="947445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26" name="Freeform 30">
              <a:extLst>
                <a:ext uri="{FF2B5EF4-FFF2-40B4-BE49-F238E27FC236}">
                  <a16:creationId xmlns:a16="http://schemas.microsoft.com/office/drawing/2014/main" id="{22A0D130-5D75-4073-8E44-6274D6E9211A}"/>
                </a:ext>
              </a:extLst>
            </p:cNvPr>
            <p:cNvSpPr>
              <a:spLocks/>
            </p:cNvSpPr>
            <p:nvPr/>
          </p:nvSpPr>
          <p:spPr bwMode="auto">
            <a:xfrm>
              <a:off x="9800591"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27" name="Freeform 31">
              <a:extLst>
                <a:ext uri="{FF2B5EF4-FFF2-40B4-BE49-F238E27FC236}">
                  <a16:creationId xmlns:a16="http://schemas.microsoft.com/office/drawing/2014/main" id="{B0764C1F-7406-4704-A7D3-A9A7FEE4BD2E}"/>
                </a:ext>
              </a:extLst>
            </p:cNvPr>
            <p:cNvSpPr>
              <a:spLocks/>
            </p:cNvSpPr>
            <p:nvPr/>
          </p:nvSpPr>
          <p:spPr bwMode="auto">
            <a:xfrm>
              <a:off x="9252915"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28" name="Freeform 32">
              <a:extLst>
                <a:ext uri="{FF2B5EF4-FFF2-40B4-BE49-F238E27FC236}">
                  <a16:creationId xmlns:a16="http://schemas.microsoft.com/office/drawing/2014/main" id="{4087F621-368C-4FEB-A399-5B88E67660F3}"/>
                </a:ext>
              </a:extLst>
            </p:cNvPr>
            <p:cNvSpPr>
              <a:spLocks/>
            </p:cNvSpPr>
            <p:nvPr/>
          </p:nvSpPr>
          <p:spPr bwMode="auto">
            <a:xfrm>
              <a:off x="9581544"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29" name="Freeform 447">
              <a:extLst>
                <a:ext uri="{FF2B5EF4-FFF2-40B4-BE49-F238E27FC236}">
                  <a16:creationId xmlns:a16="http://schemas.microsoft.com/office/drawing/2014/main" id="{BC1CFDE7-9BCA-4A53-85B0-11FBC7DFE411}"/>
                </a:ext>
              </a:extLst>
            </p:cNvPr>
            <p:cNvSpPr>
              <a:spLocks/>
            </p:cNvSpPr>
            <p:nvPr/>
          </p:nvSpPr>
          <p:spPr bwMode="auto">
            <a:xfrm>
              <a:off x="10129218"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30" name="Freeform 448">
              <a:extLst>
                <a:ext uri="{FF2B5EF4-FFF2-40B4-BE49-F238E27FC236}">
                  <a16:creationId xmlns:a16="http://schemas.microsoft.com/office/drawing/2014/main" id="{8564789F-9744-4D85-932C-E1CE10961BBC}"/>
                </a:ext>
              </a:extLst>
            </p:cNvPr>
            <p:cNvSpPr>
              <a:spLocks/>
            </p:cNvSpPr>
            <p:nvPr/>
          </p:nvSpPr>
          <p:spPr bwMode="auto">
            <a:xfrm>
              <a:off x="1045536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31" name="Freeform 449">
              <a:extLst>
                <a:ext uri="{FF2B5EF4-FFF2-40B4-BE49-F238E27FC236}">
                  <a16:creationId xmlns:a16="http://schemas.microsoft.com/office/drawing/2014/main" id="{025C7E22-6146-4ADD-9B7D-DBFC3555D87C}"/>
                </a:ext>
              </a:extLst>
            </p:cNvPr>
            <p:cNvSpPr>
              <a:spLocks/>
            </p:cNvSpPr>
            <p:nvPr/>
          </p:nvSpPr>
          <p:spPr bwMode="auto">
            <a:xfrm>
              <a:off x="9907685"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32" name="Freeform 450">
              <a:extLst>
                <a:ext uri="{FF2B5EF4-FFF2-40B4-BE49-F238E27FC236}">
                  <a16:creationId xmlns:a16="http://schemas.microsoft.com/office/drawing/2014/main" id="{BF9FB715-794B-4D24-8F67-017555492EC1}"/>
                </a:ext>
              </a:extLst>
            </p:cNvPr>
            <p:cNvSpPr>
              <a:spLocks/>
            </p:cNvSpPr>
            <p:nvPr/>
          </p:nvSpPr>
          <p:spPr bwMode="auto">
            <a:xfrm>
              <a:off x="10236312"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33" name="Freeform 29">
              <a:extLst>
                <a:ext uri="{FF2B5EF4-FFF2-40B4-BE49-F238E27FC236}">
                  <a16:creationId xmlns:a16="http://schemas.microsoft.com/office/drawing/2014/main" id="{9A19AD2D-B7CF-46A6-9D3B-6C009FCB1D02}"/>
                </a:ext>
              </a:extLst>
            </p:cNvPr>
            <p:cNvSpPr>
              <a:spLocks/>
            </p:cNvSpPr>
            <p:nvPr/>
          </p:nvSpPr>
          <p:spPr bwMode="auto">
            <a:xfrm>
              <a:off x="1078398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34" name="Freeform 31">
              <a:extLst>
                <a:ext uri="{FF2B5EF4-FFF2-40B4-BE49-F238E27FC236}">
                  <a16:creationId xmlns:a16="http://schemas.microsoft.com/office/drawing/2014/main" id="{998CF140-4FC7-47C7-A1C2-45A21FFE667E}"/>
                </a:ext>
              </a:extLst>
            </p:cNvPr>
            <p:cNvSpPr>
              <a:spLocks/>
            </p:cNvSpPr>
            <p:nvPr/>
          </p:nvSpPr>
          <p:spPr bwMode="auto">
            <a:xfrm>
              <a:off x="10562454"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35" name="Freeform 29">
              <a:extLst>
                <a:ext uri="{FF2B5EF4-FFF2-40B4-BE49-F238E27FC236}">
                  <a16:creationId xmlns:a16="http://schemas.microsoft.com/office/drawing/2014/main" id="{E91376E1-7A93-4F7D-AD50-B333A4850976}"/>
                </a:ext>
              </a:extLst>
            </p:cNvPr>
            <p:cNvSpPr>
              <a:spLocks/>
            </p:cNvSpPr>
            <p:nvPr/>
          </p:nvSpPr>
          <p:spPr bwMode="auto">
            <a:xfrm>
              <a:off x="1111261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36" name="Freeform 30">
              <a:extLst>
                <a:ext uri="{FF2B5EF4-FFF2-40B4-BE49-F238E27FC236}">
                  <a16:creationId xmlns:a16="http://schemas.microsoft.com/office/drawing/2014/main" id="{511A0981-A534-4FD2-B887-AE1BEF109554}"/>
                </a:ext>
              </a:extLst>
            </p:cNvPr>
            <p:cNvSpPr>
              <a:spLocks/>
            </p:cNvSpPr>
            <p:nvPr/>
          </p:nvSpPr>
          <p:spPr bwMode="auto">
            <a:xfrm>
              <a:off x="1143875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37" name="Freeform 31">
              <a:extLst>
                <a:ext uri="{FF2B5EF4-FFF2-40B4-BE49-F238E27FC236}">
                  <a16:creationId xmlns:a16="http://schemas.microsoft.com/office/drawing/2014/main" id="{81D88B08-8F56-4E3F-BC75-228782C800CF}"/>
                </a:ext>
              </a:extLst>
            </p:cNvPr>
            <p:cNvSpPr>
              <a:spLocks/>
            </p:cNvSpPr>
            <p:nvPr/>
          </p:nvSpPr>
          <p:spPr bwMode="auto">
            <a:xfrm>
              <a:off x="10891083"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38" name="Freeform 32">
              <a:extLst>
                <a:ext uri="{FF2B5EF4-FFF2-40B4-BE49-F238E27FC236}">
                  <a16:creationId xmlns:a16="http://schemas.microsoft.com/office/drawing/2014/main" id="{08AAF1B2-FECE-4CA6-85BB-1445355998EF}"/>
                </a:ext>
              </a:extLst>
            </p:cNvPr>
            <p:cNvSpPr>
              <a:spLocks/>
            </p:cNvSpPr>
            <p:nvPr/>
          </p:nvSpPr>
          <p:spPr bwMode="auto">
            <a:xfrm>
              <a:off x="11219710"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39" name="Freeform 29">
              <a:extLst>
                <a:ext uri="{FF2B5EF4-FFF2-40B4-BE49-F238E27FC236}">
                  <a16:creationId xmlns:a16="http://schemas.microsoft.com/office/drawing/2014/main" id="{981619CE-8471-429C-B161-78393B3C6E31}"/>
                </a:ext>
              </a:extLst>
            </p:cNvPr>
            <p:cNvSpPr>
              <a:spLocks/>
            </p:cNvSpPr>
            <p:nvPr/>
          </p:nvSpPr>
          <p:spPr bwMode="auto">
            <a:xfrm>
              <a:off x="1176738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40" name="Freeform 30">
              <a:extLst>
                <a:ext uri="{FF2B5EF4-FFF2-40B4-BE49-F238E27FC236}">
                  <a16:creationId xmlns:a16="http://schemas.microsoft.com/office/drawing/2014/main" id="{DBCEADE3-C9EC-478A-83D6-7169E4ED9A63}"/>
                </a:ext>
              </a:extLst>
            </p:cNvPr>
            <p:cNvSpPr>
              <a:spLocks/>
            </p:cNvSpPr>
            <p:nvPr/>
          </p:nvSpPr>
          <p:spPr bwMode="auto">
            <a:xfrm>
              <a:off x="12093526"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41" name="Freeform 31">
              <a:extLst>
                <a:ext uri="{FF2B5EF4-FFF2-40B4-BE49-F238E27FC236}">
                  <a16:creationId xmlns:a16="http://schemas.microsoft.com/office/drawing/2014/main" id="{938D0299-C5CD-4324-B804-D5811220D2CD}"/>
                </a:ext>
              </a:extLst>
            </p:cNvPr>
            <p:cNvSpPr>
              <a:spLocks/>
            </p:cNvSpPr>
            <p:nvPr/>
          </p:nvSpPr>
          <p:spPr bwMode="auto">
            <a:xfrm>
              <a:off x="11545852"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42" name="Freeform 32">
              <a:extLst>
                <a:ext uri="{FF2B5EF4-FFF2-40B4-BE49-F238E27FC236}">
                  <a16:creationId xmlns:a16="http://schemas.microsoft.com/office/drawing/2014/main" id="{D8716C04-EB42-44E4-937C-B43EBEB0E09E}"/>
                </a:ext>
              </a:extLst>
            </p:cNvPr>
            <p:cNvSpPr>
              <a:spLocks/>
            </p:cNvSpPr>
            <p:nvPr/>
          </p:nvSpPr>
          <p:spPr bwMode="auto">
            <a:xfrm>
              <a:off x="11874480"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795" name="Group 1794">
            <a:extLst>
              <a:ext uri="{FF2B5EF4-FFF2-40B4-BE49-F238E27FC236}">
                <a16:creationId xmlns:a16="http://schemas.microsoft.com/office/drawing/2014/main" id="{FE4EC17A-6954-4BFF-B6A5-218A353571C6}"/>
              </a:ext>
            </a:extLst>
          </p:cNvPr>
          <p:cNvGrpSpPr/>
          <p:nvPr userDrawn="1"/>
        </p:nvGrpSpPr>
        <p:grpSpPr>
          <a:xfrm>
            <a:off x="83667" y="63839"/>
            <a:ext cx="12009863" cy="176637"/>
            <a:chOff x="83664" y="-72234"/>
            <a:chExt cx="12009863" cy="176637"/>
          </a:xfrm>
        </p:grpSpPr>
        <p:sp>
          <p:nvSpPr>
            <p:cNvPr id="767" name="Freeform 29">
              <a:extLst>
                <a:ext uri="{FF2B5EF4-FFF2-40B4-BE49-F238E27FC236}">
                  <a16:creationId xmlns:a16="http://schemas.microsoft.com/office/drawing/2014/main" id="{614772F6-5921-4727-BC67-275267D5C9A9}"/>
                </a:ext>
              </a:extLst>
            </p:cNvPr>
            <p:cNvSpPr>
              <a:spLocks/>
            </p:cNvSpPr>
            <p:nvPr/>
          </p:nvSpPr>
          <p:spPr bwMode="auto">
            <a:xfrm flipH="1">
              <a:off x="11871994"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68" name="Freeform 30">
              <a:extLst>
                <a:ext uri="{FF2B5EF4-FFF2-40B4-BE49-F238E27FC236}">
                  <a16:creationId xmlns:a16="http://schemas.microsoft.com/office/drawing/2014/main" id="{89336505-89EE-4649-8108-22C63E45C297}"/>
                </a:ext>
              </a:extLst>
            </p:cNvPr>
            <p:cNvSpPr>
              <a:spLocks/>
            </p:cNvSpPr>
            <p:nvPr/>
          </p:nvSpPr>
          <p:spPr bwMode="auto">
            <a:xfrm flipH="1">
              <a:off x="1154585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69" name="Freeform 31">
              <a:extLst>
                <a:ext uri="{FF2B5EF4-FFF2-40B4-BE49-F238E27FC236}">
                  <a16:creationId xmlns:a16="http://schemas.microsoft.com/office/drawing/2014/main" id="{42B468DB-FFEB-4035-9FFB-A121E08243A8}"/>
                </a:ext>
              </a:extLst>
            </p:cNvPr>
            <p:cNvSpPr>
              <a:spLocks/>
            </p:cNvSpPr>
            <p:nvPr/>
          </p:nvSpPr>
          <p:spPr bwMode="auto">
            <a:xfrm flipH="1">
              <a:off x="11979088"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70" name="Freeform 32">
              <a:extLst>
                <a:ext uri="{FF2B5EF4-FFF2-40B4-BE49-F238E27FC236}">
                  <a16:creationId xmlns:a16="http://schemas.microsoft.com/office/drawing/2014/main" id="{2EB30022-3839-458D-9E9F-98DDD691F959}"/>
                </a:ext>
              </a:extLst>
            </p:cNvPr>
            <p:cNvSpPr>
              <a:spLocks/>
            </p:cNvSpPr>
            <p:nvPr/>
          </p:nvSpPr>
          <p:spPr bwMode="auto">
            <a:xfrm flipH="1">
              <a:off x="11652948"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71" name="Freeform 29">
              <a:extLst>
                <a:ext uri="{FF2B5EF4-FFF2-40B4-BE49-F238E27FC236}">
                  <a16:creationId xmlns:a16="http://schemas.microsoft.com/office/drawing/2014/main" id="{6E24D4C4-66A5-4809-BC19-D3B2137474AA}"/>
                </a:ext>
              </a:extLst>
            </p:cNvPr>
            <p:cNvSpPr>
              <a:spLocks/>
            </p:cNvSpPr>
            <p:nvPr/>
          </p:nvSpPr>
          <p:spPr bwMode="auto">
            <a:xfrm flipH="1">
              <a:off x="11217224"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72" name="Freeform 30">
              <a:extLst>
                <a:ext uri="{FF2B5EF4-FFF2-40B4-BE49-F238E27FC236}">
                  <a16:creationId xmlns:a16="http://schemas.microsoft.com/office/drawing/2014/main" id="{C3854B07-3B9B-4D95-99D7-5DE0BDEB6401}"/>
                </a:ext>
              </a:extLst>
            </p:cNvPr>
            <p:cNvSpPr>
              <a:spLocks/>
            </p:cNvSpPr>
            <p:nvPr/>
          </p:nvSpPr>
          <p:spPr bwMode="auto">
            <a:xfrm flipH="1">
              <a:off x="10891084"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73" name="Freeform 31">
              <a:extLst>
                <a:ext uri="{FF2B5EF4-FFF2-40B4-BE49-F238E27FC236}">
                  <a16:creationId xmlns:a16="http://schemas.microsoft.com/office/drawing/2014/main" id="{96865299-EF88-4194-854E-9D71DA401555}"/>
                </a:ext>
              </a:extLst>
            </p:cNvPr>
            <p:cNvSpPr>
              <a:spLocks/>
            </p:cNvSpPr>
            <p:nvPr/>
          </p:nvSpPr>
          <p:spPr bwMode="auto">
            <a:xfrm flipH="1">
              <a:off x="11324319"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74" name="Freeform 32">
              <a:extLst>
                <a:ext uri="{FF2B5EF4-FFF2-40B4-BE49-F238E27FC236}">
                  <a16:creationId xmlns:a16="http://schemas.microsoft.com/office/drawing/2014/main" id="{16EE6F5C-132B-4A65-92A1-1EEF9B1E8713}"/>
                </a:ext>
              </a:extLst>
            </p:cNvPr>
            <p:cNvSpPr>
              <a:spLocks/>
            </p:cNvSpPr>
            <p:nvPr/>
          </p:nvSpPr>
          <p:spPr bwMode="auto">
            <a:xfrm flipH="1">
              <a:off x="10998178"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75" name="Freeform 29">
              <a:extLst>
                <a:ext uri="{FF2B5EF4-FFF2-40B4-BE49-F238E27FC236}">
                  <a16:creationId xmlns:a16="http://schemas.microsoft.com/office/drawing/2014/main" id="{22679479-F7CB-4AF0-B6D7-3EB0BCC38167}"/>
                </a:ext>
              </a:extLst>
            </p:cNvPr>
            <p:cNvSpPr>
              <a:spLocks/>
            </p:cNvSpPr>
            <p:nvPr/>
          </p:nvSpPr>
          <p:spPr bwMode="auto">
            <a:xfrm flipH="1">
              <a:off x="10562456"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76" name="Freeform 30">
              <a:extLst>
                <a:ext uri="{FF2B5EF4-FFF2-40B4-BE49-F238E27FC236}">
                  <a16:creationId xmlns:a16="http://schemas.microsoft.com/office/drawing/2014/main" id="{BB7129C3-93D6-46BA-87AF-0855E4264A85}"/>
                </a:ext>
              </a:extLst>
            </p:cNvPr>
            <p:cNvSpPr>
              <a:spLocks/>
            </p:cNvSpPr>
            <p:nvPr/>
          </p:nvSpPr>
          <p:spPr bwMode="auto">
            <a:xfrm flipH="1">
              <a:off x="1023631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77" name="Freeform 31">
              <a:extLst>
                <a:ext uri="{FF2B5EF4-FFF2-40B4-BE49-F238E27FC236}">
                  <a16:creationId xmlns:a16="http://schemas.microsoft.com/office/drawing/2014/main" id="{046F4406-0AB4-4B5A-A41A-950E5C9B2F20}"/>
                </a:ext>
              </a:extLst>
            </p:cNvPr>
            <p:cNvSpPr>
              <a:spLocks/>
            </p:cNvSpPr>
            <p:nvPr/>
          </p:nvSpPr>
          <p:spPr bwMode="auto">
            <a:xfrm flipH="1">
              <a:off x="10669550"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78" name="Freeform 32">
              <a:extLst>
                <a:ext uri="{FF2B5EF4-FFF2-40B4-BE49-F238E27FC236}">
                  <a16:creationId xmlns:a16="http://schemas.microsoft.com/office/drawing/2014/main" id="{3D8F9CFE-3DE0-44D1-82C2-BDC52115EBF9}"/>
                </a:ext>
              </a:extLst>
            </p:cNvPr>
            <p:cNvSpPr>
              <a:spLocks/>
            </p:cNvSpPr>
            <p:nvPr/>
          </p:nvSpPr>
          <p:spPr bwMode="auto">
            <a:xfrm flipH="1">
              <a:off x="10343410"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79" name="Freeform 29">
              <a:extLst>
                <a:ext uri="{FF2B5EF4-FFF2-40B4-BE49-F238E27FC236}">
                  <a16:creationId xmlns:a16="http://schemas.microsoft.com/office/drawing/2014/main" id="{8EDE7192-E2C3-43D5-8D61-93B0A15E4503}"/>
                </a:ext>
              </a:extLst>
            </p:cNvPr>
            <p:cNvSpPr>
              <a:spLocks/>
            </p:cNvSpPr>
            <p:nvPr/>
          </p:nvSpPr>
          <p:spPr bwMode="auto">
            <a:xfrm flipH="1">
              <a:off x="9907687"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80" name="Freeform 30">
              <a:extLst>
                <a:ext uri="{FF2B5EF4-FFF2-40B4-BE49-F238E27FC236}">
                  <a16:creationId xmlns:a16="http://schemas.microsoft.com/office/drawing/2014/main" id="{00F56E48-DAC8-46C0-AF33-72FC0E01E9EF}"/>
                </a:ext>
              </a:extLst>
            </p:cNvPr>
            <p:cNvSpPr>
              <a:spLocks/>
            </p:cNvSpPr>
            <p:nvPr/>
          </p:nvSpPr>
          <p:spPr bwMode="auto">
            <a:xfrm flipH="1">
              <a:off x="9581546"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81" name="Freeform 31">
              <a:extLst>
                <a:ext uri="{FF2B5EF4-FFF2-40B4-BE49-F238E27FC236}">
                  <a16:creationId xmlns:a16="http://schemas.microsoft.com/office/drawing/2014/main" id="{B8311F7E-0E6C-410C-9047-BA2DC201DF0E}"/>
                </a:ext>
              </a:extLst>
            </p:cNvPr>
            <p:cNvSpPr>
              <a:spLocks/>
            </p:cNvSpPr>
            <p:nvPr/>
          </p:nvSpPr>
          <p:spPr bwMode="auto">
            <a:xfrm flipH="1">
              <a:off x="10014782"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82" name="Freeform 32">
              <a:extLst>
                <a:ext uri="{FF2B5EF4-FFF2-40B4-BE49-F238E27FC236}">
                  <a16:creationId xmlns:a16="http://schemas.microsoft.com/office/drawing/2014/main" id="{3F934E6C-DB5C-4BC1-9B45-A9CAC498C62A}"/>
                </a:ext>
              </a:extLst>
            </p:cNvPr>
            <p:cNvSpPr>
              <a:spLocks/>
            </p:cNvSpPr>
            <p:nvPr/>
          </p:nvSpPr>
          <p:spPr bwMode="auto">
            <a:xfrm flipH="1">
              <a:off x="9688641"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83" name="Freeform 477">
              <a:extLst>
                <a:ext uri="{FF2B5EF4-FFF2-40B4-BE49-F238E27FC236}">
                  <a16:creationId xmlns:a16="http://schemas.microsoft.com/office/drawing/2014/main" id="{0512599F-6B28-489C-9C90-25A3A5D22969}"/>
                </a:ext>
              </a:extLst>
            </p:cNvPr>
            <p:cNvSpPr>
              <a:spLocks/>
            </p:cNvSpPr>
            <p:nvPr/>
          </p:nvSpPr>
          <p:spPr bwMode="auto">
            <a:xfrm flipH="1">
              <a:off x="925291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84" name="Freeform 478">
              <a:extLst>
                <a:ext uri="{FF2B5EF4-FFF2-40B4-BE49-F238E27FC236}">
                  <a16:creationId xmlns:a16="http://schemas.microsoft.com/office/drawing/2014/main" id="{FFC70E00-1360-4FF9-A11F-5545F2AEE50E}"/>
                </a:ext>
              </a:extLst>
            </p:cNvPr>
            <p:cNvSpPr>
              <a:spLocks/>
            </p:cNvSpPr>
            <p:nvPr/>
          </p:nvSpPr>
          <p:spPr bwMode="auto">
            <a:xfrm flipH="1">
              <a:off x="8926777"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85" name="Freeform 479">
              <a:extLst>
                <a:ext uri="{FF2B5EF4-FFF2-40B4-BE49-F238E27FC236}">
                  <a16:creationId xmlns:a16="http://schemas.microsoft.com/office/drawing/2014/main" id="{201AEC0A-EDD6-4F6D-BD6A-7C1E9B2F66AF}"/>
                </a:ext>
              </a:extLst>
            </p:cNvPr>
            <p:cNvSpPr>
              <a:spLocks/>
            </p:cNvSpPr>
            <p:nvPr/>
          </p:nvSpPr>
          <p:spPr bwMode="auto">
            <a:xfrm flipH="1">
              <a:off x="9360012"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86" name="Freeform 480">
              <a:extLst>
                <a:ext uri="{FF2B5EF4-FFF2-40B4-BE49-F238E27FC236}">
                  <a16:creationId xmlns:a16="http://schemas.microsoft.com/office/drawing/2014/main" id="{A4D00A7C-F2EE-43A3-847F-C3D4E057D6DC}"/>
                </a:ext>
              </a:extLst>
            </p:cNvPr>
            <p:cNvSpPr>
              <a:spLocks/>
            </p:cNvSpPr>
            <p:nvPr/>
          </p:nvSpPr>
          <p:spPr bwMode="auto">
            <a:xfrm flipH="1">
              <a:off x="9033872"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87" name="Freeform 29">
              <a:extLst>
                <a:ext uri="{FF2B5EF4-FFF2-40B4-BE49-F238E27FC236}">
                  <a16:creationId xmlns:a16="http://schemas.microsoft.com/office/drawing/2014/main" id="{AA625113-BA4F-4619-98A5-EB664EF5B917}"/>
                </a:ext>
              </a:extLst>
            </p:cNvPr>
            <p:cNvSpPr>
              <a:spLocks/>
            </p:cNvSpPr>
            <p:nvPr/>
          </p:nvSpPr>
          <p:spPr bwMode="auto">
            <a:xfrm flipH="1">
              <a:off x="859814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88" name="Freeform 31">
              <a:extLst>
                <a:ext uri="{FF2B5EF4-FFF2-40B4-BE49-F238E27FC236}">
                  <a16:creationId xmlns:a16="http://schemas.microsoft.com/office/drawing/2014/main" id="{BBB7A7C7-18DC-4A64-A1DD-C4BDBDACC85C}"/>
                </a:ext>
              </a:extLst>
            </p:cNvPr>
            <p:cNvSpPr>
              <a:spLocks/>
            </p:cNvSpPr>
            <p:nvPr/>
          </p:nvSpPr>
          <p:spPr bwMode="auto">
            <a:xfrm flipH="1">
              <a:off x="8705243"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89" name="Freeform 29">
              <a:extLst>
                <a:ext uri="{FF2B5EF4-FFF2-40B4-BE49-F238E27FC236}">
                  <a16:creationId xmlns:a16="http://schemas.microsoft.com/office/drawing/2014/main" id="{0C9D492A-30BA-4896-9F80-19FF0E1B920E}"/>
                </a:ext>
              </a:extLst>
            </p:cNvPr>
            <p:cNvSpPr>
              <a:spLocks/>
            </p:cNvSpPr>
            <p:nvPr/>
          </p:nvSpPr>
          <p:spPr bwMode="auto">
            <a:xfrm flipH="1">
              <a:off x="826952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90" name="Freeform 30">
              <a:extLst>
                <a:ext uri="{FF2B5EF4-FFF2-40B4-BE49-F238E27FC236}">
                  <a16:creationId xmlns:a16="http://schemas.microsoft.com/office/drawing/2014/main" id="{DE3CA819-A6A5-43A8-96E6-B441700272C1}"/>
                </a:ext>
              </a:extLst>
            </p:cNvPr>
            <p:cNvSpPr>
              <a:spLocks/>
            </p:cNvSpPr>
            <p:nvPr/>
          </p:nvSpPr>
          <p:spPr bwMode="auto">
            <a:xfrm flipH="1">
              <a:off x="7943379"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91" name="Freeform 31">
              <a:extLst>
                <a:ext uri="{FF2B5EF4-FFF2-40B4-BE49-F238E27FC236}">
                  <a16:creationId xmlns:a16="http://schemas.microsoft.com/office/drawing/2014/main" id="{B0613448-BBF5-480A-9F2A-9220C1B517AF}"/>
                </a:ext>
              </a:extLst>
            </p:cNvPr>
            <p:cNvSpPr>
              <a:spLocks/>
            </p:cNvSpPr>
            <p:nvPr/>
          </p:nvSpPr>
          <p:spPr bwMode="auto">
            <a:xfrm flipH="1">
              <a:off x="8376614"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92" name="Freeform 32">
              <a:extLst>
                <a:ext uri="{FF2B5EF4-FFF2-40B4-BE49-F238E27FC236}">
                  <a16:creationId xmlns:a16="http://schemas.microsoft.com/office/drawing/2014/main" id="{7E4D36C6-5D5F-44FF-B8A4-078ED1626317}"/>
                </a:ext>
              </a:extLst>
            </p:cNvPr>
            <p:cNvSpPr>
              <a:spLocks/>
            </p:cNvSpPr>
            <p:nvPr/>
          </p:nvSpPr>
          <p:spPr bwMode="auto">
            <a:xfrm flipH="1">
              <a:off x="8050474"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93" name="Freeform 29">
              <a:extLst>
                <a:ext uri="{FF2B5EF4-FFF2-40B4-BE49-F238E27FC236}">
                  <a16:creationId xmlns:a16="http://schemas.microsoft.com/office/drawing/2014/main" id="{453B15EA-C731-4360-B62B-D3B1F7FF44E4}"/>
                </a:ext>
              </a:extLst>
            </p:cNvPr>
            <p:cNvSpPr>
              <a:spLocks/>
            </p:cNvSpPr>
            <p:nvPr/>
          </p:nvSpPr>
          <p:spPr bwMode="auto">
            <a:xfrm flipH="1">
              <a:off x="7614751"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94" name="Freeform 30">
              <a:extLst>
                <a:ext uri="{FF2B5EF4-FFF2-40B4-BE49-F238E27FC236}">
                  <a16:creationId xmlns:a16="http://schemas.microsoft.com/office/drawing/2014/main" id="{E9E8D968-CD65-47D0-B193-62C4AA279100}"/>
                </a:ext>
              </a:extLst>
            </p:cNvPr>
            <p:cNvSpPr>
              <a:spLocks/>
            </p:cNvSpPr>
            <p:nvPr/>
          </p:nvSpPr>
          <p:spPr bwMode="auto">
            <a:xfrm flipH="1">
              <a:off x="728861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95" name="Freeform 31">
              <a:extLst>
                <a:ext uri="{FF2B5EF4-FFF2-40B4-BE49-F238E27FC236}">
                  <a16:creationId xmlns:a16="http://schemas.microsoft.com/office/drawing/2014/main" id="{DD1076A3-1711-4E77-AD9C-EBFEA664E44B}"/>
                </a:ext>
              </a:extLst>
            </p:cNvPr>
            <p:cNvSpPr>
              <a:spLocks/>
            </p:cNvSpPr>
            <p:nvPr/>
          </p:nvSpPr>
          <p:spPr bwMode="auto">
            <a:xfrm flipH="1">
              <a:off x="7721846"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96" name="Freeform 32">
              <a:extLst>
                <a:ext uri="{FF2B5EF4-FFF2-40B4-BE49-F238E27FC236}">
                  <a16:creationId xmlns:a16="http://schemas.microsoft.com/office/drawing/2014/main" id="{56C67064-9657-466C-9E02-818672363B35}"/>
                </a:ext>
              </a:extLst>
            </p:cNvPr>
            <p:cNvSpPr>
              <a:spLocks/>
            </p:cNvSpPr>
            <p:nvPr/>
          </p:nvSpPr>
          <p:spPr bwMode="auto">
            <a:xfrm flipH="1">
              <a:off x="7395705"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97" name="Freeform 29">
              <a:extLst>
                <a:ext uri="{FF2B5EF4-FFF2-40B4-BE49-F238E27FC236}">
                  <a16:creationId xmlns:a16="http://schemas.microsoft.com/office/drawing/2014/main" id="{A697151C-FF75-4A1D-98F8-5FC9F45A1BF0}"/>
                </a:ext>
              </a:extLst>
            </p:cNvPr>
            <p:cNvSpPr>
              <a:spLocks/>
            </p:cNvSpPr>
            <p:nvPr/>
          </p:nvSpPr>
          <p:spPr bwMode="auto">
            <a:xfrm flipH="1">
              <a:off x="6959982"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98" name="Freeform 30">
              <a:extLst>
                <a:ext uri="{FF2B5EF4-FFF2-40B4-BE49-F238E27FC236}">
                  <a16:creationId xmlns:a16="http://schemas.microsoft.com/office/drawing/2014/main" id="{FF8405CC-B602-467C-BD78-3111C2E5D7A0}"/>
                </a:ext>
              </a:extLst>
            </p:cNvPr>
            <p:cNvSpPr>
              <a:spLocks/>
            </p:cNvSpPr>
            <p:nvPr/>
          </p:nvSpPr>
          <p:spPr bwMode="auto">
            <a:xfrm flipH="1">
              <a:off x="6633842"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99" name="Freeform 31">
              <a:extLst>
                <a:ext uri="{FF2B5EF4-FFF2-40B4-BE49-F238E27FC236}">
                  <a16:creationId xmlns:a16="http://schemas.microsoft.com/office/drawing/2014/main" id="{0C707019-2AAF-4F24-8B38-88C5377E18A0}"/>
                </a:ext>
              </a:extLst>
            </p:cNvPr>
            <p:cNvSpPr>
              <a:spLocks/>
            </p:cNvSpPr>
            <p:nvPr/>
          </p:nvSpPr>
          <p:spPr bwMode="auto">
            <a:xfrm flipH="1">
              <a:off x="7067077"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00" name="Freeform 32">
              <a:extLst>
                <a:ext uri="{FF2B5EF4-FFF2-40B4-BE49-F238E27FC236}">
                  <a16:creationId xmlns:a16="http://schemas.microsoft.com/office/drawing/2014/main" id="{DDA94D69-3028-4CEC-8CDE-EEBAA857F016}"/>
                </a:ext>
              </a:extLst>
            </p:cNvPr>
            <p:cNvSpPr>
              <a:spLocks/>
            </p:cNvSpPr>
            <p:nvPr/>
          </p:nvSpPr>
          <p:spPr bwMode="auto">
            <a:xfrm flipH="1">
              <a:off x="6740936"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01" name="Freeform 29">
              <a:extLst>
                <a:ext uri="{FF2B5EF4-FFF2-40B4-BE49-F238E27FC236}">
                  <a16:creationId xmlns:a16="http://schemas.microsoft.com/office/drawing/2014/main" id="{BC0FDDE9-6F06-4A73-B7F9-16C9A24EE217}"/>
                </a:ext>
              </a:extLst>
            </p:cNvPr>
            <p:cNvSpPr>
              <a:spLocks/>
            </p:cNvSpPr>
            <p:nvPr/>
          </p:nvSpPr>
          <p:spPr bwMode="auto">
            <a:xfrm flipH="1">
              <a:off x="630521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02" name="Freeform 30">
              <a:extLst>
                <a:ext uri="{FF2B5EF4-FFF2-40B4-BE49-F238E27FC236}">
                  <a16:creationId xmlns:a16="http://schemas.microsoft.com/office/drawing/2014/main" id="{FF7D72B8-1FA9-4D3C-B026-D406C0B5852F}"/>
                </a:ext>
              </a:extLst>
            </p:cNvPr>
            <p:cNvSpPr>
              <a:spLocks/>
            </p:cNvSpPr>
            <p:nvPr/>
          </p:nvSpPr>
          <p:spPr bwMode="auto">
            <a:xfrm flipH="1">
              <a:off x="5979072"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03" name="Freeform 31">
              <a:extLst>
                <a:ext uri="{FF2B5EF4-FFF2-40B4-BE49-F238E27FC236}">
                  <a16:creationId xmlns:a16="http://schemas.microsoft.com/office/drawing/2014/main" id="{8BDD8B04-FE65-4187-B9B4-F0749D9A7027}"/>
                </a:ext>
              </a:extLst>
            </p:cNvPr>
            <p:cNvSpPr>
              <a:spLocks/>
            </p:cNvSpPr>
            <p:nvPr/>
          </p:nvSpPr>
          <p:spPr bwMode="auto">
            <a:xfrm flipH="1">
              <a:off x="6412308"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04" name="Freeform 32">
              <a:extLst>
                <a:ext uri="{FF2B5EF4-FFF2-40B4-BE49-F238E27FC236}">
                  <a16:creationId xmlns:a16="http://schemas.microsoft.com/office/drawing/2014/main" id="{E8C0C503-094F-4FAA-AED6-E7C6A156D481}"/>
                </a:ext>
              </a:extLst>
            </p:cNvPr>
            <p:cNvSpPr>
              <a:spLocks/>
            </p:cNvSpPr>
            <p:nvPr/>
          </p:nvSpPr>
          <p:spPr bwMode="auto">
            <a:xfrm flipH="1">
              <a:off x="6086167"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05" name="Freeform 499">
              <a:extLst>
                <a:ext uri="{FF2B5EF4-FFF2-40B4-BE49-F238E27FC236}">
                  <a16:creationId xmlns:a16="http://schemas.microsoft.com/office/drawing/2014/main" id="{76909794-918D-4D91-9C5C-1E181BC2CEE2}"/>
                </a:ext>
              </a:extLst>
            </p:cNvPr>
            <p:cNvSpPr>
              <a:spLocks/>
            </p:cNvSpPr>
            <p:nvPr/>
          </p:nvSpPr>
          <p:spPr bwMode="auto">
            <a:xfrm flipH="1">
              <a:off x="565044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06" name="Freeform 500">
              <a:extLst>
                <a:ext uri="{FF2B5EF4-FFF2-40B4-BE49-F238E27FC236}">
                  <a16:creationId xmlns:a16="http://schemas.microsoft.com/office/drawing/2014/main" id="{265D8DDB-4A31-486B-AE91-9FDD7F983A2B}"/>
                </a:ext>
              </a:extLst>
            </p:cNvPr>
            <p:cNvSpPr>
              <a:spLocks/>
            </p:cNvSpPr>
            <p:nvPr/>
          </p:nvSpPr>
          <p:spPr bwMode="auto">
            <a:xfrm flipH="1">
              <a:off x="532430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07" name="Freeform 501">
              <a:extLst>
                <a:ext uri="{FF2B5EF4-FFF2-40B4-BE49-F238E27FC236}">
                  <a16:creationId xmlns:a16="http://schemas.microsoft.com/office/drawing/2014/main" id="{362247C6-3F8C-41F3-B9AA-AC5AB045A8E9}"/>
                </a:ext>
              </a:extLst>
            </p:cNvPr>
            <p:cNvSpPr>
              <a:spLocks/>
            </p:cNvSpPr>
            <p:nvPr/>
          </p:nvSpPr>
          <p:spPr bwMode="auto">
            <a:xfrm flipH="1">
              <a:off x="5757539"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08" name="Freeform 502">
              <a:extLst>
                <a:ext uri="{FF2B5EF4-FFF2-40B4-BE49-F238E27FC236}">
                  <a16:creationId xmlns:a16="http://schemas.microsoft.com/office/drawing/2014/main" id="{B97B9337-888E-4283-A2A5-646D532E3B34}"/>
                </a:ext>
              </a:extLst>
            </p:cNvPr>
            <p:cNvSpPr>
              <a:spLocks/>
            </p:cNvSpPr>
            <p:nvPr/>
          </p:nvSpPr>
          <p:spPr bwMode="auto">
            <a:xfrm flipH="1">
              <a:off x="5431399"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09" name="Freeform 29">
              <a:extLst>
                <a:ext uri="{FF2B5EF4-FFF2-40B4-BE49-F238E27FC236}">
                  <a16:creationId xmlns:a16="http://schemas.microsoft.com/office/drawing/2014/main" id="{92536FBE-583E-4FB5-A1FA-F9C26DB266A5}"/>
                </a:ext>
              </a:extLst>
            </p:cNvPr>
            <p:cNvSpPr>
              <a:spLocks/>
            </p:cNvSpPr>
            <p:nvPr/>
          </p:nvSpPr>
          <p:spPr bwMode="auto">
            <a:xfrm flipH="1">
              <a:off x="499567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10" name="Freeform 31">
              <a:extLst>
                <a:ext uri="{FF2B5EF4-FFF2-40B4-BE49-F238E27FC236}">
                  <a16:creationId xmlns:a16="http://schemas.microsoft.com/office/drawing/2014/main" id="{EE005D88-210D-452D-8763-336F63B8C2B0}"/>
                </a:ext>
              </a:extLst>
            </p:cNvPr>
            <p:cNvSpPr>
              <a:spLocks/>
            </p:cNvSpPr>
            <p:nvPr/>
          </p:nvSpPr>
          <p:spPr bwMode="auto">
            <a:xfrm flipH="1">
              <a:off x="5102769"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77" name="Freeform 29">
              <a:extLst>
                <a:ext uri="{FF2B5EF4-FFF2-40B4-BE49-F238E27FC236}">
                  <a16:creationId xmlns:a16="http://schemas.microsoft.com/office/drawing/2014/main" id="{FE9D6EC3-A58A-4E31-AC55-2D57D6BCB5C2}"/>
                </a:ext>
              </a:extLst>
            </p:cNvPr>
            <p:cNvSpPr>
              <a:spLocks/>
            </p:cNvSpPr>
            <p:nvPr/>
          </p:nvSpPr>
          <p:spPr bwMode="auto">
            <a:xfrm flipH="1">
              <a:off x="466704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78" name="Freeform 30">
              <a:extLst>
                <a:ext uri="{FF2B5EF4-FFF2-40B4-BE49-F238E27FC236}">
                  <a16:creationId xmlns:a16="http://schemas.microsoft.com/office/drawing/2014/main" id="{A11155C5-42D1-4707-8AF7-D6078F97AFF3}"/>
                </a:ext>
              </a:extLst>
            </p:cNvPr>
            <p:cNvSpPr>
              <a:spLocks/>
            </p:cNvSpPr>
            <p:nvPr/>
          </p:nvSpPr>
          <p:spPr bwMode="auto">
            <a:xfrm flipH="1">
              <a:off x="4340907"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79" name="Freeform 31">
              <a:extLst>
                <a:ext uri="{FF2B5EF4-FFF2-40B4-BE49-F238E27FC236}">
                  <a16:creationId xmlns:a16="http://schemas.microsoft.com/office/drawing/2014/main" id="{5B097D59-75A3-47B7-8B6D-42537A5EEEE1}"/>
                </a:ext>
              </a:extLst>
            </p:cNvPr>
            <p:cNvSpPr>
              <a:spLocks/>
            </p:cNvSpPr>
            <p:nvPr/>
          </p:nvSpPr>
          <p:spPr bwMode="auto">
            <a:xfrm flipH="1">
              <a:off x="4774142"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80" name="Freeform 32">
              <a:extLst>
                <a:ext uri="{FF2B5EF4-FFF2-40B4-BE49-F238E27FC236}">
                  <a16:creationId xmlns:a16="http://schemas.microsoft.com/office/drawing/2014/main" id="{70E017AD-4B48-44E8-8B05-7F99D844B08A}"/>
                </a:ext>
              </a:extLst>
            </p:cNvPr>
            <p:cNvSpPr>
              <a:spLocks/>
            </p:cNvSpPr>
            <p:nvPr/>
          </p:nvSpPr>
          <p:spPr bwMode="auto">
            <a:xfrm flipH="1">
              <a:off x="4448001"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81" name="Freeform 29">
              <a:extLst>
                <a:ext uri="{FF2B5EF4-FFF2-40B4-BE49-F238E27FC236}">
                  <a16:creationId xmlns:a16="http://schemas.microsoft.com/office/drawing/2014/main" id="{7E8D14B5-1349-40CA-9808-CFFD1A703270}"/>
                </a:ext>
              </a:extLst>
            </p:cNvPr>
            <p:cNvSpPr>
              <a:spLocks/>
            </p:cNvSpPr>
            <p:nvPr/>
          </p:nvSpPr>
          <p:spPr bwMode="auto">
            <a:xfrm flipH="1">
              <a:off x="401227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82" name="Freeform 30">
              <a:extLst>
                <a:ext uri="{FF2B5EF4-FFF2-40B4-BE49-F238E27FC236}">
                  <a16:creationId xmlns:a16="http://schemas.microsoft.com/office/drawing/2014/main" id="{AF784CB8-E2F5-49DF-A819-E44A5D75F37D}"/>
                </a:ext>
              </a:extLst>
            </p:cNvPr>
            <p:cNvSpPr>
              <a:spLocks/>
            </p:cNvSpPr>
            <p:nvPr/>
          </p:nvSpPr>
          <p:spPr bwMode="auto">
            <a:xfrm flipH="1">
              <a:off x="368613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83" name="Freeform 31">
              <a:extLst>
                <a:ext uri="{FF2B5EF4-FFF2-40B4-BE49-F238E27FC236}">
                  <a16:creationId xmlns:a16="http://schemas.microsoft.com/office/drawing/2014/main" id="{BD762B4B-40CF-4ACB-BA51-9BBF5A273D78}"/>
                </a:ext>
              </a:extLst>
            </p:cNvPr>
            <p:cNvSpPr>
              <a:spLocks/>
            </p:cNvSpPr>
            <p:nvPr/>
          </p:nvSpPr>
          <p:spPr bwMode="auto">
            <a:xfrm flipH="1">
              <a:off x="4119373"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84" name="Freeform 32">
              <a:extLst>
                <a:ext uri="{FF2B5EF4-FFF2-40B4-BE49-F238E27FC236}">
                  <a16:creationId xmlns:a16="http://schemas.microsoft.com/office/drawing/2014/main" id="{BA1CD4E8-2177-4700-8DCD-61E8BE6FE656}"/>
                </a:ext>
              </a:extLst>
            </p:cNvPr>
            <p:cNvSpPr>
              <a:spLocks/>
            </p:cNvSpPr>
            <p:nvPr/>
          </p:nvSpPr>
          <p:spPr bwMode="auto">
            <a:xfrm flipH="1">
              <a:off x="3793231"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85" name="Freeform 29">
              <a:extLst>
                <a:ext uri="{FF2B5EF4-FFF2-40B4-BE49-F238E27FC236}">
                  <a16:creationId xmlns:a16="http://schemas.microsoft.com/office/drawing/2014/main" id="{E943FD70-EBDD-4249-8F10-C034813A5CD1}"/>
                </a:ext>
              </a:extLst>
            </p:cNvPr>
            <p:cNvSpPr>
              <a:spLocks/>
            </p:cNvSpPr>
            <p:nvPr/>
          </p:nvSpPr>
          <p:spPr bwMode="auto">
            <a:xfrm flipH="1">
              <a:off x="335751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86" name="Freeform 30">
              <a:extLst>
                <a:ext uri="{FF2B5EF4-FFF2-40B4-BE49-F238E27FC236}">
                  <a16:creationId xmlns:a16="http://schemas.microsoft.com/office/drawing/2014/main" id="{E67C34C1-A534-4441-8974-23B1F982D5E9}"/>
                </a:ext>
              </a:extLst>
            </p:cNvPr>
            <p:cNvSpPr>
              <a:spLocks/>
            </p:cNvSpPr>
            <p:nvPr/>
          </p:nvSpPr>
          <p:spPr bwMode="auto">
            <a:xfrm flipH="1">
              <a:off x="3031369"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87" name="Freeform 31">
              <a:extLst>
                <a:ext uri="{FF2B5EF4-FFF2-40B4-BE49-F238E27FC236}">
                  <a16:creationId xmlns:a16="http://schemas.microsoft.com/office/drawing/2014/main" id="{59385809-82B3-4617-B36C-9B3C471BDDB4}"/>
                </a:ext>
              </a:extLst>
            </p:cNvPr>
            <p:cNvSpPr>
              <a:spLocks/>
            </p:cNvSpPr>
            <p:nvPr/>
          </p:nvSpPr>
          <p:spPr bwMode="auto">
            <a:xfrm flipH="1">
              <a:off x="3464604"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88" name="Freeform 32">
              <a:extLst>
                <a:ext uri="{FF2B5EF4-FFF2-40B4-BE49-F238E27FC236}">
                  <a16:creationId xmlns:a16="http://schemas.microsoft.com/office/drawing/2014/main" id="{44FDD806-D312-46C1-B2C2-E4D1C444FF89}"/>
                </a:ext>
              </a:extLst>
            </p:cNvPr>
            <p:cNvSpPr>
              <a:spLocks/>
            </p:cNvSpPr>
            <p:nvPr/>
          </p:nvSpPr>
          <p:spPr bwMode="auto">
            <a:xfrm flipH="1">
              <a:off x="3138464"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89" name="Freeform 29">
              <a:extLst>
                <a:ext uri="{FF2B5EF4-FFF2-40B4-BE49-F238E27FC236}">
                  <a16:creationId xmlns:a16="http://schemas.microsoft.com/office/drawing/2014/main" id="{FA1B48A1-53A3-4400-893D-EBD0DA2B9577}"/>
                </a:ext>
              </a:extLst>
            </p:cNvPr>
            <p:cNvSpPr>
              <a:spLocks/>
            </p:cNvSpPr>
            <p:nvPr/>
          </p:nvSpPr>
          <p:spPr bwMode="auto">
            <a:xfrm flipH="1">
              <a:off x="270274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90" name="Freeform 30">
              <a:extLst>
                <a:ext uri="{FF2B5EF4-FFF2-40B4-BE49-F238E27FC236}">
                  <a16:creationId xmlns:a16="http://schemas.microsoft.com/office/drawing/2014/main" id="{B7C2537A-C55D-4B46-BDDB-1DC4311BCE4E}"/>
                </a:ext>
              </a:extLst>
            </p:cNvPr>
            <p:cNvSpPr>
              <a:spLocks/>
            </p:cNvSpPr>
            <p:nvPr/>
          </p:nvSpPr>
          <p:spPr bwMode="auto">
            <a:xfrm flipH="1">
              <a:off x="2376599"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91" name="Freeform 31">
              <a:extLst>
                <a:ext uri="{FF2B5EF4-FFF2-40B4-BE49-F238E27FC236}">
                  <a16:creationId xmlns:a16="http://schemas.microsoft.com/office/drawing/2014/main" id="{C88524B4-B1D5-4916-8271-6255E2375994}"/>
                </a:ext>
              </a:extLst>
            </p:cNvPr>
            <p:cNvSpPr>
              <a:spLocks/>
            </p:cNvSpPr>
            <p:nvPr/>
          </p:nvSpPr>
          <p:spPr bwMode="auto">
            <a:xfrm flipH="1">
              <a:off x="2809836"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92" name="Freeform 32">
              <a:extLst>
                <a:ext uri="{FF2B5EF4-FFF2-40B4-BE49-F238E27FC236}">
                  <a16:creationId xmlns:a16="http://schemas.microsoft.com/office/drawing/2014/main" id="{A236D27D-4D7D-42D2-94C3-190F61F309AA}"/>
                </a:ext>
              </a:extLst>
            </p:cNvPr>
            <p:cNvSpPr>
              <a:spLocks/>
            </p:cNvSpPr>
            <p:nvPr/>
          </p:nvSpPr>
          <p:spPr bwMode="auto">
            <a:xfrm flipH="1">
              <a:off x="2483694"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93" name="Freeform 387">
              <a:extLst>
                <a:ext uri="{FF2B5EF4-FFF2-40B4-BE49-F238E27FC236}">
                  <a16:creationId xmlns:a16="http://schemas.microsoft.com/office/drawing/2014/main" id="{0F1334F5-7AAE-4F9C-97DC-34E214920C78}"/>
                </a:ext>
              </a:extLst>
            </p:cNvPr>
            <p:cNvSpPr>
              <a:spLocks/>
            </p:cNvSpPr>
            <p:nvPr/>
          </p:nvSpPr>
          <p:spPr bwMode="auto">
            <a:xfrm flipH="1">
              <a:off x="2047972"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94" name="Freeform 388">
              <a:extLst>
                <a:ext uri="{FF2B5EF4-FFF2-40B4-BE49-F238E27FC236}">
                  <a16:creationId xmlns:a16="http://schemas.microsoft.com/office/drawing/2014/main" id="{76D88E1A-A29B-40C7-8A9C-66F13DDB0B3C}"/>
                </a:ext>
              </a:extLst>
            </p:cNvPr>
            <p:cNvSpPr>
              <a:spLocks/>
            </p:cNvSpPr>
            <p:nvPr/>
          </p:nvSpPr>
          <p:spPr bwMode="auto">
            <a:xfrm flipH="1">
              <a:off x="172183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95" name="Freeform 389">
              <a:extLst>
                <a:ext uri="{FF2B5EF4-FFF2-40B4-BE49-F238E27FC236}">
                  <a16:creationId xmlns:a16="http://schemas.microsoft.com/office/drawing/2014/main" id="{E426840C-7796-4C50-B813-1F0405DECC89}"/>
                </a:ext>
              </a:extLst>
            </p:cNvPr>
            <p:cNvSpPr>
              <a:spLocks/>
            </p:cNvSpPr>
            <p:nvPr/>
          </p:nvSpPr>
          <p:spPr bwMode="auto">
            <a:xfrm flipH="1">
              <a:off x="2155066"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96" name="Freeform 390">
              <a:extLst>
                <a:ext uri="{FF2B5EF4-FFF2-40B4-BE49-F238E27FC236}">
                  <a16:creationId xmlns:a16="http://schemas.microsoft.com/office/drawing/2014/main" id="{DBD0B1F1-6FFD-4BBF-B388-CDBD745D5AE5}"/>
                </a:ext>
              </a:extLst>
            </p:cNvPr>
            <p:cNvSpPr>
              <a:spLocks/>
            </p:cNvSpPr>
            <p:nvPr/>
          </p:nvSpPr>
          <p:spPr bwMode="auto">
            <a:xfrm flipH="1">
              <a:off x="1828926"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97" name="Freeform 29">
              <a:extLst>
                <a:ext uri="{FF2B5EF4-FFF2-40B4-BE49-F238E27FC236}">
                  <a16:creationId xmlns:a16="http://schemas.microsoft.com/office/drawing/2014/main" id="{1947A14D-9B37-4100-81B0-258E3BC44E42}"/>
                </a:ext>
              </a:extLst>
            </p:cNvPr>
            <p:cNvSpPr>
              <a:spLocks/>
            </p:cNvSpPr>
            <p:nvPr/>
          </p:nvSpPr>
          <p:spPr bwMode="auto">
            <a:xfrm flipH="1">
              <a:off x="139320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98" name="Freeform 31">
              <a:extLst>
                <a:ext uri="{FF2B5EF4-FFF2-40B4-BE49-F238E27FC236}">
                  <a16:creationId xmlns:a16="http://schemas.microsoft.com/office/drawing/2014/main" id="{5453913E-348D-40B7-9374-DFF29C4CE140}"/>
                </a:ext>
              </a:extLst>
            </p:cNvPr>
            <p:cNvSpPr>
              <a:spLocks/>
            </p:cNvSpPr>
            <p:nvPr/>
          </p:nvSpPr>
          <p:spPr bwMode="auto">
            <a:xfrm flipH="1">
              <a:off x="1500297"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99" name="Freeform 29">
              <a:extLst>
                <a:ext uri="{FF2B5EF4-FFF2-40B4-BE49-F238E27FC236}">
                  <a16:creationId xmlns:a16="http://schemas.microsoft.com/office/drawing/2014/main" id="{4ECD8DC6-4CBB-429E-A832-0B4201300A9F}"/>
                </a:ext>
              </a:extLst>
            </p:cNvPr>
            <p:cNvSpPr>
              <a:spLocks/>
            </p:cNvSpPr>
            <p:nvPr/>
          </p:nvSpPr>
          <p:spPr bwMode="auto">
            <a:xfrm flipH="1">
              <a:off x="106457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00" name="Freeform 30">
              <a:extLst>
                <a:ext uri="{FF2B5EF4-FFF2-40B4-BE49-F238E27FC236}">
                  <a16:creationId xmlns:a16="http://schemas.microsoft.com/office/drawing/2014/main" id="{EE264C89-1F9F-402D-AE8F-8965CBB43DAB}"/>
                </a:ext>
              </a:extLst>
            </p:cNvPr>
            <p:cNvSpPr>
              <a:spLocks/>
            </p:cNvSpPr>
            <p:nvPr/>
          </p:nvSpPr>
          <p:spPr bwMode="auto">
            <a:xfrm flipH="1">
              <a:off x="73843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01" name="Freeform 31">
              <a:extLst>
                <a:ext uri="{FF2B5EF4-FFF2-40B4-BE49-F238E27FC236}">
                  <a16:creationId xmlns:a16="http://schemas.microsoft.com/office/drawing/2014/main" id="{78BE4E85-42C5-4CCD-8B83-5C74AD875C1D}"/>
                </a:ext>
              </a:extLst>
            </p:cNvPr>
            <p:cNvSpPr>
              <a:spLocks/>
            </p:cNvSpPr>
            <p:nvPr/>
          </p:nvSpPr>
          <p:spPr bwMode="auto">
            <a:xfrm flipH="1">
              <a:off x="1171668"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02" name="Freeform 32">
              <a:extLst>
                <a:ext uri="{FF2B5EF4-FFF2-40B4-BE49-F238E27FC236}">
                  <a16:creationId xmlns:a16="http://schemas.microsoft.com/office/drawing/2014/main" id="{713ADC67-1B79-4531-8A08-6E56ED866146}"/>
                </a:ext>
              </a:extLst>
            </p:cNvPr>
            <p:cNvSpPr>
              <a:spLocks/>
            </p:cNvSpPr>
            <p:nvPr/>
          </p:nvSpPr>
          <p:spPr bwMode="auto">
            <a:xfrm flipH="1">
              <a:off x="845528"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03" name="Freeform 397">
              <a:extLst>
                <a:ext uri="{FF2B5EF4-FFF2-40B4-BE49-F238E27FC236}">
                  <a16:creationId xmlns:a16="http://schemas.microsoft.com/office/drawing/2014/main" id="{FF27E2F8-2B3C-48D5-99DB-2ED40A89BEF2}"/>
                </a:ext>
              </a:extLst>
            </p:cNvPr>
            <p:cNvSpPr>
              <a:spLocks/>
            </p:cNvSpPr>
            <p:nvPr/>
          </p:nvSpPr>
          <p:spPr bwMode="auto">
            <a:xfrm flipH="1">
              <a:off x="40980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04" name="Freeform 398">
              <a:extLst>
                <a:ext uri="{FF2B5EF4-FFF2-40B4-BE49-F238E27FC236}">
                  <a16:creationId xmlns:a16="http://schemas.microsoft.com/office/drawing/2014/main" id="{D644679D-AAFB-4890-8CCD-CD32049F3AF7}"/>
                </a:ext>
              </a:extLst>
            </p:cNvPr>
            <p:cNvSpPr>
              <a:spLocks/>
            </p:cNvSpPr>
            <p:nvPr/>
          </p:nvSpPr>
          <p:spPr bwMode="auto">
            <a:xfrm flipH="1">
              <a:off x="83664"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05" name="Freeform 399">
              <a:extLst>
                <a:ext uri="{FF2B5EF4-FFF2-40B4-BE49-F238E27FC236}">
                  <a16:creationId xmlns:a16="http://schemas.microsoft.com/office/drawing/2014/main" id="{00E76FF1-CF2E-4965-9B4D-FB55D7D2FC3A}"/>
                </a:ext>
              </a:extLst>
            </p:cNvPr>
            <p:cNvSpPr>
              <a:spLocks/>
            </p:cNvSpPr>
            <p:nvPr/>
          </p:nvSpPr>
          <p:spPr bwMode="auto">
            <a:xfrm flipH="1">
              <a:off x="516899"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06" name="Freeform 400">
              <a:extLst>
                <a:ext uri="{FF2B5EF4-FFF2-40B4-BE49-F238E27FC236}">
                  <a16:creationId xmlns:a16="http://schemas.microsoft.com/office/drawing/2014/main" id="{01D5C4B2-6A15-4430-A586-61A49A222994}"/>
                </a:ext>
              </a:extLst>
            </p:cNvPr>
            <p:cNvSpPr>
              <a:spLocks/>
            </p:cNvSpPr>
            <p:nvPr/>
          </p:nvSpPr>
          <p:spPr bwMode="auto">
            <a:xfrm flipH="1">
              <a:off x="190758"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796" name="Group 1795">
            <a:extLst>
              <a:ext uri="{FF2B5EF4-FFF2-40B4-BE49-F238E27FC236}">
                <a16:creationId xmlns:a16="http://schemas.microsoft.com/office/drawing/2014/main" id="{78F5DB95-0743-4194-AF8E-731BCEBC63A0}"/>
              </a:ext>
            </a:extLst>
          </p:cNvPr>
          <p:cNvGrpSpPr/>
          <p:nvPr userDrawn="1"/>
        </p:nvGrpSpPr>
        <p:grpSpPr>
          <a:xfrm>
            <a:off x="83663" y="348872"/>
            <a:ext cx="12009864" cy="176637"/>
            <a:chOff x="83663" y="225542"/>
            <a:chExt cx="12009864" cy="176637"/>
          </a:xfrm>
        </p:grpSpPr>
        <p:sp>
          <p:nvSpPr>
            <p:cNvPr id="811" name="Freeform 29">
              <a:extLst>
                <a:ext uri="{FF2B5EF4-FFF2-40B4-BE49-F238E27FC236}">
                  <a16:creationId xmlns:a16="http://schemas.microsoft.com/office/drawing/2014/main" id="{48C2BA7C-C171-4DE7-B360-0D6AD3E7EB1C}"/>
                </a:ext>
              </a:extLst>
            </p:cNvPr>
            <p:cNvSpPr>
              <a:spLocks/>
            </p:cNvSpPr>
            <p:nvPr/>
          </p:nvSpPr>
          <p:spPr bwMode="auto">
            <a:xfrm>
              <a:off x="5217208"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12" name="Freeform 30">
              <a:extLst>
                <a:ext uri="{FF2B5EF4-FFF2-40B4-BE49-F238E27FC236}">
                  <a16:creationId xmlns:a16="http://schemas.microsoft.com/office/drawing/2014/main" id="{760CE1DE-ACCB-4DB4-B5A3-8B6FD14A4E12}"/>
                </a:ext>
              </a:extLst>
            </p:cNvPr>
            <p:cNvSpPr>
              <a:spLocks/>
            </p:cNvSpPr>
            <p:nvPr/>
          </p:nvSpPr>
          <p:spPr bwMode="auto">
            <a:xfrm>
              <a:off x="5543349"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13" name="Freeform 31">
              <a:extLst>
                <a:ext uri="{FF2B5EF4-FFF2-40B4-BE49-F238E27FC236}">
                  <a16:creationId xmlns:a16="http://schemas.microsoft.com/office/drawing/2014/main" id="{F6E04536-CA56-4716-96F4-4A132F4D4069}"/>
                </a:ext>
              </a:extLst>
            </p:cNvPr>
            <p:cNvSpPr>
              <a:spLocks/>
            </p:cNvSpPr>
            <p:nvPr/>
          </p:nvSpPr>
          <p:spPr bwMode="auto">
            <a:xfrm>
              <a:off x="4995675"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14" name="Freeform 32">
              <a:extLst>
                <a:ext uri="{FF2B5EF4-FFF2-40B4-BE49-F238E27FC236}">
                  <a16:creationId xmlns:a16="http://schemas.microsoft.com/office/drawing/2014/main" id="{2AFA537E-385D-4008-856F-F34A92494ABD}"/>
                </a:ext>
              </a:extLst>
            </p:cNvPr>
            <p:cNvSpPr>
              <a:spLocks/>
            </p:cNvSpPr>
            <p:nvPr/>
          </p:nvSpPr>
          <p:spPr bwMode="auto">
            <a:xfrm>
              <a:off x="5324302"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15" name="Freeform 29">
              <a:extLst>
                <a:ext uri="{FF2B5EF4-FFF2-40B4-BE49-F238E27FC236}">
                  <a16:creationId xmlns:a16="http://schemas.microsoft.com/office/drawing/2014/main" id="{EFD04C3C-A4AB-4871-B02B-0E733E3BDEB5}"/>
                </a:ext>
              </a:extLst>
            </p:cNvPr>
            <p:cNvSpPr>
              <a:spLocks/>
            </p:cNvSpPr>
            <p:nvPr/>
          </p:nvSpPr>
          <p:spPr bwMode="auto">
            <a:xfrm>
              <a:off x="5871978"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16" name="Freeform 30">
              <a:extLst>
                <a:ext uri="{FF2B5EF4-FFF2-40B4-BE49-F238E27FC236}">
                  <a16:creationId xmlns:a16="http://schemas.microsoft.com/office/drawing/2014/main" id="{37FEA7BF-04A4-4A9C-8CB5-DCA193913217}"/>
                </a:ext>
              </a:extLst>
            </p:cNvPr>
            <p:cNvSpPr>
              <a:spLocks/>
            </p:cNvSpPr>
            <p:nvPr/>
          </p:nvSpPr>
          <p:spPr bwMode="auto">
            <a:xfrm>
              <a:off x="6198118"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17" name="Freeform 31">
              <a:extLst>
                <a:ext uri="{FF2B5EF4-FFF2-40B4-BE49-F238E27FC236}">
                  <a16:creationId xmlns:a16="http://schemas.microsoft.com/office/drawing/2014/main" id="{039BFC52-0F72-43C8-A3A3-38405DB261EB}"/>
                </a:ext>
              </a:extLst>
            </p:cNvPr>
            <p:cNvSpPr>
              <a:spLocks/>
            </p:cNvSpPr>
            <p:nvPr/>
          </p:nvSpPr>
          <p:spPr bwMode="auto">
            <a:xfrm>
              <a:off x="5650444"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18" name="Freeform 32">
              <a:extLst>
                <a:ext uri="{FF2B5EF4-FFF2-40B4-BE49-F238E27FC236}">
                  <a16:creationId xmlns:a16="http://schemas.microsoft.com/office/drawing/2014/main" id="{29FC1F44-1F6F-4038-B2B4-0944B1A8B2A2}"/>
                </a:ext>
              </a:extLst>
            </p:cNvPr>
            <p:cNvSpPr>
              <a:spLocks/>
            </p:cNvSpPr>
            <p:nvPr/>
          </p:nvSpPr>
          <p:spPr bwMode="auto">
            <a:xfrm>
              <a:off x="5979072"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19" name="Freeform 29">
              <a:extLst>
                <a:ext uri="{FF2B5EF4-FFF2-40B4-BE49-F238E27FC236}">
                  <a16:creationId xmlns:a16="http://schemas.microsoft.com/office/drawing/2014/main" id="{6CDA1E19-1982-4657-90F9-76384E561FF5}"/>
                </a:ext>
              </a:extLst>
            </p:cNvPr>
            <p:cNvSpPr>
              <a:spLocks/>
            </p:cNvSpPr>
            <p:nvPr/>
          </p:nvSpPr>
          <p:spPr bwMode="auto">
            <a:xfrm>
              <a:off x="6526746"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20" name="Freeform 30">
              <a:extLst>
                <a:ext uri="{FF2B5EF4-FFF2-40B4-BE49-F238E27FC236}">
                  <a16:creationId xmlns:a16="http://schemas.microsoft.com/office/drawing/2014/main" id="{C2163247-7818-43CB-B885-2804B135D97F}"/>
                </a:ext>
              </a:extLst>
            </p:cNvPr>
            <p:cNvSpPr>
              <a:spLocks/>
            </p:cNvSpPr>
            <p:nvPr/>
          </p:nvSpPr>
          <p:spPr bwMode="auto">
            <a:xfrm>
              <a:off x="6852887"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21" name="Freeform 31">
              <a:extLst>
                <a:ext uri="{FF2B5EF4-FFF2-40B4-BE49-F238E27FC236}">
                  <a16:creationId xmlns:a16="http://schemas.microsoft.com/office/drawing/2014/main" id="{FA256FAE-3764-4396-874F-31962D968926}"/>
                </a:ext>
              </a:extLst>
            </p:cNvPr>
            <p:cNvSpPr>
              <a:spLocks/>
            </p:cNvSpPr>
            <p:nvPr/>
          </p:nvSpPr>
          <p:spPr bwMode="auto">
            <a:xfrm>
              <a:off x="6305213"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22" name="Freeform 32">
              <a:extLst>
                <a:ext uri="{FF2B5EF4-FFF2-40B4-BE49-F238E27FC236}">
                  <a16:creationId xmlns:a16="http://schemas.microsoft.com/office/drawing/2014/main" id="{8720DB38-7D29-41B3-BFF2-9D549CB39D62}"/>
                </a:ext>
              </a:extLst>
            </p:cNvPr>
            <p:cNvSpPr>
              <a:spLocks/>
            </p:cNvSpPr>
            <p:nvPr/>
          </p:nvSpPr>
          <p:spPr bwMode="auto">
            <a:xfrm>
              <a:off x="6633841"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23" name="Freeform 29">
              <a:extLst>
                <a:ext uri="{FF2B5EF4-FFF2-40B4-BE49-F238E27FC236}">
                  <a16:creationId xmlns:a16="http://schemas.microsoft.com/office/drawing/2014/main" id="{1FB0C8F1-C645-4A0D-BC09-7086DBD13A55}"/>
                </a:ext>
              </a:extLst>
            </p:cNvPr>
            <p:cNvSpPr>
              <a:spLocks/>
            </p:cNvSpPr>
            <p:nvPr/>
          </p:nvSpPr>
          <p:spPr bwMode="auto">
            <a:xfrm>
              <a:off x="7181515"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24" name="Freeform 30">
              <a:extLst>
                <a:ext uri="{FF2B5EF4-FFF2-40B4-BE49-F238E27FC236}">
                  <a16:creationId xmlns:a16="http://schemas.microsoft.com/office/drawing/2014/main" id="{258079EE-33F0-4702-97A1-D1554A5AD28E}"/>
                </a:ext>
              </a:extLst>
            </p:cNvPr>
            <p:cNvSpPr>
              <a:spLocks/>
            </p:cNvSpPr>
            <p:nvPr/>
          </p:nvSpPr>
          <p:spPr bwMode="auto">
            <a:xfrm>
              <a:off x="7507656"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25" name="Freeform 31">
              <a:extLst>
                <a:ext uri="{FF2B5EF4-FFF2-40B4-BE49-F238E27FC236}">
                  <a16:creationId xmlns:a16="http://schemas.microsoft.com/office/drawing/2014/main" id="{09E1B1FC-279B-4B68-B35B-8CF92EEF8725}"/>
                </a:ext>
              </a:extLst>
            </p:cNvPr>
            <p:cNvSpPr>
              <a:spLocks/>
            </p:cNvSpPr>
            <p:nvPr/>
          </p:nvSpPr>
          <p:spPr bwMode="auto">
            <a:xfrm>
              <a:off x="6959982"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26" name="Freeform 32">
              <a:extLst>
                <a:ext uri="{FF2B5EF4-FFF2-40B4-BE49-F238E27FC236}">
                  <a16:creationId xmlns:a16="http://schemas.microsoft.com/office/drawing/2014/main" id="{BDD4D431-D290-4A4D-95E6-4E564CAD1EA6}"/>
                </a:ext>
              </a:extLst>
            </p:cNvPr>
            <p:cNvSpPr>
              <a:spLocks/>
            </p:cNvSpPr>
            <p:nvPr/>
          </p:nvSpPr>
          <p:spPr bwMode="auto">
            <a:xfrm>
              <a:off x="7288610"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27" name="Freeform 521">
              <a:extLst>
                <a:ext uri="{FF2B5EF4-FFF2-40B4-BE49-F238E27FC236}">
                  <a16:creationId xmlns:a16="http://schemas.microsoft.com/office/drawing/2014/main" id="{EBB834A8-4D91-49DE-937E-A5BDCE086468}"/>
                </a:ext>
              </a:extLst>
            </p:cNvPr>
            <p:cNvSpPr>
              <a:spLocks/>
            </p:cNvSpPr>
            <p:nvPr/>
          </p:nvSpPr>
          <p:spPr bwMode="auto">
            <a:xfrm>
              <a:off x="7836284"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28" name="Freeform 522">
              <a:extLst>
                <a:ext uri="{FF2B5EF4-FFF2-40B4-BE49-F238E27FC236}">
                  <a16:creationId xmlns:a16="http://schemas.microsoft.com/office/drawing/2014/main" id="{704A953A-7E84-4A09-840D-6453C51F005A}"/>
                </a:ext>
              </a:extLst>
            </p:cNvPr>
            <p:cNvSpPr>
              <a:spLocks/>
            </p:cNvSpPr>
            <p:nvPr/>
          </p:nvSpPr>
          <p:spPr bwMode="auto">
            <a:xfrm>
              <a:off x="8162425"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29" name="Freeform 523">
              <a:extLst>
                <a:ext uri="{FF2B5EF4-FFF2-40B4-BE49-F238E27FC236}">
                  <a16:creationId xmlns:a16="http://schemas.microsoft.com/office/drawing/2014/main" id="{3CADE2DC-1BE1-43CE-9028-A17EB4858FD1}"/>
                </a:ext>
              </a:extLst>
            </p:cNvPr>
            <p:cNvSpPr>
              <a:spLocks/>
            </p:cNvSpPr>
            <p:nvPr/>
          </p:nvSpPr>
          <p:spPr bwMode="auto">
            <a:xfrm>
              <a:off x="7614751"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30" name="Freeform 524">
              <a:extLst>
                <a:ext uri="{FF2B5EF4-FFF2-40B4-BE49-F238E27FC236}">
                  <a16:creationId xmlns:a16="http://schemas.microsoft.com/office/drawing/2014/main" id="{2F825BFF-9883-416D-B601-B2550760A44C}"/>
                </a:ext>
              </a:extLst>
            </p:cNvPr>
            <p:cNvSpPr>
              <a:spLocks/>
            </p:cNvSpPr>
            <p:nvPr/>
          </p:nvSpPr>
          <p:spPr bwMode="auto">
            <a:xfrm>
              <a:off x="7943378"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31" name="Freeform 29">
              <a:extLst>
                <a:ext uri="{FF2B5EF4-FFF2-40B4-BE49-F238E27FC236}">
                  <a16:creationId xmlns:a16="http://schemas.microsoft.com/office/drawing/2014/main" id="{A421E879-F37C-40C4-988A-05AB002F01FB}"/>
                </a:ext>
              </a:extLst>
            </p:cNvPr>
            <p:cNvSpPr>
              <a:spLocks/>
            </p:cNvSpPr>
            <p:nvPr/>
          </p:nvSpPr>
          <p:spPr bwMode="auto">
            <a:xfrm>
              <a:off x="8491054"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32" name="Freeform 31">
              <a:extLst>
                <a:ext uri="{FF2B5EF4-FFF2-40B4-BE49-F238E27FC236}">
                  <a16:creationId xmlns:a16="http://schemas.microsoft.com/office/drawing/2014/main" id="{24199D43-9FDB-41FC-8DAA-E10684625933}"/>
                </a:ext>
              </a:extLst>
            </p:cNvPr>
            <p:cNvSpPr>
              <a:spLocks/>
            </p:cNvSpPr>
            <p:nvPr/>
          </p:nvSpPr>
          <p:spPr bwMode="auto">
            <a:xfrm>
              <a:off x="8269520"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33" name="Freeform 29">
              <a:extLst>
                <a:ext uri="{FF2B5EF4-FFF2-40B4-BE49-F238E27FC236}">
                  <a16:creationId xmlns:a16="http://schemas.microsoft.com/office/drawing/2014/main" id="{9FBBF5D5-45D8-405B-A0A1-EC9E696AAB3D}"/>
                </a:ext>
              </a:extLst>
            </p:cNvPr>
            <p:cNvSpPr>
              <a:spLocks/>
            </p:cNvSpPr>
            <p:nvPr/>
          </p:nvSpPr>
          <p:spPr bwMode="auto">
            <a:xfrm>
              <a:off x="8819682"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34" name="Freeform 30">
              <a:extLst>
                <a:ext uri="{FF2B5EF4-FFF2-40B4-BE49-F238E27FC236}">
                  <a16:creationId xmlns:a16="http://schemas.microsoft.com/office/drawing/2014/main" id="{EAF3A785-EDBE-40E3-A43F-B311232B9CB1}"/>
                </a:ext>
              </a:extLst>
            </p:cNvPr>
            <p:cNvSpPr>
              <a:spLocks/>
            </p:cNvSpPr>
            <p:nvPr/>
          </p:nvSpPr>
          <p:spPr bwMode="auto">
            <a:xfrm>
              <a:off x="9145823"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35" name="Freeform 31">
              <a:extLst>
                <a:ext uri="{FF2B5EF4-FFF2-40B4-BE49-F238E27FC236}">
                  <a16:creationId xmlns:a16="http://schemas.microsoft.com/office/drawing/2014/main" id="{C3E82A85-BBBE-4443-89D9-BB06433AB863}"/>
                </a:ext>
              </a:extLst>
            </p:cNvPr>
            <p:cNvSpPr>
              <a:spLocks/>
            </p:cNvSpPr>
            <p:nvPr/>
          </p:nvSpPr>
          <p:spPr bwMode="auto">
            <a:xfrm>
              <a:off x="8598148"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36" name="Freeform 32">
              <a:extLst>
                <a:ext uri="{FF2B5EF4-FFF2-40B4-BE49-F238E27FC236}">
                  <a16:creationId xmlns:a16="http://schemas.microsoft.com/office/drawing/2014/main" id="{CEBE9F7B-6655-45A6-93B4-E5B2F9FFF765}"/>
                </a:ext>
              </a:extLst>
            </p:cNvPr>
            <p:cNvSpPr>
              <a:spLocks/>
            </p:cNvSpPr>
            <p:nvPr/>
          </p:nvSpPr>
          <p:spPr bwMode="auto">
            <a:xfrm>
              <a:off x="8926776"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37" name="Freeform 29">
              <a:extLst>
                <a:ext uri="{FF2B5EF4-FFF2-40B4-BE49-F238E27FC236}">
                  <a16:creationId xmlns:a16="http://schemas.microsoft.com/office/drawing/2014/main" id="{7EAF867D-F458-4BED-B217-26623704AE39}"/>
                </a:ext>
              </a:extLst>
            </p:cNvPr>
            <p:cNvSpPr>
              <a:spLocks/>
            </p:cNvSpPr>
            <p:nvPr/>
          </p:nvSpPr>
          <p:spPr bwMode="auto">
            <a:xfrm>
              <a:off x="9474451"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38" name="Freeform 30">
              <a:extLst>
                <a:ext uri="{FF2B5EF4-FFF2-40B4-BE49-F238E27FC236}">
                  <a16:creationId xmlns:a16="http://schemas.microsoft.com/office/drawing/2014/main" id="{F525BE7B-2E2A-453D-8D92-EEF0DD1A3ADE}"/>
                </a:ext>
              </a:extLst>
            </p:cNvPr>
            <p:cNvSpPr>
              <a:spLocks/>
            </p:cNvSpPr>
            <p:nvPr/>
          </p:nvSpPr>
          <p:spPr bwMode="auto">
            <a:xfrm>
              <a:off x="9800592"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39" name="Freeform 31">
              <a:extLst>
                <a:ext uri="{FF2B5EF4-FFF2-40B4-BE49-F238E27FC236}">
                  <a16:creationId xmlns:a16="http://schemas.microsoft.com/office/drawing/2014/main" id="{940AF245-23E8-4049-A71B-82B0FBFE59B9}"/>
                </a:ext>
              </a:extLst>
            </p:cNvPr>
            <p:cNvSpPr>
              <a:spLocks/>
            </p:cNvSpPr>
            <p:nvPr/>
          </p:nvSpPr>
          <p:spPr bwMode="auto">
            <a:xfrm>
              <a:off x="9252918"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40" name="Freeform 32">
              <a:extLst>
                <a:ext uri="{FF2B5EF4-FFF2-40B4-BE49-F238E27FC236}">
                  <a16:creationId xmlns:a16="http://schemas.microsoft.com/office/drawing/2014/main" id="{B9782BEE-4F82-448C-9F67-9F3C31383225}"/>
                </a:ext>
              </a:extLst>
            </p:cNvPr>
            <p:cNvSpPr>
              <a:spLocks/>
            </p:cNvSpPr>
            <p:nvPr/>
          </p:nvSpPr>
          <p:spPr bwMode="auto">
            <a:xfrm>
              <a:off x="9581546"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41" name="Freeform 29">
              <a:extLst>
                <a:ext uri="{FF2B5EF4-FFF2-40B4-BE49-F238E27FC236}">
                  <a16:creationId xmlns:a16="http://schemas.microsoft.com/office/drawing/2014/main" id="{FC50875A-C2B1-49F7-85DC-314A5EEAC0A4}"/>
                </a:ext>
              </a:extLst>
            </p:cNvPr>
            <p:cNvSpPr>
              <a:spLocks/>
            </p:cNvSpPr>
            <p:nvPr/>
          </p:nvSpPr>
          <p:spPr bwMode="auto">
            <a:xfrm>
              <a:off x="10129220"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42" name="Freeform 30">
              <a:extLst>
                <a:ext uri="{FF2B5EF4-FFF2-40B4-BE49-F238E27FC236}">
                  <a16:creationId xmlns:a16="http://schemas.microsoft.com/office/drawing/2014/main" id="{99B4AE58-D34F-4FB7-B49A-F6880B0D1F95}"/>
                </a:ext>
              </a:extLst>
            </p:cNvPr>
            <p:cNvSpPr>
              <a:spLocks/>
            </p:cNvSpPr>
            <p:nvPr/>
          </p:nvSpPr>
          <p:spPr bwMode="auto">
            <a:xfrm>
              <a:off x="10455360"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43" name="Freeform 31">
              <a:extLst>
                <a:ext uri="{FF2B5EF4-FFF2-40B4-BE49-F238E27FC236}">
                  <a16:creationId xmlns:a16="http://schemas.microsoft.com/office/drawing/2014/main" id="{B782F265-72D7-4730-8609-B70179C3D070}"/>
                </a:ext>
              </a:extLst>
            </p:cNvPr>
            <p:cNvSpPr>
              <a:spLocks/>
            </p:cNvSpPr>
            <p:nvPr/>
          </p:nvSpPr>
          <p:spPr bwMode="auto">
            <a:xfrm>
              <a:off x="9907686"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44" name="Freeform 32">
              <a:extLst>
                <a:ext uri="{FF2B5EF4-FFF2-40B4-BE49-F238E27FC236}">
                  <a16:creationId xmlns:a16="http://schemas.microsoft.com/office/drawing/2014/main" id="{5D873FB8-D4FE-49B8-9258-348E8376D58C}"/>
                </a:ext>
              </a:extLst>
            </p:cNvPr>
            <p:cNvSpPr>
              <a:spLocks/>
            </p:cNvSpPr>
            <p:nvPr/>
          </p:nvSpPr>
          <p:spPr bwMode="auto">
            <a:xfrm>
              <a:off x="10236314"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45" name="Freeform 29">
              <a:extLst>
                <a:ext uri="{FF2B5EF4-FFF2-40B4-BE49-F238E27FC236}">
                  <a16:creationId xmlns:a16="http://schemas.microsoft.com/office/drawing/2014/main" id="{DCDD0143-596F-452E-9CC5-6DB71914B37B}"/>
                </a:ext>
              </a:extLst>
            </p:cNvPr>
            <p:cNvSpPr>
              <a:spLocks/>
            </p:cNvSpPr>
            <p:nvPr/>
          </p:nvSpPr>
          <p:spPr bwMode="auto">
            <a:xfrm>
              <a:off x="10783989"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46" name="Freeform 30">
              <a:extLst>
                <a:ext uri="{FF2B5EF4-FFF2-40B4-BE49-F238E27FC236}">
                  <a16:creationId xmlns:a16="http://schemas.microsoft.com/office/drawing/2014/main" id="{02FB15A4-8775-431D-A2DB-72C419E47ACF}"/>
                </a:ext>
              </a:extLst>
            </p:cNvPr>
            <p:cNvSpPr>
              <a:spLocks/>
            </p:cNvSpPr>
            <p:nvPr/>
          </p:nvSpPr>
          <p:spPr bwMode="auto">
            <a:xfrm>
              <a:off x="11110130"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47" name="Freeform 31">
              <a:extLst>
                <a:ext uri="{FF2B5EF4-FFF2-40B4-BE49-F238E27FC236}">
                  <a16:creationId xmlns:a16="http://schemas.microsoft.com/office/drawing/2014/main" id="{F960D10A-F346-483E-AB2D-2097A0D04B81}"/>
                </a:ext>
              </a:extLst>
            </p:cNvPr>
            <p:cNvSpPr>
              <a:spLocks/>
            </p:cNvSpPr>
            <p:nvPr/>
          </p:nvSpPr>
          <p:spPr bwMode="auto">
            <a:xfrm>
              <a:off x="10562455"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48" name="Freeform 32">
              <a:extLst>
                <a:ext uri="{FF2B5EF4-FFF2-40B4-BE49-F238E27FC236}">
                  <a16:creationId xmlns:a16="http://schemas.microsoft.com/office/drawing/2014/main" id="{0FA958CF-B505-4CC7-AC6E-A36B124A8ADE}"/>
                </a:ext>
              </a:extLst>
            </p:cNvPr>
            <p:cNvSpPr>
              <a:spLocks/>
            </p:cNvSpPr>
            <p:nvPr/>
          </p:nvSpPr>
          <p:spPr bwMode="auto">
            <a:xfrm>
              <a:off x="10891083"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49" name="Freeform 543">
              <a:extLst>
                <a:ext uri="{FF2B5EF4-FFF2-40B4-BE49-F238E27FC236}">
                  <a16:creationId xmlns:a16="http://schemas.microsoft.com/office/drawing/2014/main" id="{A5B76D52-0DBD-4003-BAE3-635980856E63}"/>
                </a:ext>
              </a:extLst>
            </p:cNvPr>
            <p:cNvSpPr>
              <a:spLocks/>
            </p:cNvSpPr>
            <p:nvPr/>
          </p:nvSpPr>
          <p:spPr bwMode="auto">
            <a:xfrm>
              <a:off x="11438757"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50" name="Freeform 544">
              <a:extLst>
                <a:ext uri="{FF2B5EF4-FFF2-40B4-BE49-F238E27FC236}">
                  <a16:creationId xmlns:a16="http://schemas.microsoft.com/office/drawing/2014/main" id="{7B3AF653-F21B-4B83-9E37-2EF2A42796E0}"/>
                </a:ext>
              </a:extLst>
            </p:cNvPr>
            <p:cNvSpPr>
              <a:spLocks/>
            </p:cNvSpPr>
            <p:nvPr/>
          </p:nvSpPr>
          <p:spPr bwMode="auto">
            <a:xfrm>
              <a:off x="11764899"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51" name="Freeform 545">
              <a:extLst>
                <a:ext uri="{FF2B5EF4-FFF2-40B4-BE49-F238E27FC236}">
                  <a16:creationId xmlns:a16="http://schemas.microsoft.com/office/drawing/2014/main" id="{F90FA9E6-C19E-482C-8BB7-59DCF5A5AC72}"/>
                </a:ext>
              </a:extLst>
            </p:cNvPr>
            <p:cNvSpPr>
              <a:spLocks/>
            </p:cNvSpPr>
            <p:nvPr/>
          </p:nvSpPr>
          <p:spPr bwMode="auto">
            <a:xfrm>
              <a:off x="11217225"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52" name="Freeform 546">
              <a:extLst>
                <a:ext uri="{FF2B5EF4-FFF2-40B4-BE49-F238E27FC236}">
                  <a16:creationId xmlns:a16="http://schemas.microsoft.com/office/drawing/2014/main" id="{86352EEF-4465-467D-B743-8FE94FCE0EF4}"/>
                </a:ext>
              </a:extLst>
            </p:cNvPr>
            <p:cNvSpPr>
              <a:spLocks/>
            </p:cNvSpPr>
            <p:nvPr/>
          </p:nvSpPr>
          <p:spPr bwMode="auto">
            <a:xfrm>
              <a:off x="11545852"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53" name="Freeform 29">
              <a:extLst>
                <a:ext uri="{FF2B5EF4-FFF2-40B4-BE49-F238E27FC236}">
                  <a16:creationId xmlns:a16="http://schemas.microsoft.com/office/drawing/2014/main" id="{B5D670BF-6A8D-4A95-86D1-81EDA2622851}"/>
                </a:ext>
              </a:extLst>
            </p:cNvPr>
            <p:cNvSpPr>
              <a:spLocks/>
            </p:cNvSpPr>
            <p:nvPr/>
          </p:nvSpPr>
          <p:spPr bwMode="auto">
            <a:xfrm>
              <a:off x="12093527"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54" name="Freeform 31">
              <a:extLst>
                <a:ext uri="{FF2B5EF4-FFF2-40B4-BE49-F238E27FC236}">
                  <a16:creationId xmlns:a16="http://schemas.microsoft.com/office/drawing/2014/main" id="{A1EACFB4-E3CC-44C0-9479-EB0FDC1C581A}"/>
                </a:ext>
              </a:extLst>
            </p:cNvPr>
            <p:cNvSpPr>
              <a:spLocks/>
            </p:cNvSpPr>
            <p:nvPr/>
          </p:nvSpPr>
          <p:spPr bwMode="auto">
            <a:xfrm>
              <a:off x="11871993"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07" name="Freeform 30">
              <a:extLst>
                <a:ext uri="{FF2B5EF4-FFF2-40B4-BE49-F238E27FC236}">
                  <a16:creationId xmlns:a16="http://schemas.microsoft.com/office/drawing/2014/main" id="{E20F7C2C-7993-4B39-9176-3D0F086C0C95}"/>
                </a:ext>
              </a:extLst>
            </p:cNvPr>
            <p:cNvSpPr>
              <a:spLocks/>
            </p:cNvSpPr>
            <p:nvPr/>
          </p:nvSpPr>
          <p:spPr bwMode="auto">
            <a:xfrm>
              <a:off x="302710"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08" name="Freeform 32">
              <a:extLst>
                <a:ext uri="{FF2B5EF4-FFF2-40B4-BE49-F238E27FC236}">
                  <a16:creationId xmlns:a16="http://schemas.microsoft.com/office/drawing/2014/main" id="{1AD6621C-3BA8-4D45-8131-EB6A25194D6D}"/>
                </a:ext>
              </a:extLst>
            </p:cNvPr>
            <p:cNvSpPr>
              <a:spLocks/>
            </p:cNvSpPr>
            <p:nvPr/>
          </p:nvSpPr>
          <p:spPr bwMode="auto">
            <a:xfrm>
              <a:off x="83663"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09" name="Freeform 403">
              <a:extLst>
                <a:ext uri="{FF2B5EF4-FFF2-40B4-BE49-F238E27FC236}">
                  <a16:creationId xmlns:a16="http://schemas.microsoft.com/office/drawing/2014/main" id="{810F15F8-DA4A-44B4-B592-5A28AC6EEDA4}"/>
                </a:ext>
              </a:extLst>
            </p:cNvPr>
            <p:cNvSpPr>
              <a:spLocks/>
            </p:cNvSpPr>
            <p:nvPr/>
          </p:nvSpPr>
          <p:spPr bwMode="auto">
            <a:xfrm>
              <a:off x="631337"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10" name="Freeform 404">
              <a:extLst>
                <a:ext uri="{FF2B5EF4-FFF2-40B4-BE49-F238E27FC236}">
                  <a16:creationId xmlns:a16="http://schemas.microsoft.com/office/drawing/2014/main" id="{ABEB85FD-5B71-4977-B6F1-19D3732C8604}"/>
                </a:ext>
              </a:extLst>
            </p:cNvPr>
            <p:cNvSpPr>
              <a:spLocks/>
            </p:cNvSpPr>
            <p:nvPr/>
          </p:nvSpPr>
          <p:spPr bwMode="auto">
            <a:xfrm>
              <a:off x="957479"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11" name="Freeform 405">
              <a:extLst>
                <a:ext uri="{FF2B5EF4-FFF2-40B4-BE49-F238E27FC236}">
                  <a16:creationId xmlns:a16="http://schemas.microsoft.com/office/drawing/2014/main" id="{718A2A5E-DC1F-4D86-A899-5BBFFBEC5E6E}"/>
                </a:ext>
              </a:extLst>
            </p:cNvPr>
            <p:cNvSpPr>
              <a:spLocks/>
            </p:cNvSpPr>
            <p:nvPr/>
          </p:nvSpPr>
          <p:spPr bwMode="auto">
            <a:xfrm>
              <a:off x="409806"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12" name="Freeform 406">
              <a:extLst>
                <a:ext uri="{FF2B5EF4-FFF2-40B4-BE49-F238E27FC236}">
                  <a16:creationId xmlns:a16="http://schemas.microsoft.com/office/drawing/2014/main" id="{A03C9514-065D-4E3D-AD1E-7309B6A12B65}"/>
                </a:ext>
              </a:extLst>
            </p:cNvPr>
            <p:cNvSpPr>
              <a:spLocks/>
            </p:cNvSpPr>
            <p:nvPr/>
          </p:nvSpPr>
          <p:spPr bwMode="auto">
            <a:xfrm>
              <a:off x="738432"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13" name="Freeform 29">
              <a:extLst>
                <a:ext uri="{FF2B5EF4-FFF2-40B4-BE49-F238E27FC236}">
                  <a16:creationId xmlns:a16="http://schemas.microsoft.com/office/drawing/2014/main" id="{E43FAB20-0023-4CDD-85AD-E9776A7CC7DD}"/>
                </a:ext>
              </a:extLst>
            </p:cNvPr>
            <p:cNvSpPr>
              <a:spLocks/>
            </p:cNvSpPr>
            <p:nvPr/>
          </p:nvSpPr>
          <p:spPr bwMode="auto">
            <a:xfrm>
              <a:off x="1286107"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14" name="Freeform 31">
              <a:extLst>
                <a:ext uri="{FF2B5EF4-FFF2-40B4-BE49-F238E27FC236}">
                  <a16:creationId xmlns:a16="http://schemas.microsoft.com/office/drawing/2014/main" id="{517A3143-60B6-4277-AE64-C0C00A00F340}"/>
                </a:ext>
              </a:extLst>
            </p:cNvPr>
            <p:cNvSpPr>
              <a:spLocks/>
            </p:cNvSpPr>
            <p:nvPr/>
          </p:nvSpPr>
          <p:spPr bwMode="auto">
            <a:xfrm>
              <a:off x="1064574"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15" name="Freeform 29">
              <a:extLst>
                <a:ext uri="{FF2B5EF4-FFF2-40B4-BE49-F238E27FC236}">
                  <a16:creationId xmlns:a16="http://schemas.microsoft.com/office/drawing/2014/main" id="{8C460EDD-A409-43C5-A818-D48459FD1CFE}"/>
                </a:ext>
              </a:extLst>
            </p:cNvPr>
            <p:cNvSpPr>
              <a:spLocks/>
            </p:cNvSpPr>
            <p:nvPr/>
          </p:nvSpPr>
          <p:spPr bwMode="auto">
            <a:xfrm>
              <a:off x="1614735"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16" name="Freeform 30">
              <a:extLst>
                <a:ext uri="{FF2B5EF4-FFF2-40B4-BE49-F238E27FC236}">
                  <a16:creationId xmlns:a16="http://schemas.microsoft.com/office/drawing/2014/main" id="{F7225F37-E476-47F4-8C2D-54BC93493FF9}"/>
                </a:ext>
              </a:extLst>
            </p:cNvPr>
            <p:cNvSpPr>
              <a:spLocks/>
            </p:cNvSpPr>
            <p:nvPr/>
          </p:nvSpPr>
          <p:spPr bwMode="auto">
            <a:xfrm>
              <a:off x="1940877"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17" name="Freeform 31">
              <a:extLst>
                <a:ext uri="{FF2B5EF4-FFF2-40B4-BE49-F238E27FC236}">
                  <a16:creationId xmlns:a16="http://schemas.microsoft.com/office/drawing/2014/main" id="{8AD84EF1-F659-462A-84EF-71D9DE5DCA61}"/>
                </a:ext>
              </a:extLst>
            </p:cNvPr>
            <p:cNvSpPr>
              <a:spLocks/>
            </p:cNvSpPr>
            <p:nvPr/>
          </p:nvSpPr>
          <p:spPr bwMode="auto">
            <a:xfrm>
              <a:off x="1393203"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18" name="Freeform 32">
              <a:extLst>
                <a:ext uri="{FF2B5EF4-FFF2-40B4-BE49-F238E27FC236}">
                  <a16:creationId xmlns:a16="http://schemas.microsoft.com/office/drawing/2014/main" id="{B57D17D5-9FF0-4B29-836A-D4BFE77BFB2B}"/>
                </a:ext>
              </a:extLst>
            </p:cNvPr>
            <p:cNvSpPr>
              <a:spLocks/>
            </p:cNvSpPr>
            <p:nvPr/>
          </p:nvSpPr>
          <p:spPr bwMode="auto">
            <a:xfrm>
              <a:off x="1721829"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19" name="Freeform 29">
              <a:extLst>
                <a:ext uri="{FF2B5EF4-FFF2-40B4-BE49-F238E27FC236}">
                  <a16:creationId xmlns:a16="http://schemas.microsoft.com/office/drawing/2014/main" id="{8335515F-C5ED-4F43-A162-D808FC39B3DD}"/>
                </a:ext>
              </a:extLst>
            </p:cNvPr>
            <p:cNvSpPr>
              <a:spLocks/>
            </p:cNvSpPr>
            <p:nvPr/>
          </p:nvSpPr>
          <p:spPr bwMode="auto">
            <a:xfrm>
              <a:off x="2269505"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20" name="Freeform 30">
              <a:extLst>
                <a:ext uri="{FF2B5EF4-FFF2-40B4-BE49-F238E27FC236}">
                  <a16:creationId xmlns:a16="http://schemas.microsoft.com/office/drawing/2014/main" id="{6B5E1C9D-A33E-4854-B9D5-5B2DD3B140C0}"/>
                </a:ext>
              </a:extLst>
            </p:cNvPr>
            <p:cNvSpPr>
              <a:spLocks/>
            </p:cNvSpPr>
            <p:nvPr/>
          </p:nvSpPr>
          <p:spPr bwMode="auto">
            <a:xfrm>
              <a:off x="2595646"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21" name="Freeform 31">
              <a:extLst>
                <a:ext uri="{FF2B5EF4-FFF2-40B4-BE49-F238E27FC236}">
                  <a16:creationId xmlns:a16="http://schemas.microsoft.com/office/drawing/2014/main" id="{BE6D315F-9CA3-4489-A83D-373A1027A017}"/>
                </a:ext>
              </a:extLst>
            </p:cNvPr>
            <p:cNvSpPr>
              <a:spLocks/>
            </p:cNvSpPr>
            <p:nvPr/>
          </p:nvSpPr>
          <p:spPr bwMode="auto">
            <a:xfrm>
              <a:off x="2047971"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22" name="Freeform 32">
              <a:extLst>
                <a:ext uri="{FF2B5EF4-FFF2-40B4-BE49-F238E27FC236}">
                  <a16:creationId xmlns:a16="http://schemas.microsoft.com/office/drawing/2014/main" id="{0A57BC63-DC74-455C-8CBF-F53CD9BFDB68}"/>
                </a:ext>
              </a:extLst>
            </p:cNvPr>
            <p:cNvSpPr>
              <a:spLocks/>
            </p:cNvSpPr>
            <p:nvPr/>
          </p:nvSpPr>
          <p:spPr bwMode="auto">
            <a:xfrm>
              <a:off x="2376599"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23" name="Freeform 29">
              <a:extLst>
                <a:ext uri="{FF2B5EF4-FFF2-40B4-BE49-F238E27FC236}">
                  <a16:creationId xmlns:a16="http://schemas.microsoft.com/office/drawing/2014/main" id="{971FF6DE-5F63-4C91-8DCA-5ADD7F1CDF97}"/>
                </a:ext>
              </a:extLst>
            </p:cNvPr>
            <p:cNvSpPr>
              <a:spLocks/>
            </p:cNvSpPr>
            <p:nvPr/>
          </p:nvSpPr>
          <p:spPr bwMode="auto">
            <a:xfrm>
              <a:off x="2924274"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24" name="Freeform 30">
              <a:extLst>
                <a:ext uri="{FF2B5EF4-FFF2-40B4-BE49-F238E27FC236}">
                  <a16:creationId xmlns:a16="http://schemas.microsoft.com/office/drawing/2014/main" id="{1CF1C91C-F9A1-406F-AABB-85AE0E78DE8C}"/>
                </a:ext>
              </a:extLst>
            </p:cNvPr>
            <p:cNvSpPr>
              <a:spLocks/>
            </p:cNvSpPr>
            <p:nvPr/>
          </p:nvSpPr>
          <p:spPr bwMode="auto">
            <a:xfrm>
              <a:off x="3250415"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25" name="Freeform 31">
              <a:extLst>
                <a:ext uri="{FF2B5EF4-FFF2-40B4-BE49-F238E27FC236}">
                  <a16:creationId xmlns:a16="http://schemas.microsoft.com/office/drawing/2014/main" id="{F8FA1523-EDBA-47D4-ABEB-4036DB9CAC2C}"/>
                </a:ext>
              </a:extLst>
            </p:cNvPr>
            <p:cNvSpPr>
              <a:spLocks/>
            </p:cNvSpPr>
            <p:nvPr/>
          </p:nvSpPr>
          <p:spPr bwMode="auto">
            <a:xfrm>
              <a:off x="2702740"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26" name="Freeform 32">
              <a:extLst>
                <a:ext uri="{FF2B5EF4-FFF2-40B4-BE49-F238E27FC236}">
                  <a16:creationId xmlns:a16="http://schemas.microsoft.com/office/drawing/2014/main" id="{BE57E2E6-D73B-449B-A633-D58E0E15F2E5}"/>
                </a:ext>
              </a:extLst>
            </p:cNvPr>
            <p:cNvSpPr>
              <a:spLocks/>
            </p:cNvSpPr>
            <p:nvPr/>
          </p:nvSpPr>
          <p:spPr bwMode="auto">
            <a:xfrm>
              <a:off x="3031368"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27" name="Freeform 29">
              <a:extLst>
                <a:ext uri="{FF2B5EF4-FFF2-40B4-BE49-F238E27FC236}">
                  <a16:creationId xmlns:a16="http://schemas.microsoft.com/office/drawing/2014/main" id="{22A2C003-86F1-4BC2-89B6-5FBCE7E8F322}"/>
                </a:ext>
              </a:extLst>
            </p:cNvPr>
            <p:cNvSpPr>
              <a:spLocks/>
            </p:cNvSpPr>
            <p:nvPr/>
          </p:nvSpPr>
          <p:spPr bwMode="auto">
            <a:xfrm>
              <a:off x="3579042"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28" name="Freeform 30">
              <a:extLst>
                <a:ext uri="{FF2B5EF4-FFF2-40B4-BE49-F238E27FC236}">
                  <a16:creationId xmlns:a16="http://schemas.microsoft.com/office/drawing/2014/main" id="{02793DFA-3885-402E-AE28-0049A4C19225}"/>
                </a:ext>
              </a:extLst>
            </p:cNvPr>
            <p:cNvSpPr>
              <a:spLocks/>
            </p:cNvSpPr>
            <p:nvPr/>
          </p:nvSpPr>
          <p:spPr bwMode="auto">
            <a:xfrm>
              <a:off x="3905183"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29" name="Freeform 31">
              <a:extLst>
                <a:ext uri="{FF2B5EF4-FFF2-40B4-BE49-F238E27FC236}">
                  <a16:creationId xmlns:a16="http://schemas.microsoft.com/office/drawing/2014/main" id="{C062DBAD-868A-4CC5-B5A1-0292C94F74BB}"/>
                </a:ext>
              </a:extLst>
            </p:cNvPr>
            <p:cNvSpPr>
              <a:spLocks/>
            </p:cNvSpPr>
            <p:nvPr/>
          </p:nvSpPr>
          <p:spPr bwMode="auto">
            <a:xfrm>
              <a:off x="3357509"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30" name="Freeform 32">
              <a:extLst>
                <a:ext uri="{FF2B5EF4-FFF2-40B4-BE49-F238E27FC236}">
                  <a16:creationId xmlns:a16="http://schemas.microsoft.com/office/drawing/2014/main" id="{590C4795-00C6-4312-876F-27FE1F5D5746}"/>
                </a:ext>
              </a:extLst>
            </p:cNvPr>
            <p:cNvSpPr>
              <a:spLocks/>
            </p:cNvSpPr>
            <p:nvPr/>
          </p:nvSpPr>
          <p:spPr bwMode="auto">
            <a:xfrm>
              <a:off x="3686137"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31" name="Freeform 425">
              <a:extLst>
                <a:ext uri="{FF2B5EF4-FFF2-40B4-BE49-F238E27FC236}">
                  <a16:creationId xmlns:a16="http://schemas.microsoft.com/office/drawing/2014/main" id="{EACA9DD9-457E-4668-947B-2EF6B263DB91}"/>
                </a:ext>
              </a:extLst>
            </p:cNvPr>
            <p:cNvSpPr>
              <a:spLocks/>
            </p:cNvSpPr>
            <p:nvPr/>
          </p:nvSpPr>
          <p:spPr bwMode="auto">
            <a:xfrm>
              <a:off x="4233811"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32" name="Freeform 426">
              <a:extLst>
                <a:ext uri="{FF2B5EF4-FFF2-40B4-BE49-F238E27FC236}">
                  <a16:creationId xmlns:a16="http://schemas.microsoft.com/office/drawing/2014/main" id="{02AB393D-C55B-4550-9097-B68D42F31634}"/>
                </a:ext>
              </a:extLst>
            </p:cNvPr>
            <p:cNvSpPr>
              <a:spLocks/>
            </p:cNvSpPr>
            <p:nvPr/>
          </p:nvSpPr>
          <p:spPr bwMode="auto">
            <a:xfrm>
              <a:off x="4559953"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33" name="Freeform 427">
              <a:extLst>
                <a:ext uri="{FF2B5EF4-FFF2-40B4-BE49-F238E27FC236}">
                  <a16:creationId xmlns:a16="http://schemas.microsoft.com/office/drawing/2014/main" id="{7383A351-D0B5-4A75-B53E-C8458538DC1C}"/>
                </a:ext>
              </a:extLst>
            </p:cNvPr>
            <p:cNvSpPr>
              <a:spLocks/>
            </p:cNvSpPr>
            <p:nvPr/>
          </p:nvSpPr>
          <p:spPr bwMode="auto">
            <a:xfrm>
              <a:off x="4012279"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34" name="Freeform 428">
              <a:extLst>
                <a:ext uri="{FF2B5EF4-FFF2-40B4-BE49-F238E27FC236}">
                  <a16:creationId xmlns:a16="http://schemas.microsoft.com/office/drawing/2014/main" id="{3A9B07B3-DA9B-47A3-9550-E28DE1918B95}"/>
                </a:ext>
              </a:extLst>
            </p:cNvPr>
            <p:cNvSpPr>
              <a:spLocks/>
            </p:cNvSpPr>
            <p:nvPr/>
          </p:nvSpPr>
          <p:spPr bwMode="auto">
            <a:xfrm>
              <a:off x="4340906"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35" name="Freeform 29">
              <a:extLst>
                <a:ext uri="{FF2B5EF4-FFF2-40B4-BE49-F238E27FC236}">
                  <a16:creationId xmlns:a16="http://schemas.microsoft.com/office/drawing/2014/main" id="{BEC038E3-3E95-4433-B4B1-4485B46D3D7D}"/>
                </a:ext>
              </a:extLst>
            </p:cNvPr>
            <p:cNvSpPr>
              <a:spLocks/>
            </p:cNvSpPr>
            <p:nvPr/>
          </p:nvSpPr>
          <p:spPr bwMode="auto">
            <a:xfrm>
              <a:off x="4888581"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36" name="Freeform 31">
              <a:extLst>
                <a:ext uri="{FF2B5EF4-FFF2-40B4-BE49-F238E27FC236}">
                  <a16:creationId xmlns:a16="http://schemas.microsoft.com/office/drawing/2014/main" id="{CC19AD42-AF04-4026-A66D-0229D381EA3B}"/>
                </a:ext>
              </a:extLst>
            </p:cNvPr>
            <p:cNvSpPr>
              <a:spLocks/>
            </p:cNvSpPr>
            <p:nvPr/>
          </p:nvSpPr>
          <p:spPr bwMode="auto">
            <a:xfrm>
              <a:off x="4667048"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797" name="Group 1796">
            <a:extLst>
              <a:ext uri="{FF2B5EF4-FFF2-40B4-BE49-F238E27FC236}">
                <a16:creationId xmlns:a16="http://schemas.microsoft.com/office/drawing/2014/main" id="{ADCA3183-3389-4486-8913-D1AEFF5E6A10}"/>
              </a:ext>
            </a:extLst>
          </p:cNvPr>
          <p:cNvGrpSpPr/>
          <p:nvPr userDrawn="1"/>
        </p:nvGrpSpPr>
        <p:grpSpPr>
          <a:xfrm>
            <a:off x="83667" y="633907"/>
            <a:ext cx="12009863" cy="176637"/>
            <a:chOff x="83664" y="515851"/>
            <a:chExt cx="12009863" cy="176637"/>
          </a:xfrm>
        </p:grpSpPr>
        <p:sp>
          <p:nvSpPr>
            <p:cNvPr id="855" name="Freeform 29">
              <a:extLst>
                <a:ext uri="{FF2B5EF4-FFF2-40B4-BE49-F238E27FC236}">
                  <a16:creationId xmlns:a16="http://schemas.microsoft.com/office/drawing/2014/main" id="{6F086788-0344-4F9A-AF82-274CD2E8D455}"/>
                </a:ext>
              </a:extLst>
            </p:cNvPr>
            <p:cNvSpPr>
              <a:spLocks/>
            </p:cNvSpPr>
            <p:nvPr/>
          </p:nvSpPr>
          <p:spPr bwMode="auto">
            <a:xfrm flipH="1">
              <a:off x="11871994"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56" name="Freeform 30">
              <a:extLst>
                <a:ext uri="{FF2B5EF4-FFF2-40B4-BE49-F238E27FC236}">
                  <a16:creationId xmlns:a16="http://schemas.microsoft.com/office/drawing/2014/main" id="{30F87FD2-AAE9-48DD-8109-3CFD7F34AC8B}"/>
                </a:ext>
              </a:extLst>
            </p:cNvPr>
            <p:cNvSpPr>
              <a:spLocks/>
            </p:cNvSpPr>
            <p:nvPr/>
          </p:nvSpPr>
          <p:spPr bwMode="auto">
            <a:xfrm flipH="1">
              <a:off x="1154585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57" name="Freeform 31">
              <a:extLst>
                <a:ext uri="{FF2B5EF4-FFF2-40B4-BE49-F238E27FC236}">
                  <a16:creationId xmlns:a16="http://schemas.microsoft.com/office/drawing/2014/main" id="{D320E54A-79E5-412A-8147-D110485ABB13}"/>
                </a:ext>
              </a:extLst>
            </p:cNvPr>
            <p:cNvSpPr>
              <a:spLocks/>
            </p:cNvSpPr>
            <p:nvPr/>
          </p:nvSpPr>
          <p:spPr bwMode="auto">
            <a:xfrm flipH="1">
              <a:off x="11979088"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58" name="Freeform 32">
              <a:extLst>
                <a:ext uri="{FF2B5EF4-FFF2-40B4-BE49-F238E27FC236}">
                  <a16:creationId xmlns:a16="http://schemas.microsoft.com/office/drawing/2014/main" id="{26552B62-A56A-484E-BBC5-0BEA953D7AD2}"/>
                </a:ext>
              </a:extLst>
            </p:cNvPr>
            <p:cNvSpPr>
              <a:spLocks/>
            </p:cNvSpPr>
            <p:nvPr/>
          </p:nvSpPr>
          <p:spPr bwMode="auto">
            <a:xfrm flipH="1">
              <a:off x="11652948"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59" name="Freeform 29">
              <a:extLst>
                <a:ext uri="{FF2B5EF4-FFF2-40B4-BE49-F238E27FC236}">
                  <a16:creationId xmlns:a16="http://schemas.microsoft.com/office/drawing/2014/main" id="{11A85A65-D9AE-4B3E-991D-CEF44C60DD95}"/>
                </a:ext>
              </a:extLst>
            </p:cNvPr>
            <p:cNvSpPr>
              <a:spLocks/>
            </p:cNvSpPr>
            <p:nvPr/>
          </p:nvSpPr>
          <p:spPr bwMode="auto">
            <a:xfrm flipH="1">
              <a:off x="11217224"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60" name="Freeform 30">
              <a:extLst>
                <a:ext uri="{FF2B5EF4-FFF2-40B4-BE49-F238E27FC236}">
                  <a16:creationId xmlns:a16="http://schemas.microsoft.com/office/drawing/2014/main" id="{30542A38-A051-439C-B0E9-A658C8A17B39}"/>
                </a:ext>
              </a:extLst>
            </p:cNvPr>
            <p:cNvSpPr>
              <a:spLocks/>
            </p:cNvSpPr>
            <p:nvPr/>
          </p:nvSpPr>
          <p:spPr bwMode="auto">
            <a:xfrm flipH="1">
              <a:off x="10891084"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61" name="Freeform 31">
              <a:extLst>
                <a:ext uri="{FF2B5EF4-FFF2-40B4-BE49-F238E27FC236}">
                  <a16:creationId xmlns:a16="http://schemas.microsoft.com/office/drawing/2014/main" id="{19CDDAB7-5384-40F2-AA25-D13A7401CCAF}"/>
                </a:ext>
              </a:extLst>
            </p:cNvPr>
            <p:cNvSpPr>
              <a:spLocks/>
            </p:cNvSpPr>
            <p:nvPr/>
          </p:nvSpPr>
          <p:spPr bwMode="auto">
            <a:xfrm flipH="1">
              <a:off x="11324319"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62" name="Freeform 32">
              <a:extLst>
                <a:ext uri="{FF2B5EF4-FFF2-40B4-BE49-F238E27FC236}">
                  <a16:creationId xmlns:a16="http://schemas.microsoft.com/office/drawing/2014/main" id="{FB7354C1-E715-4D0E-AA7D-95CE100AC17A}"/>
                </a:ext>
              </a:extLst>
            </p:cNvPr>
            <p:cNvSpPr>
              <a:spLocks/>
            </p:cNvSpPr>
            <p:nvPr/>
          </p:nvSpPr>
          <p:spPr bwMode="auto">
            <a:xfrm flipH="1">
              <a:off x="10998178"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63" name="Freeform 29">
              <a:extLst>
                <a:ext uri="{FF2B5EF4-FFF2-40B4-BE49-F238E27FC236}">
                  <a16:creationId xmlns:a16="http://schemas.microsoft.com/office/drawing/2014/main" id="{B91BC49D-BE73-47A9-8E61-D700C272084F}"/>
                </a:ext>
              </a:extLst>
            </p:cNvPr>
            <p:cNvSpPr>
              <a:spLocks/>
            </p:cNvSpPr>
            <p:nvPr/>
          </p:nvSpPr>
          <p:spPr bwMode="auto">
            <a:xfrm flipH="1">
              <a:off x="10562456"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64" name="Freeform 30">
              <a:extLst>
                <a:ext uri="{FF2B5EF4-FFF2-40B4-BE49-F238E27FC236}">
                  <a16:creationId xmlns:a16="http://schemas.microsoft.com/office/drawing/2014/main" id="{BCA17DFF-B361-4DBE-99DD-339461E37C76}"/>
                </a:ext>
              </a:extLst>
            </p:cNvPr>
            <p:cNvSpPr>
              <a:spLocks/>
            </p:cNvSpPr>
            <p:nvPr/>
          </p:nvSpPr>
          <p:spPr bwMode="auto">
            <a:xfrm flipH="1">
              <a:off x="1023631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65" name="Freeform 31">
              <a:extLst>
                <a:ext uri="{FF2B5EF4-FFF2-40B4-BE49-F238E27FC236}">
                  <a16:creationId xmlns:a16="http://schemas.microsoft.com/office/drawing/2014/main" id="{A61862B0-58BE-4AF1-9458-F76D44AB596B}"/>
                </a:ext>
              </a:extLst>
            </p:cNvPr>
            <p:cNvSpPr>
              <a:spLocks/>
            </p:cNvSpPr>
            <p:nvPr/>
          </p:nvSpPr>
          <p:spPr bwMode="auto">
            <a:xfrm flipH="1">
              <a:off x="10669550"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66" name="Freeform 32">
              <a:extLst>
                <a:ext uri="{FF2B5EF4-FFF2-40B4-BE49-F238E27FC236}">
                  <a16:creationId xmlns:a16="http://schemas.microsoft.com/office/drawing/2014/main" id="{F5090DFF-8E4D-43D2-92D3-ADA80CBE0D4A}"/>
                </a:ext>
              </a:extLst>
            </p:cNvPr>
            <p:cNvSpPr>
              <a:spLocks/>
            </p:cNvSpPr>
            <p:nvPr/>
          </p:nvSpPr>
          <p:spPr bwMode="auto">
            <a:xfrm flipH="1">
              <a:off x="10343410"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67" name="Freeform 29">
              <a:extLst>
                <a:ext uri="{FF2B5EF4-FFF2-40B4-BE49-F238E27FC236}">
                  <a16:creationId xmlns:a16="http://schemas.microsoft.com/office/drawing/2014/main" id="{2B977FE1-DD0F-45B7-868C-0FD285B0CD0F}"/>
                </a:ext>
              </a:extLst>
            </p:cNvPr>
            <p:cNvSpPr>
              <a:spLocks/>
            </p:cNvSpPr>
            <p:nvPr/>
          </p:nvSpPr>
          <p:spPr bwMode="auto">
            <a:xfrm flipH="1">
              <a:off x="9907687"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68" name="Freeform 30">
              <a:extLst>
                <a:ext uri="{FF2B5EF4-FFF2-40B4-BE49-F238E27FC236}">
                  <a16:creationId xmlns:a16="http://schemas.microsoft.com/office/drawing/2014/main" id="{CA941E1C-6C82-4228-92A3-96039A6D519E}"/>
                </a:ext>
              </a:extLst>
            </p:cNvPr>
            <p:cNvSpPr>
              <a:spLocks/>
            </p:cNvSpPr>
            <p:nvPr/>
          </p:nvSpPr>
          <p:spPr bwMode="auto">
            <a:xfrm flipH="1">
              <a:off x="9581546"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69" name="Freeform 31">
              <a:extLst>
                <a:ext uri="{FF2B5EF4-FFF2-40B4-BE49-F238E27FC236}">
                  <a16:creationId xmlns:a16="http://schemas.microsoft.com/office/drawing/2014/main" id="{1519D63C-253C-43D9-A3C0-8D7C8684F311}"/>
                </a:ext>
              </a:extLst>
            </p:cNvPr>
            <p:cNvSpPr>
              <a:spLocks/>
            </p:cNvSpPr>
            <p:nvPr/>
          </p:nvSpPr>
          <p:spPr bwMode="auto">
            <a:xfrm flipH="1">
              <a:off x="10014782"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70" name="Freeform 32">
              <a:extLst>
                <a:ext uri="{FF2B5EF4-FFF2-40B4-BE49-F238E27FC236}">
                  <a16:creationId xmlns:a16="http://schemas.microsoft.com/office/drawing/2014/main" id="{54FEF199-2D31-478E-8B88-9510760E6895}"/>
                </a:ext>
              </a:extLst>
            </p:cNvPr>
            <p:cNvSpPr>
              <a:spLocks/>
            </p:cNvSpPr>
            <p:nvPr/>
          </p:nvSpPr>
          <p:spPr bwMode="auto">
            <a:xfrm flipH="1">
              <a:off x="9688641"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71" name="Freeform 565">
              <a:extLst>
                <a:ext uri="{FF2B5EF4-FFF2-40B4-BE49-F238E27FC236}">
                  <a16:creationId xmlns:a16="http://schemas.microsoft.com/office/drawing/2014/main" id="{263ABB50-686D-4B37-99EC-EAF4D691580E}"/>
                </a:ext>
              </a:extLst>
            </p:cNvPr>
            <p:cNvSpPr>
              <a:spLocks/>
            </p:cNvSpPr>
            <p:nvPr/>
          </p:nvSpPr>
          <p:spPr bwMode="auto">
            <a:xfrm flipH="1">
              <a:off x="925291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72" name="Freeform 566">
              <a:extLst>
                <a:ext uri="{FF2B5EF4-FFF2-40B4-BE49-F238E27FC236}">
                  <a16:creationId xmlns:a16="http://schemas.microsoft.com/office/drawing/2014/main" id="{1BD229F8-5511-43EF-9612-3001510781F4}"/>
                </a:ext>
              </a:extLst>
            </p:cNvPr>
            <p:cNvSpPr>
              <a:spLocks/>
            </p:cNvSpPr>
            <p:nvPr/>
          </p:nvSpPr>
          <p:spPr bwMode="auto">
            <a:xfrm flipH="1">
              <a:off x="8926777"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73" name="Freeform 567">
              <a:extLst>
                <a:ext uri="{FF2B5EF4-FFF2-40B4-BE49-F238E27FC236}">
                  <a16:creationId xmlns:a16="http://schemas.microsoft.com/office/drawing/2014/main" id="{06F5A3AF-DE9A-48B1-8E69-DFD180E2317A}"/>
                </a:ext>
              </a:extLst>
            </p:cNvPr>
            <p:cNvSpPr>
              <a:spLocks/>
            </p:cNvSpPr>
            <p:nvPr/>
          </p:nvSpPr>
          <p:spPr bwMode="auto">
            <a:xfrm flipH="1">
              <a:off x="9360012"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74" name="Freeform 568">
              <a:extLst>
                <a:ext uri="{FF2B5EF4-FFF2-40B4-BE49-F238E27FC236}">
                  <a16:creationId xmlns:a16="http://schemas.microsoft.com/office/drawing/2014/main" id="{EE0F8874-1230-43B8-9E19-6939E240D4E5}"/>
                </a:ext>
              </a:extLst>
            </p:cNvPr>
            <p:cNvSpPr>
              <a:spLocks/>
            </p:cNvSpPr>
            <p:nvPr/>
          </p:nvSpPr>
          <p:spPr bwMode="auto">
            <a:xfrm flipH="1">
              <a:off x="9033872"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75" name="Freeform 29">
              <a:extLst>
                <a:ext uri="{FF2B5EF4-FFF2-40B4-BE49-F238E27FC236}">
                  <a16:creationId xmlns:a16="http://schemas.microsoft.com/office/drawing/2014/main" id="{350709BA-B049-48FC-9299-1C2D219E614B}"/>
                </a:ext>
              </a:extLst>
            </p:cNvPr>
            <p:cNvSpPr>
              <a:spLocks/>
            </p:cNvSpPr>
            <p:nvPr/>
          </p:nvSpPr>
          <p:spPr bwMode="auto">
            <a:xfrm flipH="1">
              <a:off x="859814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76" name="Freeform 31">
              <a:extLst>
                <a:ext uri="{FF2B5EF4-FFF2-40B4-BE49-F238E27FC236}">
                  <a16:creationId xmlns:a16="http://schemas.microsoft.com/office/drawing/2014/main" id="{07BEFD49-4BD2-4528-8EF5-C7671A12CA28}"/>
                </a:ext>
              </a:extLst>
            </p:cNvPr>
            <p:cNvSpPr>
              <a:spLocks/>
            </p:cNvSpPr>
            <p:nvPr/>
          </p:nvSpPr>
          <p:spPr bwMode="auto">
            <a:xfrm flipH="1">
              <a:off x="8705243"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77" name="Freeform 29">
              <a:extLst>
                <a:ext uri="{FF2B5EF4-FFF2-40B4-BE49-F238E27FC236}">
                  <a16:creationId xmlns:a16="http://schemas.microsoft.com/office/drawing/2014/main" id="{1E25FB51-65BE-439F-AF5C-071CB5A662BF}"/>
                </a:ext>
              </a:extLst>
            </p:cNvPr>
            <p:cNvSpPr>
              <a:spLocks/>
            </p:cNvSpPr>
            <p:nvPr/>
          </p:nvSpPr>
          <p:spPr bwMode="auto">
            <a:xfrm flipH="1">
              <a:off x="826952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78" name="Freeform 30">
              <a:extLst>
                <a:ext uri="{FF2B5EF4-FFF2-40B4-BE49-F238E27FC236}">
                  <a16:creationId xmlns:a16="http://schemas.microsoft.com/office/drawing/2014/main" id="{7C77C092-0B57-4731-A117-6B5879E8E502}"/>
                </a:ext>
              </a:extLst>
            </p:cNvPr>
            <p:cNvSpPr>
              <a:spLocks/>
            </p:cNvSpPr>
            <p:nvPr/>
          </p:nvSpPr>
          <p:spPr bwMode="auto">
            <a:xfrm flipH="1">
              <a:off x="7943379"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79" name="Freeform 31">
              <a:extLst>
                <a:ext uri="{FF2B5EF4-FFF2-40B4-BE49-F238E27FC236}">
                  <a16:creationId xmlns:a16="http://schemas.microsoft.com/office/drawing/2014/main" id="{4FAF69FD-8478-440F-A0D9-29D124D91AA5}"/>
                </a:ext>
              </a:extLst>
            </p:cNvPr>
            <p:cNvSpPr>
              <a:spLocks/>
            </p:cNvSpPr>
            <p:nvPr/>
          </p:nvSpPr>
          <p:spPr bwMode="auto">
            <a:xfrm flipH="1">
              <a:off x="8376614"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80" name="Freeform 32">
              <a:extLst>
                <a:ext uri="{FF2B5EF4-FFF2-40B4-BE49-F238E27FC236}">
                  <a16:creationId xmlns:a16="http://schemas.microsoft.com/office/drawing/2014/main" id="{73D6C1E6-A15C-4775-A5EA-5675FDD2A616}"/>
                </a:ext>
              </a:extLst>
            </p:cNvPr>
            <p:cNvSpPr>
              <a:spLocks/>
            </p:cNvSpPr>
            <p:nvPr/>
          </p:nvSpPr>
          <p:spPr bwMode="auto">
            <a:xfrm flipH="1">
              <a:off x="8050474"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81" name="Freeform 29">
              <a:extLst>
                <a:ext uri="{FF2B5EF4-FFF2-40B4-BE49-F238E27FC236}">
                  <a16:creationId xmlns:a16="http://schemas.microsoft.com/office/drawing/2014/main" id="{26EE3B4D-AFF2-482B-AD50-D4AAE7380D4D}"/>
                </a:ext>
              </a:extLst>
            </p:cNvPr>
            <p:cNvSpPr>
              <a:spLocks/>
            </p:cNvSpPr>
            <p:nvPr/>
          </p:nvSpPr>
          <p:spPr bwMode="auto">
            <a:xfrm flipH="1">
              <a:off x="7614751"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82" name="Freeform 30">
              <a:extLst>
                <a:ext uri="{FF2B5EF4-FFF2-40B4-BE49-F238E27FC236}">
                  <a16:creationId xmlns:a16="http://schemas.microsoft.com/office/drawing/2014/main" id="{855276D7-FBA8-492C-B482-97AF086BDBEC}"/>
                </a:ext>
              </a:extLst>
            </p:cNvPr>
            <p:cNvSpPr>
              <a:spLocks/>
            </p:cNvSpPr>
            <p:nvPr/>
          </p:nvSpPr>
          <p:spPr bwMode="auto">
            <a:xfrm flipH="1">
              <a:off x="728861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83" name="Freeform 31">
              <a:extLst>
                <a:ext uri="{FF2B5EF4-FFF2-40B4-BE49-F238E27FC236}">
                  <a16:creationId xmlns:a16="http://schemas.microsoft.com/office/drawing/2014/main" id="{1DF03553-DA4C-4239-ABD7-831EC6B0FD42}"/>
                </a:ext>
              </a:extLst>
            </p:cNvPr>
            <p:cNvSpPr>
              <a:spLocks/>
            </p:cNvSpPr>
            <p:nvPr/>
          </p:nvSpPr>
          <p:spPr bwMode="auto">
            <a:xfrm flipH="1">
              <a:off x="7721846"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84" name="Freeform 32">
              <a:extLst>
                <a:ext uri="{FF2B5EF4-FFF2-40B4-BE49-F238E27FC236}">
                  <a16:creationId xmlns:a16="http://schemas.microsoft.com/office/drawing/2014/main" id="{C4FAF3F5-0011-4FDB-B29C-E9EF1A1AE3B3}"/>
                </a:ext>
              </a:extLst>
            </p:cNvPr>
            <p:cNvSpPr>
              <a:spLocks/>
            </p:cNvSpPr>
            <p:nvPr/>
          </p:nvSpPr>
          <p:spPr bwMode="auto">
            <a:xfrm flipH="1">
              <a:off x="7395705"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85" name="Freeform 29">
              <a:extLst>
                <a:ext uri="{FF2B5EF4-FFF2-40B4-BE49-F238E27FC236}">
                  <a16:creationId xmlns:a16="http://schemas.microsoft.com/office/drawing/2014/main" id="{8E094353-028F-43EE-82A7-5AE0657EA65F}"/>
                </a:ext>
              </a:extLst>
            </p:cNvPr>
            <p:cNvSpPr>
              <a:spLocks/>
            </p:cNvSpPr>
            <p:nvPr/>
          </p:nvSpPr>
          <p:spPr bwMode="auto">
            <a:xfrm flipH="1">
              <a:off x="6959982"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86" name="Freeform 30">
              <a:extLst>
                <a:ext uri="{FF2B5EF4-FFF2-40B4-BE49-F238E27FC236}">
                  <a16:creationId xmlns:a16="http://schemas.microsoft.com/office/drawing/2014/main" id="{C938F722-A87F-4E40-915D-6C8A9F88F320}"/>
                </a:ext>
              </a:extLst>
            </p:cNvPr>
            <p:cNvSpPr>
              <a:spLocks/>
            </p:cNvSpPr>
            <p:nvPr/>
          </p:nvSpPr>
          <p:spPr bwMode="auto">
            <a:xfrm flipH="1">
              <a:off x="6633842"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87" name="Freeform 31">
              <a:extLst>
                <a:ext uri="{FF2B5EF4-FFF2-40B4-BE49-F238E27FC236}">
                  <a16:creationId xmlns:a16="http://schemas.microsoft.com/office/drawing/2014/main" id="{A2F6F4D8-2132-4852-945D-CE6DD3BEC5FE}"/>
                </a:ext>
              </a:extLst>
            </p:cNvPr>
            <p:cNvSpPr>
              <a:spLocks/>
            </p:cNvSpPr>
            <p:nvPr/>
          </p:nvSpPr>
          <p:spPr bwMode="auto">
            <a:xfrm flipH="1">
              <a:off x="7067077"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88" name="Freeform 32">
              <a:extLst>
                <a:ext uri="{FF2B5EF4-FFF2-40B4-BE49-F238E27FC236}">
                  <a16:creationId xmlns:a16="http://schemas.microsoft.com/office/drawing/2014/main" id="{4E08E18A-FFEC-42E7-8DFB-50F2554E4DDB}"/>
                </a:ext>
              </a:extLst>
            </p:cNvPr>
            <p:cNvSpPr>
              <a:spLocks/>
            </p:cNvSpPr>
            <p:nvPr/>
          </p:nvSpPr>
          <p:spPr bwMode="auto">
            <a:xfrm flipH="1">
              <a:off x="6740936"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89" name="Freeform 29">
              <a:extLst>
                <a:ext uri="{FF2B5EF4-FFF2-40B4-BE49-F238E27FC236}">
                  <a16:creationId xmlns:a16="http://schemas.microsoft.com/office/drawing/2014/main" id="{D14B33B8-EE4D-4807-BCE5-F8D36A413573}"/>
                </a:ext>
              </a:extLst>
            </p:cNvPr>
            <p:cNvSpPr>
              <a:spLocks/>
            </p:cNvSpPr>
            <p:nvPr/>
          </p:nvSpPr>
          <p:spPr bwMode="auto">
            <a:xfrm flipH="1">
              <a:off x="630521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90" name="Freeform 30">
              <a:extLst>
                <a:ext uri="{FF2B5EF4-FFF2-40B4-BE49-F238E27FC236}">
                  <a16:creationId xmlns:a16="http://schemas.microsoft.com/office/drawing/2014/main" id="{6942BEAF-4DB5-41F6-92CA-6A3D981D34D3}"/>
                </a:ext>
              </a:extLst>
            </p:cNvPr>
            <p:cNvSpPr>
              <a:spLocks/>
            </p:cNvSpPr>
            <p:nvPr/>
          </p:nvSpPr>
          <p:spPr bwMode="auto">
            <a:xfrm flipH="1">
              <a:off x="5979072"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91" name="Freeform 31">
              <a:extLst>
                <a:ext uri="{FF2B5EF4-FFF2-40B4-BE49-F238E27FC236}">
                  <a16:creationId xmlns:a16="http://schemas.microsoft.com/office/drawing/2014/main" id="{BEF5A9C5-020B-445F-A80C-9878EB0B88EF}"/>
                </a:ext>
              </a:extLst>
            </p:cNvPr>
            <p:cNvSpPr>
              <a:spLocks/>
            </p:cNvSpPr>
            <p:nvPr/>
          </p:nvSpPr>
          <p:spPr bwMode="auto">
            <a:xfrm flipH="1">
              <a:off x="6412308"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92" name="Freeform 32">
              <a:extLst>
                <a:ext uri="{FF2B5EF4-FFF2-40B4-BE49-F238E27FC236}">
                  <a16:creationId xmlns:a16="http://schemas.microsoft.com/office/drawing/2014/main" id="{D51869B7-E5CB-44DA-82E3-A7D5C1E026C9}"/>
                </a:ext>
              </a:extLst>
            </p:cNvPr>
            <p:cNvSpPr>
              <a:spLocks/>
            </p:cNvSpPr>
            <p:nvPr/>
          </p:nvSpPr>
          <p:spPr bwMode="auto">
            <a:xfrm flipH="1">
              <a:off x="6086167"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93" name="Freeform 587">
              <a:extLst>
                <a:ext uri="{FF2B5EF4-FFF2-40B4-BE49-F238E27FC236}">
                  <a16:creationId xmlns:a16="http://schemas.microsoft.com/office/drawing/2014/main" id="{4C544C49-8F33-4DA1-845B-73B99BEA6CDA}"/>
                </a:ext>
              </a:extLst>
            </p:cNvPr>
            <p:cNvSpPr>
              <a:spLocks/>
            </p:cNvSpPr>
            <p:nvPr/>
          </p:nvSpPr>
          <p:spPr bwMode="auto">
            <a:xfrm flipH="1">
              <a:off x="565044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94" name="Freeform 588">
              <a:extLst>
                <a:ext uri="{FF2B5EF4-FFF2-40B4-BE49-F238E27FC236}">
                  <a16:creationId xmlns:a16="http://schemas.microsoft.com/office/drawing/2014/main" id="{229528D8-2664-4E1B-AFC2-30E17ED36CC7}"/>
                </a:ext>
              </a:extLst>
            </p:cNvPr>
            <p:cNvSpPr>
              <a:spLocks/>
            </p:cNvSpPr>
            <p:nvPr/>
          </p:nvSpPr>
          <p:spPr bwMode="auto">
            <a:xfrm flipH="1">
              <a:off x="532430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95" name="Freeform 589">
              <a:extLst>
                <a:ext uri="{FF2B5EF4-FFF2-40B4-BE49-F238E27FC236}">
                  <a16:creationId xmlns:a16="http://schemas.microsoft.com/office/drawing/2014/main" id="{043941A6-00C8-4E9A-B608-D05B2245239F}"/>
                </a:ext>
              </a:extLst>
            </p:cNvPr>
            <p:cNvSpPr>
              <a:spLocks/>
            </p:cNvSpPr>
            <p:nvPr/>
          </p:nvSpPr>
          <p:spPr bwMode="auto">
            <a:xfrm flipH="1">
              <a:off x="5757539"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96" name="Freeform 590">
              <a:extLst>
                <a:ext uri="{FF2B5EF4-FFF2-40B4-BE49-F238E27FC236}">
                  <a16:creationId xmlns:a16="http://schemas.microsoft.com/office/drawing/2014/main" id="{623ADF48-9198-4E4C-BCE3-F177F7505268}"/>
                </a:ext>
              </a:extLst>
            </p:cNvPr>
            <p:cNvSpPr>
              <a:spLocks/>
            </p:cNvSpPr>
            <p:nvPr/>
          </p:nvSpPr>
          <p:spPr bwMode="auto">
            <a:xfrm flipH="1">
              <a:off x="5431399"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97" name="Freeform 29">
              <a:extLst>
                <a:ext uri="{FF2B5EF4-FFF2-40B4-BE49-F238E27FC236}">
                  <a16:creationId xmlns:a16="http://schemas.microsoft.com/office/drawing/2014/main" id="{4ED236BF-BB1E-4439-A35D-415222C53D63}"/>
                </a:ext>
              </a:extLst>
            </p:cNvPr>
            <p:cNvSpPr>
              <a:spLocks/>
            </p:cNvSpPr>
            <p:nvPr/>
          </p:nvSpPr>
          <p:spPr bwMode="auto">
            <a:xfrm flipH="1">
              <a:off x="499567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98" name="Freeform 31">
              <a:extLst>
                <a:ext uri="{FF2B5EF4-FFF2-40B4-BE49-F238E27FC236}">
                  <a16:creationId xmlns:a16="http://schemas.microsoft.com/office/drawing/2014/main" id="{8A23FAAE-620A-4294-9841-921C47E9C11B}"/>
                </a:ext>
              </a:extLst>
            </p:cNvPr>
            <p:cNvSpPr>
              <a:spLocks/>
            </p:cNvSpPr>
            <p:nvPr/>
          </p:nvSpPr>
          <p:spPr bwMode="auto">
            <a:xfrm flipH="1">
              <a:off x="5102769"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37" name="Freeform 29">
              <a:extLst>
                <a:ext uri="{FF2B5EF4-FFF2-40B4-BE49-F238E27FC236}">
                  <a16:creationId xmlns:a16="http://schemas.microsoft.com/office/drawing/2014/main" id="{1EE53E81-72A9-43B0-9FDF-16877FB32BC8}"/>
                </a:ext>
              </a:extLst>
            </p:cNvPr>
            <p:cNvSpPr>
              <a:spLocks/>
            </p:cNvSpPr>
            <p:nvPr/>
          </p:nvSpPr>
          <p:spPr bwMode="auto">
            <a:xfrm flipH="1">
              <a:off x="466704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38" name="Freeform 30">
              <a:extLst>
                <a:ext uri="{FF2B5EF4-FFF2-40B4-BE49-F238E27FC236}">
                  <a16:creationId xmlns:a16="http://schemas.microsoft.com/office/drawing/2014/main" id="{BA569DC6-A36F-4A6A-8DEB-F064794C845D}"/>
                </a:ext>
              </a:extLst>
            </p:cNvPr>
            <p:cNvSpPr>
              <a:spLocks/>
            </p:cNvSpPr>
            <p:nvPr/>
          </p:nvSpPr>
          <p:spPr bwMode="auto">
            <a:xfrm flipH="1">
              <a:off x="4340907"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39" name="Freeform 31">
              <a:extLst>
                <a:ext uri="{FF2B5EF4-FFF2-40B4-BE49-F238E27FC236}">
                  <a16:creationId xmlns:a16="http://schemas.microsoft.com/office/drawing/2014/main" id="{E2E08C06-A087-453E-BF75-1A7AC653D043}"/>
                </a:ext>
              </a:extLst>
            </p:cNvPr>
            <p:cNvSpPr>
              <a:spLocks/>
            </p:cNvSpPr>
            <p:nvPr/>
          </p:nvSpPr>
          <p:spPr bwMode="auto">
            <a:xfrm flipH="1">
              <a:off x="4774142"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40" name="Freeform 32">
              <a:extLst>
                <a:ext uri="{FF2B5EF4-FFF2-40B4-BE49-F238E27FC236}">
                  <a16:creationId xmlns:a16="http://schemas.microsoft.com/office/drawing/2014/main" id="{53D6C9C2-A744-4C1C-8672-ADC54A0FFEEE}"/>
                </a:ext>
              </a:extLst>
            </p:cNvPr>
            <p:cNvSpPr>
              <a:spLocks/>
            </p:cNvSpPr>
            <p:nvPr/>
          </p:nvSpPr>
          <p:spPr bwMode="auto">
            <a:xfrm flipH="1">
              <a:off x="4448001"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41" name="Freeform 29">
              <a:extLst>
                <a:ext uri="{FF2B5EF4-FFF2-40B4-BE49-F238E27FC236}">
                  <a16:creationId xmlns:a16="http://schemas.microsoft.com/office/drawing/2014/main" id="{AE0AE3F1-BF26-469D-943E-78DA8EE0E0B4}"/>
                </a:ext>
              </a:extLst>
            </p:cNvPr>
            <p:cNvSpPr>
              <a:spLocks/>
            </p:cNvSpPr>
            <p:nvPr/>
          </p:nvSpPr>
          <p:spPr bwMode="auto">
            <a:xfrm flipH="1">
              <a:off x="401227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42" name="Freeform 30">
              <a:extLst>
                <a:ext uri="{FF2B5EF4-FFF2-40B4-BE49-F238E27FC236}">
                  <a16:creationId xmlns:a16="http://schemas.microsoft.com/office/drawing/2014/main" id="{2BCAC8A7-BFF4-4B50-BB34-3D71B321E14E}"/>
                </a:ext>
              </a:extLst>
            </p:cNvPr>
            <p:cNvSpPr>
              <a:spLocks/>
            </p:cNvSpPr>
            <p:nvPr/>
          </p:nvSpPr>
          <p:spPr bwMode="auto">
            <a:xfrm flipH="1">
              <a:off x="368613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43" name="Freeform 31">
              <a:extLst>
                <a:ext uri="{FF2B5EF4-FFF2-40B4-BE49-F238E27FC236}">
                  <a16:creationId xmlns:a16="http://schemas.microsoft.com/office/drawing/2014/main" id="{A32B46C9-EEFD-4401-B741-ECBB84ADE869}"/>
                </a:ext>
              </a:extLst>
            </p:cNvPr>
            <p:cNvSpPr>
              <a:spLocks/>
            </p:cNvSpPr>
            <p:nvPr/>
          </p:nvSpPr>
          <p:spPr bwMode="auto">
            <a:xfrm flipH="1">
              <a:off x="4119373"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44" name="Freeform 32">
              <a:extLst>
                <a:ext uri="{FF2B5EF4-FFF2-40B4-BE49-F238E27FC236}">
                  <a16:creationId xmlns:a16="http://schemas.microsoft.com/office/drawing/2014/main" id="{62525033-77CC-4C20-8F12-DF93CDA9A723}"/>
                </a:ext>
              </a:extLst>
            </p:cNvPr>
            <p:cNvSpPr>
              <a:spLocks/>
            </p:cNvSpPr>
            <p:nvPr/>
          </p:nvSpPr>
          <p:spPr bwMode="auto">
            <a:xfrm flipH="1">
              <a:off x="3793231"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45" name="Freeform 29">
              <a:extLst>
                <a:ext uri="{FF2B5EF4-FFF2-40B4-BE49-F238E27FC236}">
                  <a16:creationId xmlns:a16="http://schemas.microsoft.com/office/drawing/2014/main" id="{0C20C67A-CE13-43AA-98F8-080F12FD9ACE}"/>
                </a:ext>
              </a:extLst>
            </p:cNvPr>
            <p:cNvSpPr>
              <a:spLocks/>
            </p:cNvSpPr>
            <p:nvPr/>
          </p:nvSpPr>
          <p:spPr bwMode="auto">
            <a:xfrm flipH="1">
              <a:off x="335751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46" name="Freeform 30">
              <a:extLst>
                <a:ext uri="{FF2B5EF4-FFF2-40B4-BE49-F238E27FC236}">
                  <a16:creationId xmlns:a16="http://schemas.microsoft.com/office/drawing/2014/main" id="{576C7748-9555-4564-AB81-8782CF91A59E}"/>
                </a:ext>
              </a:extLst>
            </p:cNvPr>
            <p:cNvSpPr>
              <a:spLocks/>
            </p:cNvSpPr>
            <p:nvPr/>
          </p:nvSpPr>
          <p:spPr bwMode="auto">
            <a:xfrm flipH="1">
              <a:off x="3031369"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47" name="Freeform 31">
              <a:extLst>
                <a:ext uri="{FF2B5EF4-FFF2-40B4-BE49-F238E27FC236}">
                  <a16:creationId xmlns:a16="http://schemas.microsoft.com/office/drawing/2014/main" id="{64DF0C7B-5C3C-4663-8365-3275BE1C7C60}"/>
                </a:ext>
              </a:extLst>
            </p:cNvPr>
            <p:cNvSpPr>
              <a:spLocks/>
            </p:cNvSpPr>
            <p:nvPr/>
          </p:nvSpPr>
          <p:spPr bwMode="auto">
            <a:xfrm flipH="1">
              <a:off x="3464604"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48" name="Freeform 32">
              <a:extLst>
                <a:ext uri="{FF2B5EF4-FFF2-40B4-BE49-F238E27FC236}">
                  <a16:creationId xmlns:a16="http://schemas.microsoft.com/office/drawing/2014/main" id="{1FAAF47B-C2A0-43BB-9381-2C75D88567A2}"/>
                </a:ext>
              </a:extLst>
            </p:cNvPr>
            <p:cNvSpPr>
              <a:spLocks/>
            </p:cNvSpPr>
            <p:nvPr/>
          </p:nvSpPr>
          <p:spPr bwMode="auto">
            <a:xfrm flipH="1">
              <a:off x="3138464"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49" name="Freeform 29">
              <a:extLst>
                <a:ext uri="{FF2B5EF4-FFF2-40B4-BE49-F238E27FC236}">
                  <a16:creationId xmlns:a16="http://schemas.microsoft.com/office/drawing/2014/main" id="{78B52D43-1204-42F6-8F08-FBD181C82C54}"/>
                </a:ext>
              </a:extLst>
            </p:cNvPr>
            <p:cNvSpPr>
              <a:spLocks/>
            </p:cNvSpPr>
            <p:nvPr/>
          </p:nvSpPr>
          <p:spPr bwMode="auto">
            <a:xfrm flipH="1">
              <a:off x="270274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50" name="Freeform 30">
              <a:extLst>
                <a:ext uri="{FF2B5EF4-FFF2-40B4-BE49-F238E27FC236}">
                  <a16:creationId xmlns:a16="http://schemas.microsoft.com/office/drawing/2014/main" id="{9FF64BAB-253C-4564-A88E-EE1CA77EFFE4}"/>
                </a:ext>
              </a:extLst>
            </p:cNvPr>
            <p:cNvSpPr>
              <a:spLocks/>
            </p:cNvSpPr>
            <p:nvPr/>
          </p:nvSpPr>
          <p:spPr bwMode="auto">
            <a:xfrm flipH="1">
              <a:off x="2376599"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51" name="Freeform 31">
              <a:extLst>
                <a:ext uri="{FF2B5EF4-FFF2-40B4-BE49-F238E27FC236}">
                  <a16:creationId xmlns:a16="http://schemas.microsoft.com/office/drawing/2014/main" id="{99DD6950-6DFF-4043-907D-206BD875B918}"/>
                </a:ext>
              </a:extLst>
            </p:cNvPr>
            <p:cNvSpPr>
              <a:spLocks/>
            </p:cNvSpPr>
            <p:nvPr/>
          </p:nvSpPr>
          <p:spPr bwMode="auto">
            <a:xfrm flipH="1">
              <a:off x="2809836"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52" name="Freeform 32">
              <a:extLst>
                <a:ext uri="{FF2B5EF4-FFF2-40B4-BE49-F238E27FC236}">
                  <a16:creationId xmlns:a16="http://schemas.microsoft.com/office/drawing/2014/main" id="{01F65CF4-C605-49AA-B1FD-136B95E55667}"/>
                </a:ext>
              </a:extLst>
            </p:cNvPr>
            <p:cNvSpPr>
              <a:spLocks/>
            </p:cNvSpPr>
            <p:nvPr/>
          </p:nvSpPr>
          <p:spPr bwMode="auto">
            <a:xfrm flipH="1">
              <a:off x="2483694"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53" name="Freeform 447">
              <a:extLst>
                <a:ext uri="{FF2B5EF4-FFF2-40B4-BE49-F238E27FC236}">
                  <a16:creationId xmlns:a16="http://schemas.microsoft.com/office/drawing/2014/main" id="{423EFB1F-DAAF-4114-BCBE-2EC6406CA3EF}"/>
                </a:ext>
              </a:extLst>
            </p:cNvPr>
            <p:cNvSpPr>
              <a:spLocks/>
            </p:cNvSpPr>
            <p:nvPr/>
          </p:nvSpPr>
          <p:spPr bwMode="auto">
            <a:xfrm flipH="1">
              <a:off x="2047972"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54" name="Freeform 448">
              <a:extLst>
                <a:ext uri="{FF2B5EF4-FFF2-40B4-BE49-F238E27FC236}">
                  <a16:creationId xmlns:a16="http://schemas.microsoft.com/office/drawing/2014/main" id="{E708C960-A737-45D5-8A6B-231383543063}"/>
                </a:ext>
              </a:extLst>
            </p:cNvPr>
            <p:cNvSpPr>
              <a:spLocks/>
            </p:cNvSpPr>
            <p:nvPr/>
          </p:nvSpPr>
          <p:spPr bwMode="auto">
            <a:xfrm flipH="1">
              <a:off x="172183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55" name="Freeform 449">
              <a:extLst>
                <a:ext uri="{FF2B5EF4-FFF2-40B4-BE49-F238E27FC236}">
                  <a16:creationId xmlns:a16="http://schemas.microsoft.com/office/drawing/2014/main" id="{76E7BD20-3B7F-4079-94E8-3964CB17C3E4}"/>
                </a:ext>
              </a:extLst>
            </p:cNvPr>
            <p:cNvSpPr>
              <a:spLocks/>
            </p:cNvSpPr>
            <p:nvPr/>
          </p:nvSpPr>
          <p:spPr bwMode="auto">
            <a:xfrm flipH="1">
              <a:off x="2155066"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56" name="Freeform 450">
              <a:extLst>
                <a:ext uri="{FF2B5EF4-FFF2-40B4-BE49-F238E27FC236}">
                  <a16:creationId xmlns:a16="http://schemas.microsoft.com/office/drawing/2014/main" id="{0A805376-57E8-4BFD-929E-690BDDAE7087}"/>
                </a:ext>
              </a:extLst>
            </p:cNvPr>
            <p:cNvSpPr>
              <a:spLocks/>
            </p:cNvSpPr>
            <p:nvPr/>
          </p:nvSpPr>
          <p:spPr bwMode="auto">
            <a:xfrm flipH="1">
              <a:off x="1828926"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57" name="Freeform 29">
              <a:extLst>
                <a:ext uri="{FF2B5EF4-FFF2-40B4-BE49-F238E27FC236}">
                  <a16:creationId xmlns:a16="http://schemas.microsoft.com/office/drawing/2014/main" id="{1BBCC45F-89DF-420C-9912-BFE8CE3C5214}"/>
                </a:ext>
              </a:extLst>
            </p:cNvPr>
            <p:cNvSpPr>
              <a:spLocks/>
            </p:cNvSpPr>
            <p:nvPr/>
          </p:nvSpPr>
          <p:spPr bwMode="auto">
            <a:xfrm flipH="1">
              <a:off x="139320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58" name="Freeform 31">
              <a:extLst>
                <a:ext uri="{FF2B5EF4-FFF2-40B4-BE49-F238E27FC236}">
                  <a16:creationId xmlns:a16="http://schemas.microsoft.com/office/drawing/2014/main" id="{F6466281-ECC9-4FCD-8F88-87A21A17F47F}"/>
                </a:ext>
              </a:extLst>
            </p:cNvPr>
            <p:cNvSpPr>
              <a:spLocks/>
            </p:cNvSpPr>
            <p:nvPr/>
          </p:nvSpPr>
          <p:spPr bwMode="auto">
            <a:xfrm flipH="1">
              <a:off x="1500297"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59" name="Freeform 29">
              <a:extLst>
                <a:ext uri="{FF2B5EF4-FFF2-40B4-BE49-F238E27FC236}">
                  <a16:creationId xmlns:a16="http://schemas.microsoft.com/office/drawing/2014/main" id="{D4172A17-C18F-4225-AD4D-AF2A01CC6CF9}"/>
                </a:ext>
              </a:extLst>
            </p:cNvPr>
            <p:cNvSpPr>
              <a:spLocks/>
            </p:cNvSpPr>
            <p:nvPr/>
          </p:nvSpPr>
          <p:spPr bwMode="auto">
            <a:xfrm flipH="1">
              <a:off x="106457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60" name="Freeform 30">
              <a:extLst>
                <a:ext uri="{FF2B5EF4-FFF2-40B4-BE49-F238E27FC236}">
                  <a16:creationId xmlns:a16="http://schemas.microsoft.com/office/drawing/2014/main" id="{0F592BA4-15C6-4D6B-AD14-97FD54809D9C}"/>
                </a:ext>
              </a:extLst>
            </p:cNvPr>
            <p:cNvSpPr>
              <a:spLocks/>
            </p:cNvSpPr>
            <p:nvPr/>
          </p:nvSpPr>
          <p:spPr bwMode="auto">
            <a:xfrm flipH="1">
              <a:off x="73843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61" name="Freeform 31">
              <a:extLst>
                <a:ext uri="{FF2B5EF4-FFF2-40B4-BE49-F238E27FC236}">
                  <a16:creationId xmlns:a16="http://schemas.microsoft.com/office/drawing/2014/main" id="{E55177BE-5823-4E9C-86E6-6EFC789C0162}"/>
                </a:ext>
              </a:extLst>
            </p:cNvPr>
            <p:cNvSpPr>
              <a:spLocks/>
            </p:cNvSpPr>
            <p:nvPr/>
          </p:nvSpPr>
          <p:spPr bwMode="auto">
            <a:xfrm flipH="1">
              <a:off x="1171668"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62" name="Freeform 32">
              <a:extLst>
                <a:ext uri="{FF2B5EF4-FFF2-40B4-BE49-F238E27FC236}">
                  <a16:creationId xmlns:a16="http://schemas.microsoft.com/office/drawing/2014/main" id="{E85E4376-F754-460F-9A84-05A6FBD02939}"/>
                </a:ext>
              </a:extLst>
            </p:cNvPr>
            <p:cNvSpPr>
              <a:spLocks/>
            </p:cNvSpPr>
            <p:nvPr/>
          </p:nvSpPr>
          <p:spPr bwMode="auto">
            <a:xfrm flipH="1">
              <a:off x="845528"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63" name="Freeform 29">
              <a:extLst>
                <a:ext uri="{FF2B5EF4-FFF2-40B4-BE49-F238E27FC236}">
                  <a16:creationId xmlns:a16="http://schemas.microsoft.com/office/drawing/2014/main" id="{E6945E86-7683-4CFD-8B22-087766B8B83B}"/>
                </a:ext>
              </a:extLst>
            </p:cNvPr>
            <p:cNvSpPr>
              <a:spLocks/>
            </p:cNvSpPr>
            <p:nvPr/>
          </p:nvSpPr>
          <p:spPr bwMode="auto">
            <a:xfrm flipH="1">
              <a:off x="40980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64" name="Freeform 30">
              <a:extLst>
                <a:ext uri="{FF2B5EF4-FFF2-40B4-BE49-F238E27FC236}">
                  <a16:creationId xmlns:a16="http://schemas.microsoft.com/office/drawing/2014/main" id="{D562F685-1E41-420B-8D41-76103A8FC8CC}"/>
                </a:ext>
              </a:extLst>
            </p:cNvPr>
            <p:cNvSpPr>
              <a:spLocks/>
            </p:cNvSpPr>
            <p:nvPr/>
          </p:nvSpPr>
          <p:spPr bwMode="auto">
            <a:xfrm flipH="1">
              <a:off x="83664"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65" name="Freeform 31">
              <a:extLst>
                <a:ext uri="{FF2B5EF4-FFF2-40B4-BE49-F238E27FC236}">
                  <a16:creationId xmlns:a16="http://schemas.microsoft.com/office/drawing/2014/main" id="{31A9F6E1-20EC-47E9-A554-AD8D8BC58A49}"/>
                </a:ext>
              </a:extLst>
            </p:cNvPr>
            <p:cNvSpPr>
              <a:spLocks/>
            </p:cNvSpPr>
            <p:nvPr/>
          </p:nvSpPr>
          <p:spPr bwMode="auto">
            <a:xfrm flipH="1">
              <a:off x="516899"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66" name="Freeform 32">
              <a:extLst>
                <a:ext uri="{FF2B5EF4-FFF2-40B4-BE49-F238E27FC236}">
                  <a16:creationId xmlns:a16="http://schemas.microsoft.com/office/drawing/2014/main" id="{C611903C-5E0F-464F-8B7C-4EB886C1E81B}"/>
                </a:ext>
              </a:extLst>
            </p:cNvPr>
            <p:cNvSpPr>
              <a:spLocks/>
            </p:cNvSpPr>
            <p:nvPr/>
          </p:nvSpPr>
          <p:spPr bwMode="auto">
            <a:xfrm flipH="1">
              <a:off x="190758"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02" name="Group 1801">
            <a:extLst>
              <a:ext uri="{FF2B5EF4-FFF2-40B4-BE49-F238E27FC236}">
                <a16:creationId xmlns:a16="http://schemas.microsoft.com/office/drawing/2014/main" id="{6AE2B9B6-C947-40E8-9C29-194017E32D74}"/>
              </a:ext>
            </a:extLst>
          </p:cNvPr>
          <p:cNvGrpSpPr/>
          <p:nvPr userDrawn="1"/>
        </p:nvGrpSpPr>
        <p:grpSpPr>
          <a:xfrm>
            <a:off x="83666" y="6049552"/>
            <a:ext cx="12009863" cy="176637"/>
            <a:chOff x="83663" y="6004311"/>
            <a:chExt cx="12009863" cy="176637"/>
          </a:xfrm>
        </p:grpSpPr>
        <p:sp>
          <p:nvSpPr>
            <p:cNvPr id="991" name="Freeform 29">
              <a:extLst>
                <a:ext uri="{FF2B5EF4-FFF2-40B4-BE49-F238E27FC236}">
                  <a16:creationId xmlns:a16="http://schemas.microsoft.com/office/drawing/2014/main" id="{EB84D63A-0D4B-4075-A871-81FF6D72315E}"/>
                </a:ext>
              </a:extLst>
            </p:cNvPr>
            <p:cNvSpPr>
              <a:spLocks/>
            </p:cNvSpPr>
            <p:nvPr/>
          </p:nvSpPr>
          <p:spPr bwMode="auto">
            <a:xfrm>
              <a:off x="305196"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92" name="Freeform 30">
              <a:extLst>
                <a:ext uri="{FF2B5EF4-FFF2-40B4-BE49-F238E27FC236}">
                  <a16:creationId xmlns:a16="http://schemas.microsoft.com/office/drawing/2014/main" id="{F1D8AF92-93AF-40D7-83F8-49E1B7F0320E}"/>
                </a:ext>
              </a:extLst>
            </p:cNvPr>
            <p:cNvSpPr>
              <a:spLocks/>
            </p:cNvSpPr>
            <p:nvPr/>
          </p:nvSpPr>
          <p:spPr bwMode="auto">
            <a:xfrm>
              <a:off x="63133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93" name="Freeform 31">
              <a:extLst>
                <a:ext uri="{FF2B5EF4-FFF2-40B4-BE49-F238E27FC236}">
                  <a16:creationId xmlns:a16="http://schemas.microsoft.com/office/drawing/2014/main" id="{7A35C52B-F028-45FF-8A9A-3622B405140E}"/>
                </a:ext>
              </a:extLst>
            </p:cNvPr>
            <p:cNvSpPr>
              <a:spLocks/>
            </p:cNvSpPr>
            <p:nvPr/>
          </p:nvSpPr>
          <p:spPr bwMode="auto">
            <a:xfrm>
              <a:off x="83663"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94" name="Freeform 32">
              <a:extLst>
                <a:ext uri="{FF2B5EF4-FFF2-40B4-BE49-F238E27FC236}">
                  <a16:creationId xmlns:a16="http://schemas.microsoft.com/office/drawing/2014/main" id="{F53796FF-41D3-410C-BA07-01AF758A968B}"/>
                </a:ext>
              </a:extLst>
            </p:cNvPr>
            <p:cNvSpPr>
              <a:spLocks/>
            </p:cNvSpPr>
            <p:nvPr/>
          </p:nvSpPr>
          <p:spPr bwMode="auto">
            <a:xfrm>
              <a:off x="412290"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95" name="Freeform 29">
              <a:extLst>
                <a:ext uri="{FF2B5EF4-FFF2-40B4-BE49-F238E27FC236}">
                  <a16:creationId xmlns:a16="http://schemas.microsoft.com/office/drawing/2014/main" id="{D29764A6-B722-4AEA-A422-85C549D6243F}"/>
                </a:ext>
              </a:extLst>
            </p:cNvPr>
            <p:cNvSpPr>
              <a:spLocks/>
            </p:cNvSpPr>
            <p:nvPr/>
          </p:nvSpPr>
          <p:spPr bwMode="auto">
            <a:xfrm>
              <a:off x="959966"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96" name="Freeform 30">
              <a:extLst>
                <a:ext uri="{FF2B5EF4-FFF2-40B4-BE49-F238E27FC236}">
                  <a16:creationId xmlns:a16="http://schemas.microsoft.com/office/drawing/2014/main" id="{CDD9BDE7-668C-41CD-A8FE-AE9DBDEBE143}"/>
                </a:ext>
              </a:extLst>
            </p:cNvPr>
            <p:cNvSpPr>
              <a:spLocks/>
            </p:cNvSpPr>
            <p:nvPr/>
          </p:nvSpPr>
          <p:spPr bwMode="auto">
            <a:xfrm>
              <a:off x="1286106"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97" name="Freeform 31">
              <a:extLst>
                <a:ext uri="{FF2B5EF4-FFF2-40B4-BE49-F238E27FC236}">
                  <a16:creationId xmlns:a16="http://schemas.microsoft.com/office/drawing/2014/main" id="{78B4C4D2-DA1D-4895-85E6-12B64EAB8F2A}"/>
                </a:ext>
              </a:extLst>
            </p:cNvPr>
            <p:cNvSpPr>
              <a:spLocks/>
            </p:cNvSpPr>
            <p:nvPr/>
          </p:nvSpPr>
          <p:spPr bwMode="auto">
            <a:xfrm>
              <a:off x="738432"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98" name="Freeform 32">
              <a:extLst>
                <a:ext uri="{FF2B5EF4-FFF2-40B4-BE49-F238E27FC236}">
                  <a16:creationId xmlns:a16="http://schemas.microsoft.com/office/drawing/2014/main" id="{BC0006B3-F800-4317-8783-B91A4FE4E362}"/>
                </a:ext>
              </a:extLst>
            </p:cNvPr>
            <p:cNvSpPr>
              <a:spLocks/>
            </p:cNvSpPr>
            <p:nvPr/>
          </p:nvSpPr>
          <p:spPr bwMode="auto">
            <a:xfrm>
              <a:off x="1067060"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99" name="Freeform 29">
              <a:extLst>
                <a:ext uri="{FF2B5EF4-FFF2-40B4-BE49-F238E27FC236}">
                  <a16:creationId xmlns:a16="http://schemas.microsoft.com/office/drawing/2014/main" id="{041382CF-61FD-4660-8FB5-598FB6C616D0}"/>
                </a:ext>
              </a:extLst>
            </p:cNvPr>
            <p:cNvSpPr>
              <a:spLocks/>
            </p:cNvSpPr>
            <p:nvPr/>
          </p:nvSpPr>
          <p:spPr bwMode="auto">
            <a:xfrm>
              <a:off x="1614734"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00" name="Freeform 30">
              <a:extLst>
                <a:ext uri="{FF2B5EF4-FFF2-40B4-BE49-F238E27FC236}">
                  <a16:creationId xmlns:a16="http://schemas.microsoft.com/office/drawing/2014/main" id="{9972FE09-1F04-48BB-BD9D-5FBDA3046307}"/>
                </a:ext>
              </a:extLst>
            </p:cNvPr>
            <p:cNvSpPr>
              <a:spLocks/>
            </p:cNvSpPr>
            <p:nvPr/>
          </p:nvSpPr>
          <p:spPr bwMode="auto">
            <a:xfrm>
              <a:off x="194087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01" name="Freeform 31">
              <a:extLst>
                <a:ext uri="{FF2B5EF4-FFF2-40B4-BE49-F238E27FC236}">
                  <a16:creationId xmlns:a16="http://schemas.microsoft.com/office/drawing/2014/main" id="{C718D31D-4141-4227-9283-7AFF23586B7C}"/>
                </a:ext>
              </a:extLst>
            </p:cNvPr>
            <p:cNvSpPr>
              <a:spLocks/>
            </p:cNvSpPr>
            <p:nvPr/>
          </p:nvSpPr>
          <p:spPr bwMode="auto">
            <a:xfrm>
              <a:off x="1393201"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02" name="Freeform 32">
              <a:extLst>
                <a:ext uri="{FF2B5EF4-FFF2-40B4-BE49-F238E27FC236}">
                  <a16:creationId xmlns:a16="http://schemas.microsoft.com/office/drawing/2014/main" id="{95D7D8FE-4145-481D-A4D8-15658D707B6C}"/>
                </a:ext>
              </a:extLst>
            </p:cNvPr>
            <p:cNvSpPr>
              <a:spLocks/>
            </p:cNvSpPr>
            <p:nvPr/>
          </p:nvSpPr>
          <p:spPr bwMode="auto">
            <a:xfrm>
              <a:off x="1721829"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03" name="Freeform 29">
              <a:extLst>
                <a:ext uri="{FF2B5EF4-FFF2-40B4-BE49-F238E27FC236}">
                  <a16:creationId xmlns:a16="http://schemas.microsoft.com/office/drawing/2014/main" id="{A663F658-2CC6-417E-A9EB-6C8F752E0F3B}"/>
                </a:ext>
              </a:extLst>
            </p:cNvPr>
            <p:cNvSpPr>
              <a:spLocks/>
            </p:cNvSpPr>
            <p:nvPr/>
          </p:nvSpPr>
          <p:spPr bwMode="auto">
            <a:xfrm>
              <a:off x="2269503"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04" name="Freeform 30">
              <a:extLst>
                <a:ext uri="{FF2B5EF4-FFF2-40B4-BE49-F238E27FC236}">
                  <a16:creationId xmlns:a16="http://schemas.microsoft.com/office/drawing/2014/main" id="{33ECAD77-0D8A-488D-92A4-7681FD0685EE}"/>
                </a:ext>
              </a:extLst>
            </p:cNvPr>
            <p:cNvSpPr>
              <a:spLocks/>
            </p:cNvSpPr>
            <p:nvPr/>
          </p:nvSpPr>
          <p:spPr bwMode="auto">
            <a:xfrm>
              <a:off x="2595644"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05" name="Freeform 31">
              <a:extLst>
                <a:ext uri="{FF2B5EF4-FFF2-40B4-BE49-F238E27FC236}">
                  <a16:creationId xmlns:a16="http://schemas.microsoft.com/office/drawing/2014/main" id="{5CBC7ED8-966B-4D67-8082-31BA034622B8}"/>
                </a:ext>
              </a:extLst>
            </p:cNvPr>
            <p:cNvSpPr>
              <a:spLocks/>
            </p:cNvSpPr>
            <p:nvPr/>
          </p:nvSpPr>
          <p:spPr bwMode="auto">
            <a:xfrm>
              <a:off x="2047969"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06" name="Freeform 32">
              <a:extLst>
                <a:ext uri="{FF2B5EF4-FFF2-40B4-BE49-F238E27FC236}">
                  <a16:creationId xmlns:a16="http://schemas.microsoft.com/office/drawing/2014/main" id="{9E28EFD6-33FE-4BAC-AA4E-F24484F8CADB}"/>
                </a:ext>
              </a:extLst>
            </p:cNvPr>
            <p:cNvSpPr>
              <a:spLocks/>
            </p:cNvSpPr>
            <p:nvPr/>
          </p:nvSpPr>
          <p:spPr bwMode="auto">
            <a:xfrm>
              <a:off x="2376598"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07" name="Freeform 477">
              <a:extLst>
                <a:ext uri="{FF2B5EF4-FFF2-40B4-BE49-F238E27FC236}">
                  <a16:creationId xmlns:a16="http://schemas.microsoft.com/office/drawing/2014/main" id="{35618359-81CE-4C99-A497-F508740CB0DD}"/>
                </a:ext>
              </a:extLst>
            </p:cNvPr>
            <p:cNvSpPr>
              <a:spLocks/>
            </p:cNvSpPr>
            <p:nvPr/>
          </p:nvSpPr>
          <p:spPr bwMode="auto">
            <a:xfrm>
              <a:off x="292427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08" name="Freeform 478">
              <a:extLst>
                <a:ext uri="{FF2B5EF4-FFF2-40B4-BE49-F238E27FC236}">
                  <a16:creationId xmlns:a16="http://schemas.microsoft.com/office/drawing/2014/main" id="{5928097D-BC24-45B5-968F-84D6BE800D5C}"/>
                </a:ext>
              </a:extLst>
            </p:cNvPr>
            <p:cNvSpPr>
              <a:spLocks/>
            </p:cNvSpPr>
            <p:nvPr/>
          </p:nvSpPr>
          <p:spPr bwMode="auto">
            <a:xfrm>
              <a:off x="3250413"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09" name="Freeform 479">
              <a:extLst>
                <a:ext uri="{FF2B5EF4-FFF2-40B4-BE49-F238E27FC236}">
                  <a16:creationId xmlns:a16="http://schemas.microsoft.com/office/drawing/2014/main" id="{D2F14BB8-A075-4E01-A02D-ED0304BD8BE5}"/>
                </a:ext>
              </a:extLst>
            </p:cNvPr>
            <p:cNvSpPr>
              <a:spLocks/>
            </p:cNvSpPr>
            <p:nvPr/>
          </p:nvSpPr>
          <p:spPr bwMode="auto">
            <a:xfrm>
              <a:off x="2702739"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10" name="Freeform 480">
              <a:extLst>
                <a:ext uri="{FF2B5EF4-FFF2-40B4-BE49-F238E27FC236}">
                  <a16:creationId xmlns:a16="http://schemas.microsoft.com/office/drawing/2014/main" id="{9283E334-67B2-411D-8C60-F399A3FD7607}"/>
                </a:ext>
              </a:extLst>
            </p:cNvPr>
            <p:cNvSpPr>
              <a:spLocks/>
            </p:cNvSpPr>
            <p:nvPr/>
          </p:nvSpPr>
          <p:spPr bwMode="auto">
            <a:xfrm>
              <a:off x="3031366"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11" name="Freeform 29">
              <a:extLst>
                <a:ext uri="{FF2B5EF4-FFF2-40B4-BE49-F238E27FC236}">
                  <a16:creationId xmlns:a16="http://schemas.microsoft.com/office/drawing/2014/main" id="{D2F28BD3-34CC-4DBC-9BF2-F92663233B15}"/>
                </a:ext>
              </a:extLst>
            </p:cNvPr>
            <p:cNvSpPr>
              <a:spLocks/>
            </p:cNvSpPr>
            <p:nvPr/>
          </p:nvSpPr>
          <p:spPr bwMode="auto">
            <a:xfrm>
              <a:off x="357904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12" name="Freeform 31">
              <a:extLst>
                <a:ext uri="{FF2B5EF4-FFF2-40B4-BE49-F238E27FC236}">
                  <a16:creationId xmlns:a16="http://schemas.microsoft.com/office/drawing/2014/main" id="{65C4C200-00FB-4671-B0FC-9B5903EFA6B5}"/>
                </a:ext>
              </a:extLst>
            </p:cNvPr>
            <p:cNvSpPr>
              <a:spLocks/>
            </p:cNvSpPr>
            <p:nvPr/>
          </p:nvSpPr>
          <p:spPr bwMode="auto">
            <a:xfrm>
              <a:off x="3357508"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13" name="Freeform 29">
              <a:extLst>
                <a:ext uri="{FF2B5EF4-FFF2-40B4-BE49-F238E27FC236}">
                  <a16:creationId xmlns:a16="http://schemas.microsoft.com/office/drawing/2014/main" id="{9EE12FD9-1A60-4B4E-BDCE-456710EF8B63}"/>
                </a:ext>
              </a:extLst>
            </p:cNvPr>
            <p:cNvSpPr>
              <a:spLocks/>
            </p:cNvSpPr>
            <p:nvPr/>
          </p:nvSpPr>
          <p:spPr bwMode="auto">
            <a:xfrm>
              <a:off x="390767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14" name="Freeform 30">
              <a:extLst>
                <a:ext uri="{FF2B5EF4-FFF2-40B4-BE49-F238E27FC236}">
                  <a16:creationId xmlns:a16="http://schemas.microsoft.com/office/drawing/2014/main" id="{02C3A7AC-51C2-4F57-9CEC-D92373F5D1BF}"/>
                </a:ext>
              </a:extLst>
            </p:cNvPr>
            <p:cNvSpPr>
              <a:spLocks/>
            </p:cNvSpPr>
            <p:nvPr/>
          </p:nvSpPr>
          <p:spPr bwMode="auto">
            <a:xfrm>
              <a:off x="4233811"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15" name="Freeform 31">
              <a:extLst>
                <a:ext uri="{FF2B5EF4-FFF2-40B4-BE49-F238E27FC236}">
                  <a16:creationId xmlns:a16="http://schemas.microsoft.com/office/drawing/2014/main" id="{AF46A3D3-8E3C-439D-A7F2-0BE48D34FEEB}"/>
                </a:ext>
              </a:extLst>
            </p:cNvPr>
            <p:cNvSpPr>
              <a:spLocks/>
            </p:cNvSpPr>
            <p:nvPr/>
          </p:nvSpPr>
          <p:spPr bwMode="auto">
            <a:xfrm>
              <a:off x="3686136"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16" name="Freeform 32">
              <a:extLst>
                <a:ext uri="{FF2B5EF4-FFF2-40B4-BE49-F238E27FC236}">
                  <a16:creationId xmlns:a16="http://schemas.microsoft.com/office/drawing/2014/main" id="{93D30021-48E0-42FB-BA4B-DFA777ABD635}"/>
                </a:ext>
              </a:extLst>
            </p:cNvPr>
            <p:cNvSpPr>
              <a:spLocks/>
            </p:cNvSpPr>
            <p:nvPr/>
          </p:nvSpPr>
          <p:spPr bwMode="auto">
            <a:xfrm>
              <a:off x="4014764"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17" name="Freeform 29">
              <a:extLst>
                <a:ext uri="{FF2B5EF4-FFF2-40B4-BE49-F238E27FC236}">
                  <a16:creationId xmlns:a16="http://schemas.microsoft.com/office/drawing/2014/main" id="{DAE0A4FD-A28E-49B5-B2B8-06411201C2EA}"/>
                </a:ext>
              </a:extLst>
            </p:cNvPr>
            <p:cNvSpPr>
              <a:spLocks/>
            </p:cNvSpPr>
            <p:nvPr/>
          </p:nvSpPr>
          <p:spPr bwMode="auto">
            <a:xfrm>
              <a:off x="4562439"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18" name="Freeform 30">
              <a:extLst>
                <a:ext uri="{FF2B5EF4-FFF2-40B4-BE49-F238E27FC236}">
                  <a16:creationId xmlns:a16="http://schemas.microsoft.com/office/drawing/2014/main" id="{E1AD0E62-6039-4044-9190-5A00ABCBD677}"/>
                </a:ext>
              </a:extLst>
            </p:cNvPr>
            <p:cNvSpPr>
              <a:spLocks/>
            </p:cNvSpPr>
            <p:nvPr/>
          </p:nvSpPr>
          <p:spPr bwMode="auto">
            <a:xfrm>
              <a:off x="488858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19" name="Freeform 31">
              <a:extLst>
                <a:ext uri="{FF2B5EF4-FFF2-40B4-BE49-F238E27FC236}">
                  <a16:creationId xmlns:a16="http://schemas.microsoft.com/office/drawing/2014/main" id="{06D3B464-B7F8-4CAD-AE5F-D5203D62B08A}"/>
                </a:ext>
              </a:extLst>
            </p:cNvPr>
            <p:cNvSpPr>
              <a:spLocks/>
            </p:cNvSpPr>
            <p:nvPr/>
          </p:nvSpPr>
          <p:spPr bwMode="auto">
            <a:xfrm>
              <a:off x="4340905"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20" name="Freeform 32">
              <a:extLst>
                <a:ext uri="{FF2B5EF4-FFF2-40B4-BE49-F238E27FC236}">
                  <a16:creationId xmlns:a16="http://schemas.microsoft.com/office/drawing/2014/main" id="{D7FB8E1A-03D3-48EC-8354-8ED146B811BF}"/>
                </a:ext>
              </a:extLst>
            </p:cNvPr>
            <p:cNvSpPr>
              <a:spLocks/>
            </p:cNvSpPr>
            <p:nvPr/>
          </p:nvSpPr>
          <p:spPr bwMode="auto">
            <a:xfrm>
              <a:off x="4669534"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21" name="Freeform 29">
              <a:extLst>
                <a:ext uri="{FF2B5EF4-FFF2-40B4-BE49-F238E27FC236}">
                  <a16:creationId xmlns:a16="http://schemas.microsoft.com/office/drawing/2014/main" id="{EFD056BF-C48D-4B03-B052-6DD2738EFAE3}"/>
                </a:ext>
              </a:extLst>
            </p:cNvPr>
            <p:cNvSpPr>
              <a:spLocks/>
            </p:cNvSpPr>
            <p:nvPr/>
          </p:nvSpPr>
          <p:spPr bwMode="auto">
            <a:xfrm>
              <a:off x="5217208"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22" name="Freeform 30">
              <a:extLst>
                <a:ext uri="{FF2B5EF4-FFF2-40B4-BE49-F238E27FC236}">
                  <a16:creationId xmlns:a16="http://schemas.microsoft.com/office/drawing/2014/main" id="{3CE438B3-A909-451C-893B-2ACFEB7E52E7}"/>
                </a:ext>
              </a:extLst>
            </p:cNvPr>
            <p:cNvSpPr>
              <a:spLocks/>
            </p:cNvSpPr>
            <p:nvPr/>
          </p:nvSpPr>
          <p:spPr bwMode="auto">
            <a:xfrm>
              <a:off x="5543348"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23" name="Freeform 31">
              <a:extLst>
                <a:ext uri="{FF2B5EF4-FFF2-40B4-BE49-F238E27FC236}">
                  <a16:creationId xmlns:a16="http://schemas.microsoft.com/office/drawing/2014/main" id="{5B688E72-91E2-4D28-B779-946F4D23A8A2}"/>
                </a:ext>
              </a:extLst>
            </p:cNvPr>
            <p:cNvSpPr>
              <a:spLocks/>
            </p:cNvSpPr>
            <p:nvPr/>
          </p:nvSpPr>
          <p:spPr bwMode="auto">
            <a:xfrm>
              <a:off x="4995674"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24" name="Freeform 32">
              <a:extLst>
                <a:ext uri="{FF2B5EF4-FFF2-40B4-BE49-F238E27FC236}">
                  <a16:creationId xmlns:a16="http://schemas.microsoft.com/office/drawing/2014/main" id="{C6F43DA8-BC73-4C5B-94E4-8CB2D4468EEE}"/>
                </a:ext>
              </a:extLst>
            </p:cNvPr>
            <p:cNvSpPr>
              <a:spLocks/>
            </p:cNvSpPr>
            <p:nvPr/>
          </p:nvSpPr>
          <p:spPr bwMode="auto">
            <a:xfrm>
              <a:off x="5324302"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25" name="Freeform 29">
              <a:extLst>
                <a:ext uri="{FF2B5EF4-FFF2-40B4-BE49-F238E27FC236}">
                  <a16:creationId xmlns:a16="http://schemas.microsoft.com/office/drawing/2014/main" id="{A93BE57F-9371-4213-880C-5219F3B954C9}"/>
                </a:ext>
              </a:extLst>
            </p:cNvPr>
            <p:cNvSpPr>
              <a:spLocks/>
            </p:cNvSpPr>
            <p:nvPr/>
          </p:nvSpPr>
          <p:spPr bwMode="auto">
            <a:xfrm>
              <a:off x="587197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26" name="Freeform 30">
              <a:extLst>
                <a:ext uri="{FF2B5EF4-FFF2-40B4-BE49-F238E27FC236}">
                  <a16:creationId xmlns:a16="http://schemas.microsoft.com/office/drawing/2014/main" id="{B6D16DFA-7938-42BA-B53A-E3C4687F5840}"/>
                </a:ext>
              </a:extLst>
            </p:cNvPr>
            <p:cNvSpPr>
              <a:spLocks/>
            </p:cNvSpPr>
            <p:nvPr/>
          </p:nvSpPr>
          <p:spPr bwMode="auto">
            <a:xfrm>
              <a:off x="6198118"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27" name="Freeform 31">
              <a:extLst>
                <a:ext uri="{FF2B5EF4-FFF2-40B4-BE49-F238E27FC236}">
                  <a16:creationId xmlns:a16="http://schemas.microsoft.com/office/drawing/2014/main" id="{45CDCBB6-708E-44CF-BA65-BACA9386BACD}"/>
                </a:ext>
              </a:extLst>
            </p:cNvPr>
            <p:cNvSpPr>
              <a:spLocks/>
            </p:cNvSpPr>
            <p:nvPr/>
          </p:nvSpPr>
          <p:spPr bwMode="auto">
            <a:xfrm>
              <a:off x="5650443"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28" name="Freeform 32">
              <a:extLst>
                <a:ext uri="{FF2B5EF4-FFF2-40B4-BE49-F238E27FC236}">
                  <a16:creationId xmlns:a16="http://schemas.microsoft.com/office/drawing/2014/main" id="{CE334FF6-8932-44E4-8D98-543369ABBAAC}"/>
                </a:ext>
              </a:extLst>
            </p:cNvPr>
            <p:cNvSpPr>
              <a:spLocks/>
            </p:cNvSpPr>
            <p:nvPr/>
          </p:nvSpPr>
          <p:spPr bwMode="auto">
            <a:xfrm>
              <a:off x="5979071"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29" name="Freeform 499">
              <a:extLst>
                <a:ext uri="{FF2B5EF4-FFF2-40B4-BE49-F238E27FC236}">
                  <a16:creationId xmlns:a16="http://schemas.microsoft.com/office/drawing/2014/main" id="{23A5D089-5B4E-48DD-878E-DE2590AB1821}"/>
                </a:ext>
              </a:extLst>
            </p:cNvPr>
            <p:cNvSpPr>
              <a:spLocks/>
            </p:cNvSpPr>
            <p:nvPr/>
          </p:nvSpPr>
          <p:spPr bwMode="auto">
            <a:xfrm>
              <a:off x="652674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30" name="Freeform 500">
              <a:extLst>
                <a:ext uri="{FF2B5EF4-FFF2-40B4-BE49-F238E27FC236}">
                  <a16:creationId xmlns:a16="http://schemas.microsoft.com/office/drawing/2014/main" id="{DCA739D1-CC8F-441B-93B7-0AE669F9BD4B}"/>
                </a:ext>
              </a:extLst>
            </p:cNvPr>
            <p:cNvSpPr>
              <a:spLocks/>
            </p:cNvSpPr>
            <p:nvPr/>
          </p:nvSpPr>
          <p:spPr bwMode="auto">
            <a:xfrm>
              <a:off x="685288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31" name="Freeform 501">
              <a:extLst>
                <a:ext uri="{FF2B5EF4-FFF2-40B4-BE49-F238E27FC236}">
                  <a16:creationId xmlns:a16="http://schemas.microsoft.com/office/drawing/2014/main" id="{50221695-4D2C-410B-9E90-48351BC17887}"/>
                </a:ext>
              </a:extLst>
            </p:cNvPr>
            <p:cNvSpPr>
              <a:spLocks/>
            </p:cNvSpPr>
            <p:nvPr/>
          </p:nvSpPr>
          <p:spPr bwMode="auto">
            <a:xfrm>
              <a:off x="6305212"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32" name="Freeform 502">
              <a:extLst>
                <a:ext uri="{FF2B5EF4-FFF2-40B4-BE49-F238E27FC236}">
                  <a16:creationId xmlns:a16="http://schemas.microsoft.com/office/drawing/2014/main" id="{61422459-4037-4AE7-8D9E-07BB41EA3916}"/>
                </a:ext>
              </a:extLst>
            </p:cNvPr>
            <p:cNvSpPr>
              <a:spLocks/>
            </p:cNvSpPr>
            <p:nvPr/>
          </p:nvSpPr>
          <p:spPr bwMode="auto">
            <a:xfrm>
              <a:off x="6633840"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33" name="Freeform 29">
              <a:extLst>
                <a:ext uri="{FF2B5EF4-FFF2-40B4-BE49-F238E27FC236}">
                  <a16:creationId xmlns:a16="http://schemas.microsoft.com/office/drawing/2014/main" id="{E07A424F-E204-43A1-8F6A-4765B0491B33}"/>
                </a:ext>
              </a:extLst>
            </p:cNvPr>
            <p:cNvSpPr>
              <a:spLocks/>
            </p:cNvSpPr>
            <p:nvPr/>
          </p:nvSpPr>
          <p:spPr bwMode="auto">
            <a:xfrm>
              <a:off x="718151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34" name="Freeform 31">
              <a:extLst>
                <a:ext uri="{FF2B5EF4-FFF2-40B4-BE49-F238E27FC236}">
                  <a16:creationId xmlns:a16="http://schemas.microsoft.com/office/drawing/2014/main" id="{43C16675-1119-4B14-BA22-BA13776B3932}"/>
                </a:ext>
              </a:extLst>
            </p:cNvPr>
            <p:cNvSpPr>
              <a:spLocks/>
            </p:cNvSpPr>
            <p:nvPr/>
          </p:nvSpPr>
          <p:spPr bwMode="auto">
            <a:xfrm>
              <a:off x="6959981"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01" name="Freeform 29">
              <a:extLst>
                <a:ext uri="{FF2B5EF4-FFF2-40B4-BE49-F238E27FC236}">
                  <a16:creationId xmlns:a16="http://schemas.microsoft.com/office/drawing/2014/main" id="{DC86AB09-3245-4C62-8429-D264B9BBAC1B}"/>
                </a:ext>
              </a:extLst>
            </p:cNvPr>
            <p:cNvSpPr>
              <a:spLocks/>
            </p:cNvSpPr>
            <p:nvPr/>
          </p:nvSpPr>
          <p:spPr bwMode="auto">
            <a:xfrm>
              <a:off x="751014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02" name="Freeform 30">
              <a:extLst>
                <a:ext uri="{FF2B5EF4-FFF2-40B4-BE49-F238E27FC236}">
                  <a16:creationId xmlns:a16="http://schemas.microsoft.com/office/drawing/2014/main" id="{34DB5ADD-5F68-4366-912B-571D7F278A0A}"/>
                </a:ext>
              </a:extLst>
            </p:cNvPr>
            <p:cNvSpPr>
              <a:spLocks/>
            </p:cNvSpPr>
            <p:nvPr/>
          </p:nvSpPr>
          <p:spPr bwMode="auto">
            <a:xfrm>
              <a:off x="7836283"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03" name="Freeform 31">
              <a:extLst>
                <a:ext uri="{FF2B5EF4-FFF2-40B4-BE49-F238E27FC236}">
                  <a16:creationId xmlns:a16="http://schemas.microsoft.com/office/drawing/2014/main" id="{3C54F082-BA8D-44B1-85D8-2A4F065B4FE5}"/>
                </a:ext>
              </a:extLst>
            </p:cNvPr>
            <p:cNvSpPr>
              <a:spLocks/>
            </p:cNvSpPr>
            <p:nvPr/>
          </p:nvSpPr>
          <p:spPr bwMode="auto">
            <a:xfrm>
              <a:off x="7288609"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04" name="Freeform 32">
              <a:extLst>
                <a:ext uri="{FF2B5EF4-FFF2-40B4-BE49-F238E27FC236}">
                  <a16:creationId xmlns:a16="http://schemas.microsoft.com/office/drawing/2014/main" id="{C0BD7B2F-A041-419C-9DEC-F49823001D4D}"/>
                </a:ext>
              </a:extLst>
            </p:cNvPr>
            <p:cNvSpPr>
              <a:spLocks/>
            </p:cNvSpPr>
            <p:nvPr/>
          </p:nvSpPr>
          <p:spPr bwMode="auto">
            <a:xfrm>
              <a:off x="7617237"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05" name="Freeform 29">
              <a:extLst>
                <a:ext uri="{FF2B5EF4-FFF2-40B4-BE49-F238E27FC236}">
                  <a16:creationId xmlns:a16="http://schemas.microsoft.com/office/drawing/2014/main" id="{39CD8CB6-AA94-45E9-95F4-CA6B912906CE}"/>
                </a:ext>
              </a:extLst>
            </p:cNvPr>
            <p:cNvSpPr>
              <a:spLocks/>
            </p:cNvSpPr>
            <p:nvPr/>
          </p:nvSpPr>
          <p:spPr bwMode="auto">
            <a:xfrm>
              <a:off x="816491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06" name="Freeform 30">
              <a:extLst>
                <a:ext uri="{FF2B5EF4-FFF2-40B4-BE49-F238E27FC236}">
                  <a16:creationId xmlns:a16="http://schemas.microsoft.com/office/drawing/2014/main" id="{7873A49E-A290-4115-83FA-5688742A6252}"/>
                </a:ext>
              </a:extLst>
            </p:cNvPr>
            <p:cNvSpPr>
              <a:spLocks/>
            </p:cNvSpPr>
            <p:nvPr/>
          </p:nvSpPr>
          <p:spPr bwMode="auto">
            <a:xfrm>
              <a:off x="849105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07" name="Freeform 31">
              <a:extLst>
                <a:ext uri="{FF2B5EF4-FFF2-40B4-BE49-F238E27FC236}">
                  <a16:creationId xmlns:a16="http://schemas.microsoft.com/office/drawing/2014/main" id="{BF858DC7-9EFD-473D-8D68-15EEFC83E46A}"/>
                </a:ext>
              </a:extLst>
            </p:cNvPr>
            <p:cNvSpPr>
              <a:spLocks/>
            </p:cNvSpPr>
            <p:nvPr/>
          </p:nvSpPr>
          <p:spPr bwMode="auto">
            <a:xfrm>
              <a:off x="7943378"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08" name="Freeform 32">
              <a:extLst>
                <a:ext uri="{FF2B5EF4-FFF2-40B4-BE49-F238E27FC236}">
                  <a16:creationId xmlns:a16="http://schemas.microsoft.com/office/drawing/2014/main" id="{EF195FB3-5F31-462A-9F78-28B87100C7AD}"/>
                </a:ext>
              </a:extLst>
            </p:cNvPr>
            <p:cNvSpPr>
              <a:spLocks/>
            </p:cNvSpPr>
            <p:nvPr/>
          </p:nvSpPr>
          <p:spPr bwMode="auto">
            <a:xfrm>
              <a:off x="8272007"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09" name="Freeform 29">
              <a:extLst>
                <a:ext uri="{FF2B5EF4-FFF2-40B4-BE49-F238E27FC236}">
                  <a16:creationId xmlns:a16="http://schemas.microsoft.com/office/drawing/2014/main" id="{57213923-4788-4824-B9AC-75A980CBAA90}"/>
                </a:ext>
              </a:extLst>
            </p:cNvPr>
            <p:cNvSpPr>
              <a:spLocks/>
            </p:cNvSpPr>
            <p:nvPr/>
          </p:nvSpPr>
          <p:spPr bwMode="auto">
            <a:xfrm>
              <a:off x="881968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10" name="Freeform 30">
              <a:extLst>
                <a:ext uri="{FF2B5EF4-FFF2-40B4-BE49-F238E27FC236}">
                  <a16:creationId xmlns:a16="http://schemas.microsoft.com/office/drawing/2014/main" id="{B3AA177E-08F8-4767-9504-4C140C188E54}"/>
                </a:ext>
              </a:extLst>
            </p:cNvPr>
            <p:cNvSpPr>
              <a:spLocks/>
            </p:cNvSpPr>
            <p:nvPr/>
          </p:nvSpPr>
          <p:spPr bwMode="auto">
            <a:xfrm>
              <a:off x="9145821"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11" name="Freeform 31">
              <a:extLst>
                <a:ext uri="{FF2B5EF4-FFF2-40B4-BE49-F238E27FC236}">
                  <a16:creationId xmlns:a16="http://schemas.microsoft.com/office/drawing/2014/main" id="{4F564A3C-0622-4D60-87C6-3A5B7F49695D}"/>
                </a:ext>
              </a:extLst>
            </p:cNvPr>
            <p:cNvSpPr>
              <a:spLocks/>
            </p:cNvSpPr>
            <p:nvPr/>
          </p:nvSpPr>
          <p:spPr bwMode="auto">
            <a:xfrm>
              <a:off x="8598147"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12" name="Freeform 32">
              <a:extLst>
                <a:ext uri="{FF2B5EF4-FFF2-40B4-BE49-F238E27FC236}">
                  <a16:creationId xmlns:a16="http://schemas.microsoft.com/office/drawing/2014/main" id="{805E1316-96DE-478C-A377-5DB19921C10B}"/>
                </a:ext>
              </a:extLst>
            </p:cNvPr>
            <p:cNvSpPr>
              <a:spLocks/>
            </p:cNvSpPr>
            <p:nvPr/>
          </p:nvSpPr>
          <p:spPr bwMode="auto">
            <a:xfrm>
              <a:off x="8926774"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13" name="Freeform 29">
              <a:extLst>
                <a:ext uri="{FF2B5EF4-FFF2-40B4-BE49-F238E27FC236}">
                  <a16:creationId xmlns:a16="http://schemas.microsoft.com/office/drawing/2014/main" id="{E2F44C27-0BBB-480C-BF23-8DC2C71BBED8}"/>
                </a:ext>
              </a:extLst>
            </p:cNvPr>
            <p:cNvSpPr>
              <a:spLocks/>
            </p:cNvSpPr>
            <p:nvPr/>
          </p:nvSpPr>
          <p:spPr bwMode="auto">
            <a:xfrm>
              <a:off x="947445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14" name="Freeform 30">
              <a:extLst>
                <a:ext uri="{FF2B5EF4-FFF2-40B4-BE49-F238E27FC236}">
                  <a16:creationId xmlns:a16="http://schemas.microsoft.com/office/drawing/2014/main" id="{971E956E-30BA-4587-AB17-5774BFE67EC2}"/>
                </a:ext>
              </a:extLst>
            </p:cNvPr>
            <p:cNvSpPr>
              <a:spLocks/>
            </p:cNvSpPr>
            <p:nvPr/>
          </p:nvSpPr>
          <p:spPr bwMode="auto">
            <a:xfrm>
              <a:off x="9800591"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15" name="Freeform 31">
              <a:extLst>
                <a:ext uri="{FF2B5EF4-FFF2-40B4-BE49-F238E27FC236}">
                  <a16:creationId xmlns:a16="http://schemas.microsoft.com/office/drawing/2014/main" id="{85E3166C-51C8-46FE-9298-F13A32E2754C}"/>
                </a:ext>
              </a:extLst>
            </p:cNvPr>
            <p:cNvSpPr>
              <a:spLocks/>
            </p:cNvSpPr>
            <p:nvPr/>
          </p:nvSpPr>
          <p:spPr bwMode="auto">
            <a:xfrm>
              <a:off x="9252915"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16" name="Freeform 32">
              <a:extLst>
                <a:ext uri="{FF2B5EF4-FFF2-40B4-BE49-F238E27FC236}">
                  <a16:creationId xmlns:a16="http://schemas.microsoft.com/office/drawing/2014/main" id="{525E9EF6-96B9-4A89-8208-3284D6D2158D}"/>
                </a:ext>
              </a:extLst>
            </p:cNvPr>
            <p:cNvSpPr>
              <a:spLocks/>
            </p:cNvSpPr>
            <p:nvPr/>
          </p:nvSpPr>
          <p:spPr bwMode="auto">
            <a:xfrm>
              <a:off x="9581544"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17" name="Freeform 387">
              <a:extLst>
                <a:ext uri="{FF2B5EF4-FFF2-40B4-BE49-F238E27FC236}">
                  <a16:creationId xmlns:a16="http://schemas.microsoft.com/office/drawing/2014/main" id="{478A8BCC-B32A-4E39-ABA1-9E4D13B7B8E8}"/>
                </a:ext>
              </a:extLst>
            </p:cNvPr>
            <p:cNvSpPr>
              <a:spLocks/>
            </p:cNvSpPr>
            <p:nvPr/>
          </p:nvSpPr>
          <p:spPr bwMode="auto">
            <a:xfrm>
              <a:off x="10129218"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18" name="Freeform 388">
              <a:extLst>
                <a:ext uri="{FF2B5EF4-FFF2-40B4-BE49-F238E27FC236}">
                  <a16:creationId xmlns:a16="http://schemas.microsoft.com/office/drawing/2014/main" id="{5614BBD2-EB0C-49E9-B44B-1A6437E671E9}"/>
                </a:ext>
              </a:extLst>
            </p:cNvPr>
            <p:cNvSpPr>
              <a:spLocks/>
            </p:cNvSpPr>
            <p:nvPr/>
          </p:nvSpPr>
          <p:spPr bwMode="auto">
            <a:xfrm>
              <a:off x="1045536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19" name="Freeform 389">
              <a:extLst>
                <a:ext uri="{FF2B5EF4-FFF2-40B4-BE49-F238E27FC236}">
                  <a16:creationId xmlns:a16="http://schemas.microsoft.com/office/drawing/2014/main" id="{2EDB4054-5229-4CA6-8895-DC3046D61967}"/>
                </a:ext>
              </a:extLst>
            </p:cNvPr>
            <p:cNvSpPr>
              <a:spLocks/>
            </p:cNvSpPr>
            <p:nvPr/>
          </p:nvSpPr>
          <p:spPr bwMode="auto">
            <a:xfrm>
              <a:off x="9907685"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20" name="Freeform 390">
              <a:extLst>
                <a:ext uri="{FF2B5EF4-FFF2-40B4-BE49-F238E27FC236}">
                  <a16:creationId xmlns:a16="http://schemas.microsoft.com/office/drawing/2014/main" id="{87A5FF6A-C9E1-4782-8DBF-68D362A1DDE0}"/>
                </a:ext>
              </a:extLst>
            </p:cNvPr>
            <p:cNvSpPr>
              <a:spLocks/>
            </p:cNvSpPr>
            <p:nvPr/>
          </p:nvSpPr>
          <p:spPr bwMode="auto">
            <a:xfrm>
              <a:off x="10236312"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21" name="Freeform 29">
              <a:extLst>
                <a:ext uri="{FF2B5EF4-FFF2-40B4-BE49-F238E27FC236}">
                  <a16:creationId xmlns:a16="http://schemas.microsoft.com/office/drawing/2014/main" id="{B1974EDF-FF26-4920-B532-D7F90207960C}"/>
                </a:ext>
              </a:extLst>
            </p:cNvPr>
            <p:cNvSpPr>
              <a:spLocks/>
            </p:cNvSpPr>
            <p:nvPr/>
          </p:nvSpPr>
          <p:spPr bwMode="auto">
            <a:xfrm>
              <a:off x="1078398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22" name="Freeform 31">
              <a:extLst>
                <a:ext uri="{FF2B5EF4-FFF2-40B4-BE49-F238E27FC236}">
                  <a16:creationId xmlns:a16="http://schemas.microsoft.com/office/drawing/2014/main" id="{2A17A771-20D7-492B-B75E-E2947ACD44CC}"/>
                </a:ext>
              </a:extLst>
            </p:cNvPr>
            <p:cNvSpPr>
              <a:spLocks/>
            </p:cNvSpPr>
            <p:nvPr/>
          </p:nvSpPr>
          <p:spPr bwMode="auto">
            <a:xfrm>
              <a:off x="10562454"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23" name="Freeform 29">
              <a:extLst>
                <a:ext uri="{FF2B5EF4-FFF2-40B4-BE49-F238E27FC236}">
                  <a16:creationId xmlns:a16="http://schemas.microsoft.com/office/drawing/2014/main" id="{10BAC488-EF39-4573-A277-FF040FEBA991}"/>
                </a:ext>
              </a:extLst>
            </p:cNvPr>
            <p:cNvSpPr>
              <a:spLocks/>
            </p:cNvSpPr>
            <p:nvPr/>
          </p:nvSpPr>
          <p:spPr bwMode="auto">
            <a:xfrm>
              <a:off x="1111261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24" name="Freeform 30">
              <a:extLst>
                <a:ext uri="{FF2B5EF4-FFF2-40B4-BE49-F238E27FC236}">
                  <a16:creationId xmlns:a16="http://schemas.microsoft.com/office/drawing/2014/main" id="{E3E6E5A3-B1FC-4080-92B1-FE5444FD3702}"/>
                </a:ext>
              </a:extLst>
            </p:cNvPr>
            <p:cNvSpPr>
              <a:spLocks/>
            </p:cNvSpPr>
            <p:nvPr/>
          </p:nvSpPr>
          <p:spPr bwMode="auto">
            <a:xfrm>
              <a:off x="1143875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25" name="Freeform 31">
              <a:extLst>
                <a:ext uri="{FF2B5EF4-FFF2-40B4-BE49-F238E27FC236}">
                  <a16:creationId xmlns:a16="http://schemas.microsoft.com/office/drawing/2014/main" id="{1E52E3E7-3179-4282-9CE5-345A1B489A4A}"/>
                </a:ext>
              </a:extLst>
            </p:cNvPr>
            <p:cNvSpPr>
              <a:spLocks/>
            </p:cNvSpPr>
            <p:nvPr/>
          </p:nvSpPr>
          <p:spPr bwMode="auto">
            <a:xfrm>
              <a:off x="10891083"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26" name="Freeform 32">
              <a:extLst>
                <a:ext uri="{FF2B5EF4-FFF2-40B4-BE49-F238E27FC236}">
                  <a16:creationId xmlns:a16="http://schemas.microsoft.com/office/drawing/2014/main" id="{8781BA8E-C018-4814-8A7E-BF2F785C8119}"/>
                </a:ext>
              </a:extLst>
            </p:cNvPr>
            <p:cNvSpPr>
              <a:spLocks/>
            </p:cNvSpPr>
            <p:nvPr/>
          </p:nvSpPr>
          <p:spPr bwMode="auto">
            <a:xfrm>
              <a:off x="11219710"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27" name="Freeform 397">
              <a:extLst>
                <a:ext uri="{FF2B5EF4-FFF2-40B4-BE49-F238E27FC236}">
                  <a16:creationId xmlns:a16="http://schemas.microsoft.com/office/drawing/2014/main" id="{22AFE1C2-8331-491C-9153-FD8A52D38C0C}"/>
                </a:ext>
              </a:extLst>
            </p:cNvPr>
            <p:cNvSpPr>
              <a:spLocks/>
            </p:cNvSpPr>
            <p:nvPr/>
          </p:nvSpPr>
          <p:spPr bwMode="auto">
            <a:xfrm>
              <a:off x="1176738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28" name="Freeform 398">
              <a:extLst>
                <a:ext uri="{FF2B5EF4-FFF2-40B4-BE49-F238E27FC236}">
                  <a16:creationId xmlns:a16="http://schemas.microsoft.com/office/drawing/2014/main" id="{3F5E02DF-9305-4D34-BDB0-528B885960B3}"/>
                </a:ext>
              </a:extLst>
            </p:cNvPr>
            <p:cNvSpPr>
              <a:spLocks/>
            </p:cNvSpPr>
            <p:nvPr/>
          </p:nvSpPr>
          <p:spPr bwMode="auto">
            <a:xfrm>
              <a:off x="12093526"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29" name="Freeform 399">
              <a:extLst>
                <a:ext uri="{FF2B5EF4-FFF2-40B4-BE49-F238E27FC236}">
                  <a16:creationId xmlns:a16="http://schemas.microsoft.com/office/drawing/2014/main" id="{0A3E8882-4F3B-4E14-82F4-4E3D6A37C4AE}"/>
                </a:ext>
              </a:extLst>
            </p:cNvPr>
            <p:cNvSpPr>
              <a:spLocks/>
            </p:cNvSpPr>
            <p:nvPr/>
          </p:nvSpPr>
          <p:spPr bwMode="auto">
            <a:xfrm>
              <a:off x="11545852"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30" name="Freeform 400">
              <a:extLst>
                <a:ext uri="{FF2B5EF4-FFF2-40B4-BE49-F238E27FC236}">
                  <a16:creationId xmlns:a16="http://schemas.microsoft.com/office/drawing/2014/main" id="{2BE2F195-095F-44A6-880F-2E6F93FB8A33}"/>
                </a:ext>
              </a:extLst>
            </p:cNvPr>
            <p:cNvSpPr>
              <a:spLocks/>
            </p:cNvSpPr>
            <p:nvPr/>
          </p:nvSpPr>
          <p:spPr bwMode="auto">
            <a:xfrm>
              <a:off x="11874480"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01" name="Group 1800">
            <a:extLst>
              <a:ext uri="{FF2B5EF4-FFF2-40B4-BE49-F238E27FC236}">
                <a16:creationId xmlns:a16="http://schemas.microsoft.com/office/drawing/2014/main" id="{683F34A0-4824-4E5A-A9CC-124D714530BA}"/>
              </a:ext>
            </a:extLst>
          </p:cNvPr>
          <p:cNvGrpSpPr/>
          <p:nvPr userDrawn="1"/>
        </p:nvGrpSpPr>
        <p:grpSpPr>
          <a:xfrm>
            <a:off x="83663" y="6334587"/>
            <a:ext cx="12009864" cy="176637"/>
            <a:chOff x="83663" y="6302087"/>
            <a:chExt cx="12009864" cy="176637"/>
          </a:xfrm>
        </p:grpSpPr>
        <p:sp>
          <p:nvSpPr>
            <p:cNvPr id="1035" name="Freeform 29">
              <a:extLst>
                <a:ext uri="{FF2B5EF4-FFF2-40B4-BE49-F238E27FC236}">
                  <a16:creationId xmlns:a16="http://schemas.microsoft.com/office/drawing/2014/main" id="{D926D0BC-D684-4C0F-983D-AB617D87C474}"/>
                </a:ext>
              </a:extLst>
            </p:cNvPr>
            <p:cNvSpPr>
              <a:spLocks/>
            </p:cNvSpPr>
            <p:nvPr/>
          </p:nvSpPr>
          <p:spPr bwMode="auto">
            <a:xfrm flipH="1">
              <a:off x="6959982"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36" name="Freeform 30">
              <a:extLst>
                <a:ext uri="{FF2B5EF4-FFF2-40B4-BE49-F238E27FC236}">
                  <a16:creationId xmlns:a16="http://schemas.microsoft.com/office/drawing/2014/main" id="{3552A2BB-2AC5-4272-AC98-FF0972D255D3}"/>
                </a:ext>
              </a:extLst>
            </p:cNvPr>
            <p:cNvSpPr>
              <a:spLocks/>
            </p:cNvSpPr>
            <p:nvPr/>
          </p:nvSpPr>
          <p:spPr bwMode="auto">
            <a:xfrm flipH="1">
              <a:off x="6633841"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37" name="Freeform 31">
              <a:extLst>
                <a:ext uri="{FF2B5EF4-FFF2-40B4-BE49-F238E27FC236}">
                  <a16:creationId xmlns:a16="http://schemas.microsoft.com/office/drawing/2014/main" id="{9ADB1201-DA91-45C9-81E2-52238039A199}"/>
                </a:ext>
              </a:extLst>
            </p:cNvPr>
            <p:cNvSpPr>
              <a:spLocks/>
            </p:cNvSpPr>
            <p:nvPr/>
          </p:nvSpPr>
          <p:spPr bwMode="auto">
            <a:xfrm flipH="1">
              <a:off x="7067076"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38" name="Freeform 32">
              <a:extLst>
                <a:ext uri="{FF2B5EF4-FFF2-40B4-BE49-F238E27FC236}">
                  <a16:creationId xmlns:a16="http://schemas.microsoft.com/office/drawing/2014/main" id="{0BE0CA55-2183-4139-B44D-80A8D2228D8B}"/>
                </a:ext>
              </a:extLst>
            </p:cNvPr>
            <p:cNvSpPr>
              <a:spLocks/>
            </p:cNvSpPr>
            <p:nvPr/>
          </p:nvSpPr>
          <p:spPr bwMode="auto">
            <a:xfrm flipH="1">
              <a:off x="6740936"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39" name="Freeform 29">
              <a:extLst>
                <a:ext uri="{FF2B5EF4-FFF2-40B4-BE49-F238E27FC236}">
                  <a16:creationId xmlns:a16="http://schemas.microsoft.com/office/drawing/2014/main" id="{E7ED715E-E5EB-4E21-A26C-C6F9CFAE177F}"/>
                </a:ext>
              </a:extLst>
            </p:cNvPr>
            <p:cNvSpPr>
              <a:spLocks/>
            </p:cNvSpPr>
            <p:nvPr/>
          </p:nvSpPr>
          <p:spPr bwMode="auto">
            <a:xfrm flipH="1">
              <a:off x="6305212"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40" name="Freeform 30">
              <a:extLst>
                <a:ext uri="{FF2B5EF4-FFF2-40B4-BE49-F238E27FC236}">
                  <a16:creationId xmlns:a16="http://schemas.microsoft.com/office/drawing/2014/main" id="{F6721F8B-03F3-4CBB-ABBA-D7D0AC873E1A}"/>
                </a:ext>
              </a:extLst>
            </p:cNvPr>
            <p:cNvSpPr>
              <a:spLocks/>
            </p:cNvSpPr>
            <p:nvPr/>
          </p:nvSpPr>
          <p:spPr bwMode="auto">
            <a:xfrm flipH="1">
              <a:off x="5979072"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41" name="Freeform 31">
              <a:extLst>
                <a:ext uri="{FF2B5EF4-FFF2-40B4-BE49-F238E27FC236}">
                  <a16:creationId xmlns:a16="http://schemas.microsoft.com/office/drawing/2014/main" id="{02D57ADD-1112-4051-8149-CF719517A11F}"/>
                </a:ext>
              </a:extLst>
            </p:cNvPr>
            <p:cNvSpPr>
              <a:spLocks/>
            </p:cNvSpPr>
            <p:nvPr/>
          </p:nvSpPr>
          <p:spPr bwMode="auto">
            <a:xfrm flipH="1">
              <a:off x="6412307"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42" name="Freeform 32">
              <a:extLst>
                <a:ext uri="{FF2B5EF4-FFF2-40B4-BE49-F238E27FC236}">
                  <a16:creationId xmlns:a16="http://schemas.microsoft.com/office/drawing/2014/main" id="{C8116DE6-9562-4609-9019-D5CEDBDE8FDA}"/>
                </a:ext>
              </a:extLst>
            </p:cNvPr>
            <p:cNvSpPr>
              <a:spLocks/>
            </p:cNvSpPr>
            <p:nvPr/>
          </p:nvSpPr>
          <p:spPr bwMode="auto">
            <a:xfrm flipH="1">
              <a:off x="6086166"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43" name="Freeform 29">
              <a:extLst>
                <a:ext uri="{FF2B5EF4-FFF2-40B4-BE49-F238E27FC236}">
                  <a16:creationId xmlns:a16="http://schemas.microsoft.com/office/drawing/2014/main" id="{DC0325FD-B009-4598-87B7-E69892120ABF}"/>
                </a:ext>
              </a:extLst>
            </p:cNvPr>
            <p:cNvSpPr>
              <a:spLocks/>
            </p:cNvSpPr>
            <p:nvPr/>
          </p:nvSpPr>
          <p:spPr bwMode="auto">
            <a:xfrm flipH="1">
              <a:off x="5650444"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44" name="Freeform 30">
              <a:extLst>
                <a:ext uri="{FF2B5EF4-FFF2-40B4-BE49-F238E27FC236}">
                  <a16:creationId xmlns:a16="http://schemas.microsoft.com/office/drawing/2014/main" id="{56C9E74C-69DF-44C7-8873-C1A753544BB5}"/>
                </a:ext>
              </a:extLst>
            </p:cNvPr>
            <p:cNvSpPr>
              <a:spLocks/>
            </p:cNvSpPr>
            <p:nvPr/>
          </p:nvSpPr>
          <p:spPr bwMode="auto">
            <a:xfrm flipH="1">
              <a:off x="5324303"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45" name="Freeform 31">
              <a:extLst>
                <a:ext uri="{FF2B5EF4-FFF2-40B4-BE49-F238E27FC236}">
                  <a16:creationId xmlns:a16="http://schemas.microsoft.com/office/drawing/2014/main" id="{2747D886-0F5B-461C-8D9E-743684577503}"/>
                </a:ext>
              </a:extLst>
            </p:cNvPr>
            <p:cNvSpPr>
              <a:spLocks/>
            </p:cNvSpPr>
            <p:nvPr/>
          </p:nvSpPr>
          <p:spPr bwMode="auto">
            <a:xfrm flipH="1">
              <a:off x="5757538"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46" name="Freeform 32">
              <a:extLst>
                <a:ext uri="{FF2B5EF4-FFF2-40B4-BE49-F238E27FC236}">
                  <a16:creationId xmlns:a16="http://schemas.microsoft.com/office/drawing/2014/main" id="{4B54D51C-DDD9-47BB-AFDE-0F3DADF70C7F}"/>
                </a:ext>
              </a:extLst>
            </p:cNvPr>
            <p:cNvSpPr>
              <a:spLocks/>
            </p:cNvSpPr>
            <p:nvPr/>
          </p:nvSpPr>
          <p:spPr bwMode="auto">
            <a:xfrm flipH="1">
              <a:off x="5431398"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47" name="Freeform 29">
              <a:extLst>
                <a:ext uri="{FF2B5EF4-FFF2-40B4-BE49-F238E27FC236}">
                  <a16:creationId xmlns:a16="http://schemas.microsoft.com/office/drawing/2014/main" id="{96248FA3-172C-49CA-9D21-8EFCFB86C605}"/>
                </a:ext>
              </a:extLst>
            </p:cNvPr>
            <p:cNvSpPr>
              <a:spLocks/>
            </p:cNvSpPr>
            <p:nvPr/>
          </p:nvSpPr>
          <p:spPr bwMode="auto">
            <a:xfrm flipH="1">
              <a:off x="4995675"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48" name="Freeform 30">
              <a:extLst>
                <a:ext uri="{FF2B5EF4-FFF2-40B4-BE49-F238E27FC236}">
                  <a16:creationId xmlns:a16="http://schemas.microsoft.com/office/drawing/2014/main" id="{32B78079-AB81-45CD-A1B0-CD6EB2BCC6A8}"/>
                </a:ext>
              </a:extLst>
            </p:cNvPr>
            <p:cNvSpPr>
              <a:spLocks/>
            </p:cNvSpPr>
            <p:nvPr/>
          </p:nvSpPr>
          <p:spPr bwMode="auto">
            <a:xfrm flipH="1">
              <a:off x="4669534"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49" name="Freeform 31">
              <a:extLst>
                <a:ext uri="{FF2B5EF4-FFF2-40B4-BE49-F238E27FC236}">
                  <a16:creationId xmlns:a16="http://schemas.microsoft.com/office/drawing/2014/main" id="{0DDF6A3D-9F36-4094-8D73-54587CA6BC58}"/>
                </a:ext>
              </a:extLst>
            </p:cNvPr>
            <p:cNvSpPr>
              <a:spLocks/>
            </p:cNvSpPr>
            <p:nvPr/>
          </p:nvSpPr>
          <p:spPr bwMode="auto">
            <a:xfrm flipH="1">
              <a:off x="5102769"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50" name="Freeform 32">
              <a:extLst>
                <a:ext uri="{FF2B5EF4-FFF2-40B4-BE49-F238E27FC236}">
                  <a16:creationId xmlns:a16="http://schemas.microsoft.com/office/drawing/2014/main" id="{69C8070F-C78C-496F-AB0C-2F9430281E2F}"/>
                </a:ext>
              </a:extLst>
            </p:cNvPr>
            <p:cNvSpPr>
              <a:spLocks/>
            </p:cNvSpPr>
            <p:nvPr/>
          </p:nvSpPr>
          <p:spPr bwMode="auto">
            <a:xfrm flipH="1">
              <a:off x="4776629"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51" name="Freeform 521">
              <a:extLst>
                <a:ext uri="{FF2B5EF4-FFF2-40B4-BE49-F238E27FC236}">
                  <a16:creationId xmlns:a16="http://schemas.microsoft.com/office/drawing/2014/main" id="{BD505570-4333-447E-88AA-436513DECD5E}"/>
                </a:ext>
              </a:extLst>
            </p:cNvPr>
            <p:cNvSpPr>
              <a:spLocks/>
            </p:cNvSpPr>
            <p:nvPr/>
          </p:nvSpPr>
          <p:spPr bwMode="auto">
            <a:xfrm flipH="1">
              <a:off x="4340906"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52" name="Freeform 522">
              <a:extLst>
                <a:ext uri="{FF2B5EF4-FFF2-40B4-BE49-F238E27FC236}">
                  <a16:creationId xmlns:a16="http://schemas.microsoft.com/office/drawing/2014/main" id="{DCC6EE4F-9031-4D04-990C-339505E21202}"/>
                </a:ext>
              </a:extLst>
            </p:cNvPr>
            <p:cNvSpPr>
              <a:spLocks/>
            </p:cNvSpPr>
            <p:nvPr/>
          </p:nvSpPr>
          <p:spPr bwMode="auto">
            <a:xfrm flipH="1">
              <a:off x="4014765"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53" name="Freeform 523">
              <a:extLst>
                <a:ext uri="{FF2B5EF4-FFF2-40B4-BE49-F238E27FC236}">
                  <a16:creationId xmlns:a16="http://schemas.microsoft.com/office/drawing/2014/main" id="{AAE54BA5-DA52-460B-9969-7756763C9752}"/>
                </a:ext>
              </a:extLst>
            </p:cNvPr>
            <p:cNvSpPr>
              <a:spLocks/>
            </p:cNvSpPr>
            <p:nvPr/>
          </p:nvSpPr>
          <p:spPr bwMode="auto">
            <a:xfrm flipH="1">
              <a:off x="4447999"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54" name="Freeform 524">
              <a:extLst>
                <a:ext uri="{FF2B5EF4-FFF2-40B4-BE49-F238E27FC236}">
                  <a16:creationId xmlns:a16="http://schemas.microsoft.com/office/drawing/2014/main" id="{5D44041C-9101-4787-8BBB-95717135A422}"/>
                </a:ext>
              </a:extLst>
            </p:cNvPr>
            <p:cNvSpPr>
              <a:spLocks/>
            </p:cNvSpPr>
            <p:nvPr/>
          </p:nvSpPr>
          <p:spPr bwMode="auto">
            <a:xfrm flipH="1">
              <a:off x="4121860"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55" name="Freeform 29">
              <a:extLst>
                <a:ext uri="{FF2B5EF4-FFF2-40B4-BE49-F238E27FC236}">
                  <a16:creationId xmlns:a16="http://schemas.microsoft.com/office/drawing/2014/main" id="{246D506F-1FB7-470A-96C6-17BFEB13D39F}"/>
                </a:ext>
              </a:extLst>
            </p:cNvPr>
            <p:cNvSpPr>
              <a:spLocks/>
            </p:cNvSpPr>
            <p:nvPr/>
          </p:nvSpPr>
          <p:spPr bwMode="auto">
            <a:xfrm flipH="1">
              <a:off x="3686136"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56" name="Freeform 31">
              <a:extLst>
                <a:ext uri="{FF2B5EF4-FFF2-40B4-BE49-F238E27FC236}">
                  <a16:creationId xmlns:a16="http://schemas.microsoft.com/office/drawing/2014/main" id="{71E06B8D-B699-4533-9E74-A8D7A0E64441}"/>
                </a:ext>
              </a:extLst>
            </p:cNvPr>
            <p:cNvSpPr>
              <a:spLocks/>
            </p:cNvSpPr>
            <p:nvPr/>
          </p:nvSpPr>
          <p:spPr bwMode="auto">
            <a:xfrm flipH="1">
              <a:off x="3793231"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57" name="Freeform 29">
              <a:extLst>
                <a:ext uri="{FF2B5EF4-FFF2-40B4-BE49-F238E27FC236}">
                  <a16:creationId xmlns:a16="http://schemas.microsoft.com/office/drawing/2014/main" id="{E1038BEF-6AB5-4989-A030-AFC0FDB6D56D}"/>
                </a:ext>
              </a:extLst>
            </p:cNvPr>
            <p:cNvSpPr>
              <a:spLocks/>
            </p:cNvSpPr>
            <p:nvPr/>
          </p:nvSpPr>
          <p:spPr bwMode="auto">
            <a:xfrm flipH="1">
              <a:off x="3357508"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58" name="Freeform 30">
              <a:extLst>
                <a:ext uri="{FF2B5EF4-FFF2-40B4-BE49-F238E27FC236}">
                  <a16:creationId xmlns:a16="http://schemas.microsoft.com/office/drawing/2014/main" id="{5E9B9464-B633-460A-8568-95EA2CF90F77}"/>
                </a:ext>
              </a:extLst>
            </p:cNvPr>
            <p:cNvSpPr>
              <a:spLocks/>
            </p:cNvSpPr>
            <p:nvPr/>
          </p:nvSpPr>
          <p:spPr bwMode="auto">
            <a:xfrm flipH="1">
              <a:off x="3031367"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59" name="Freeform 31">
              <a:extLst>
                <a:ext uri="{FF2B5EF4-FFF2-40B4-BE49-F238E27FC236}">
                  <a16:creationId xmlns:a16="http://schemas.microsoft.com/office/drawing/2014/main" id="{388561A6-DC26-4A46-A74A-8630E59A0814}"/>
                </a:ext>
              </a:extLst>
            </p:cNvPr>
            <p:cNvSpPr>
              <a:spLocks/>
            </p:cNvSpPr>
            <p:nvPr/>
          </p:nvSpPr>
          <p:spPr bwMode="auto">
            <a:xfrm flipH="1">
              <a:off x="3464602"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60" name="Freeform 32">
              <a:extLst>
                <a:ext uri="{FF2B5EF4-FFF2-40B4-BE49-F238E27FC236}">
                  <a16:creationId xmlns:a16="http://schemas.microsoft.com/office/drawing/2014/main" id="{91236F43-F981-4DF4-B3AF-AE232D551204}"/>
                </a:ext>
              </a:extLst>
            </p:cNvPr>
            <p:cNvSpPr>
              <a:spLocks/>
            </p:cNvSpPr>
            <p:nvPr/>
          </p:nvSpPr>
          <p:spPr bwMode="auto">
            <a:xfrm flipH="1">
              <a:off x="3138462"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61" name="Freeform 29">
              <a:extLst>
                <a:ext uri="{FF2B5EF4-FFF2-40B4-BE49-F238E27FC236}">
                  <a16:creationId xmlns:a16="http://schemas.microsoft.com/office/drawing/2014/main" id="{65AE2B37-CAA4-4571-8372-CBE6B75A86D0}"/>
                </a:ext>
              </a:extLst>
            </p:cNvPr>
            <p:cNvSpPr>
              <a:spLocks/>
            </p:cNvSpPr>
            <p:nvPr/>
          </p:nvSpPr>
          <p:spPr bwMode="auto">
            <a:xfrm flipH="1">
              <a:off x="2702739"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62" name="Freeform 30">
              <a:extLst>
                <a:ext uri="{FF2B5EF4-FFF2-40B4-BE49-F238E27FC236}">
                  <a16:creationId xmlns:a16="http://schemas.microsoft.com/office/drawing/2014/main" id="{81432EFF-FCFC-4180-B15B-B72FDE8B2ADC}"/>
                </a:ext>
              </a:extLst>
            </p:cNvPr>
            <p:cNvSpPr>
              <a:spLocks/>
            </p:cNvSpPr>
            <p:nvPr/>
          </p:nvSpPr>
          <p:spPr bwMode="auto">
            <a:xfrm flipH="1">
              <a:off x="2376598"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63" name="Freeform 31">
              <a:extLst>
                <a:ext uri="{FF2B5EF4-FFF2-40B4-BE49-F238E27FC236}">
                  <a16:creationId xmlns:a16="http://schemas.microsoft.com/office/drawing/2014/main" id="{531189AB-2721-4381-B953-8C7CC9F20193}"/>
                </a:ext>
              </a:extLst>
            </p:cNvPr>
            <p:cNvSpPr>
              <a:spLocks/>
            </p:cNvSpPr>
            <p:nvPr/>
          </p:nvSpPr>
          <p:spPr bwMode="auto">
            <a:xfrm flipH="1">
              <a:off x="2809833"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64" name="Freeform 32">
              <a:extLst>
                <a:ext uri="{FF2B5EF4-FFF2-40B4-BE49-F238E27FC236}">
                  <a16:creationId xmlns:a16="http://schemas.microsoft.com/office/drawing/2014/main" id="{99B53615-A1E5-4D9B-AAE1-FBC9A6CCA84B}"/>
                </a:ext>
              </a:extLst>
            </p:cNvPr>
            <p:cNvSpPr>
              <a:spLocks/>
            </p:cNvSpPr>
            <p:nvPr/>
          </p:nvSpPr>
          <p:spPr bwMode="auto">
            <a:xfrm flipH="1">
              <a:off x="2483693"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65" name="Freeform 29">
              <a:extLst>
                <a:ext uri="{FF2B5EF4-FFF2-40B4-BE49-F238E27FC236}">
                  <a16:creationId xmlns:a16="http://schemas.microsoft.com/office/drawing/2014/main" id="{3E0418A4-5D10-4E53-93E9-4215193FF34D}"/>
                </a:ext>
              </a:extLst>
            </p:cNvPr>
            <p:cNvSpPr>
              <a:spLocks/>
            </p:cNvSpPr>
            <p:nvPr/>
          </p:nvSpPr>
          <p:spPr bwMode="auto">
            <a:xfrm flipH="1">
              <a:off x="2047970"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66" name="Freeform 30">
              <a:extLst>
                <a:ext uri="{FF2B5EF4-FFF2-40B4-BE49-F238E27FC236}">
                  <a16:creationId xmlns:a16="http://schemas.microsoft.com/office/drawing/2014/main" id="{3849DD79-C791-4B5E-95F5-C19E906D7C09}"/>
                </a:ext>
              </a:extLst>
            </p:cNvPr>
            <p:cNvSpPr>
              <a:spLocks/>
            </p:cNvSpPr>
            <p:nvPr/>
          </p:nvSpPr>
          <p:spPr bwMode="auto">
            <a:xfrm flipH="1">
              <a:off x="1721830"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67" name="Freeform 31">
              <a:extLst>
                <a:ext uri="{FF2B5EF4-FFF2-40B4-BE49-F238E27FC236}">
                  <a16:creationId xmlns:a16="http://schemas.microsoft.com/office/drawing/2014/main" id="{16B3EAB6-00C6-4F89-9D60-8B5305CAFA36}"/>
                </a:ext>
              </a:extLst>
            </p:cNvPr>
            <p:cNvSpPr>
              <a:spLocks/>
            </p:cNvSpPr>
            <p:nvPr/>
          </p:nvSpPr>
          <p:spPr bwMode="auto">
            <a:xfrm flipH="1">
              <a:off x="2155065"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68" name="Freeform 32">
              <a:extLst>
                <a:ext uri="{FF2B5EF4-FFF2-40B4-BE49-F238E27FC236}">
                  <a16:creationId xmlns:a16="http://schemas.microsoft.com/office/drawing/2014/main" id="{325525DB-5DBF-4FCE-8AE8-26F86C1A2172}"/>
                </a:ext>
              </a:extLst>
            </p:cNvPr>
            <p:cNvSpPr>
              <a:spLocks/>
            </p:cNvSpPr>
            <p:nvPr/>
          </p:nvSpPr>
          <p:spPr bwMode="auto">
            <a:xfrm flipH="1">
              <a:off x="1828924"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69" name="Freeform 29">
              <a:extLst>
                <a:ext uri="{FF2B5EF4-FFF2-40B4-BE49-F238E27FC236}">
                  <a16:creationId xmlns:a16="http://schemas.microsoft.com/office/drawing/2014/main" id="{839C1AE9-DCD2-4FCD-BC21-5196279786C7}"/>
                </a:ext>
              </a:extLst>
            </p:cNvPr>
            <p:cNvSpPr>
              <a:spLocks/>
            </p:cNvSpPr>
            <p:nvPr/>
          </p:nvSpPr>
          <p:spPr bwMode="auto">
            <a:xfrm flipH="1">
              <a:off x="1393201"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70" name="Freeform 30">
              <a:extLst>
                <a:ext uri="{FF2B5EF4-FFF2-40B4-BE49-F238E27FC236}">
                  <a16:creationId xmlns:a16="http://schemas.microsoft.com/office/drawing/2014/main" id="{E8EF2D61-8924-41C1-971E-5F5F492A9F7C}"/>
                </a:ext>
              </a:extLst>
            </p:cNvPr>
            <p:cNvSpPr>
              <a:spLocks/>
            </p:cNvSpPr>
            <p:nvPr/>
          </p:nvSpPr>
          <p:spPr bwMode="auto">
            <a:xfrm flipH="1">
              <a:off x="1067060"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71" name="Freeform 31">
              <a:extLst>
                <a:ext uri="{FF2B5EF4-FFF2-40B4-BE49-F238E27FC236}">
                  <a16:creationId xmlns:a16="http://schemas.microsoft.com/office/drawing/2014/main" id="{9FCC103C-6005-4F7C-9AD1-4E9F42940A82}"/>
                </a:ext>
              </a:extLst>
            </p:cNvPr>
            <p:cNvSpPr>
              <a:spLocks/>
            </p:cNvSpPr>
            <p:nvPr/>
          </p:nvSpPr>
          <p:spPr bwMode="auto">
            <a:xfrm flipH="1">
              <a:off x="1500296"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72" name="Freeform 32">
              <a:extLst>
                <a:ext uri="{FF2B5EF4-FFF2-40B4-BE49-F238E27FC236}">
                  <a16:creationId xmlns:a16="http://schemas.microsoft.com/office/drawing/2014/main" id="{1DC92673-ADBC-4943-A185-53D1B8CB8133}"/>
                </a:ext>
              </a:extLst>
            </p:cNvPr>
            <p:cNvSpPr>
              <a:spLocks/>
            </p:cNvSpPr>
            <p:nvPr/>
          </p:nvSpPr>
          <p:spPr bwMode="auto">
            <a:xfrm flipH="1">
              <a:off x="1174155"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73" name="Freeform 543">
              <a:extLst>
                <a:ext uri="{FF2B5EF4-FFF2-40B4-BE49-F238E27FC236}">
                  <a16:creationId xmlns:a16="http://schemas.microsoft.com/office/drawing/2014/main" id="{1287E3ED-53A1-4987-A88D-D37D54868EF8}"/>
                </a:ext>
              </a:extLst>
            </p:cNvPr>
            <p:cNvSpPr>
              <a:spLocks/>
            </p:cNvSpPr>
            <p:nvPr/>
          </p:nvSpPr>
          <p:spPr bwMode="auto">
            <a:xfrm flipH="1">
              <a:off x="738433"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74" name="Freeform 544">
              <a:extLst>
                <a:ext uri="{FF2B5EF4-FFF2-40B4-BE49-F238E27FC236}">
                  <a16:creationId xmlns:a16="http://schemas.microsoft.com/office/drawing/2014/main" id="{2A765B9D-2A15-4D4C-A939-CE1AC9DC9995}"/>
                </a:ext>
              </a:extLst>
            </p:cNvPr>
            <p:cNvSpPr>
              <a:spLocks/>
            </p:cNvSpPr>
            <p:nvPr/>
          </p:nvSpPr>
          <p:spPr bwMode="auto">
            <a:xfrm flipH="1">
              <a:off x="412291"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75" name="Freeform 545">
              <a:extLst>
                <a:ext uri="{FF2B5EF4-FFF2-40B4-BE49-F238E27FC236}">
                  <a16:creationId xmlns:a16="http://schemas.microsoft.com/office/drawing/2014/main" id="{A84A1B8C-2ED8-4268-94F8-F5BBAB2CE236}"/>
                </a:ext>
              </a:extLst>
            </p:cNvPr>
            <p:cNvSpPr>
              <a:spLocks/>
            </p:cNvSpPr>
            <p:nvPr/>
          </p:nvSpPr>
          <p:spPr bwMode="auto">
            <a:xfrm flipH="1">
              <a:off x="845526"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76" name="Freeform 546">
              <a:extLst>
                <a:ext uri="{FF2B5EF4-FFF2-40B4-BE49-F238E27FC236}">
                  <a16:creationId xmlns:a16="http://schemas.microsoft.com/office/drawing/2014/main" id="{17223C32-8657-443B-B6AA-4088B53F70CF}"/>
                </a:ext>
              </a:extLst>
            </p:cNvPr>
            <p:cNvSpPr>
              <a:spLocks/>
            </p:cNvSpPr>
            <p:nvPr/>
          </p:nvSpPr>
          <p:spPr bwMode="auto">
            <a:xfrm flipH="1">
              <a:off x="519387"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77" name="Freeform 29">
              <a:extLst>
                <a:ext uri="{FF2B5EF4-FFF2-40B4-BE49-F238E27FC236}">
                  <a16:creationId xmlns:a16="http://schemas.microsoft.com/office/drawing/2014/main" id="{6DA721F8-543B-4774-80ED-DA7A0DCB4A2B}"/>
                </a:ext>
              </a:extLst>
            </p:cNvPr>
            <p:cNvSpPr>
              <a:spLocks/>
            </p:cNvSpPr>
            <p:nvPr/>
          </p:nvSpPr>
          <p:spPr bwMode="auto">
            <a:xfrm flipH="1">
              <a:off x="83663"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78" name="Freeform 31">
              <a:extLst>
                <a:ext uri="{FF2B5EF4-FFF2-40B4-BE49-F238E27FC236}">
                  <a16:creationId xmlns:a16="http://schemas.microsoft.com/office/drawing/2014/main" id="{824130EC-36D9-4E65-8369-4FBA208EB47C}"/>
                </a:ext>
              </a:extLst>
            </p:cNvPr>
            <p:cNvSpPr>
              <a:spLocks/>
            </p:cNvSpPr>
            <p:nvPr/>
          </p:nvSpPr>
          <p:spPr bwMode="auto">
            <a:xfrm flipH="1">
              <a:off x="190757"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31" name="Freeform 30">
              <a:extLst>
                <a:ext uri="{FF2B5EF4-FFF2-40B4-BE49-F238E27FC236}">
                  <a16:creationId xmlns:a16="http://schemas.microsoft.com/office/drawing/2014/main" id="{5C863DDD-EE32-4FAF-87C9-E2EA69ABEF47}"/>
                </a:ext>
              </a:extLst>
            </p:cNvPr>
            <p:cNvSpPr>
              <a:spLocks/>
            </p:cNvSpPr>
            <p:nvPr/>
          </p:nvSpPr>
          <p:spPr bwMode="auto">
            <a:xfrm flipH="1">
              <a:off x="11874480"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32" name="Freeform 32">
              <a:extLst>
                <a:ext uri="{FF2B5EF4-FFF2-40B4-BE49-F238E27FC236}">
                  <a16:creationId xmlns:a16="http://schemas.microsoft.com/office/drawing/2014/main" id="{632F363E-9D2D-4FA7-841E-2CCD61081E6B}"/>
                </a:ext>
              </a:extLst>
            </p:cNvPr>
            <p:cNvSpPr>
              <a:spLocks/>
            </p:cNvSpPr>
            <p:nvPr/>
          </p:nvSpPr>
          <p:spPr bwMode="auto">
            <a:xfrm flipH="1">
              <a:off x="11981575"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33" name="Freeform 403">
              <a:extLst>
                <a:ext uri="{FF2B5EF4-FFF2-40B4-BE49-F238E27FC236}">
                  <a16:creationId xmlns:a16="http://schemas.microsoft.com/office/drawing/2014/main" id="{5015AF98-4CB3-493B-98A3-AE57261145F3}"/>
                </a:ext>
              </a:extLst>
            </p:cNvPr>
            <p:cNvSpPr>
              <a:spLocks/>
            </p:cNvSpPr>
            <p:nvPr/>
          </p:nvSpPr>
          <p:spPr bwMode="auto">
            <a:xfrm flipH="1">
              <a:off x="11545853"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34" name="Freeform 404">
              <a:extLst>
                <a:ext uri="{FF2B5EF4-FFF2-40B4-BE49-F238E27FC236}">
                  <a16:creationId xmlns:a16="http://schemas.microsoft.com/office/drawing/2014/main" id="{82A1F092-F52B-4B69-BE3E-9C1B328832BF}"/>
                </a:ext>
              </a:extLst>
            </p:cNvPr>
            <p:cNvSpPr>
              <a:spLocks/>
            </p:cNvSpPr>
            <p:nvPr/>
          </p:nvSpPr>
          <p:spPr bwMode="auto">
            <a:xfrm flipH="1">
              <a:off x="11219711"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35" name="Freeform 405">
              <a:extLst>
                <a:ext uri="{FF2B5EF4-FFF2-40B4-BE49-F238E27FC236}">
                  <a16:creationId xmlns:a16="http://schemas.microsoft.com/office/drawing/2014/main" id="{302B6FF3-F1C6-44B3-80C7-9A213E95C811}"/>
                </a:ext>
              </a:extLst>
            </p:cNvPr>
            <p:cNvSpPr>
              <a:spLocks/>
            </p:cNvSpPr>
            <p:nvPr/>
          </p:nvSpPr>
          <p:spPr bwMode="auto">
            <a:xfrm flipH="1">
              <a:off x="11652945"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36" name="Freeform 406">
              <a:extLst>
                <a:ext uri="{FF2B5EF4-FFF2-40B4-BE49-F238E27FC236}">
                  <a16:creationId xmlns:a16="http://schemas.microsoft.com/office/drawing/2014/main" id="{78251DAE-3B65-4373-A5A8-6265D0D50ACA}"/>
                </a:ext>
              </a:extLst>
            </p:cNvPr>
            <p:cNvSpPr>
              <a:spLocks/>
            </p:cNvSpPr>
            <p:nvPr/>
          </p:nvSpPr>
          <p:spPr bwMode="auto">
            <a:xfrm flipH="1">
              <a:off x="11326806"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37" name="Freeform 29">
              <a:extLst>
                <a:ext uri="{FF2B5EF4-FFF2-40B4-BE49-F238E27FC236}">
                  <a16:creationId xmlns:a16="http://schemas.microsoft.com/office/drawing/2014/main" id="{1D008A72-0096-4F51-B0CF-34A243E43CF4}"/>
                </a:ext>
              </a:extLst>
            </p:cNvPr>
            <p:cNvSpPr>
              <a:spLocks/>
            </p:cNvSpPr>
            <p:nvPr/>
          </p:nvSpPr>
          <p:spPr bwMode="auto">
            <a:xfrm flipH="1">
              <a:off x="10891083"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38" name="Freeform 31">
              <a:extLst>
                <a:ext uri="{FF2B5EF4-FFF2-40B4-BE49-F238E27FC236}">
                  <a16:creationId xmlns:a16="http://schemas.microsoft.com/office/drawing/2014/main" id="{C4633A08-03F5-4AE1-A3F9-AEDA49FFD1B0}"/>
                </a:ext>
              </a:extLst>
            </p:cNvPr>
            <p:cNvSpPr>
              <a:spLocks/>
            </p:cNvSpPr>
            <p:nvPr/>
          </p:nvSpPr>
          <p:spPr bwMode="auto">
            <a:xfrm flipH="1">
              <a:off x="10998177"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39" name="Freeform 29">
              <a:extLst>
                <a:ext uri="{FF2B5EF4-FFF2-40B4-BE49-F238E27FC236}">
                  <a16:creationId xmlns:a16="http://schemas.microsoft.com/office/drawing/2014/main" id="{D95FDF37-DAEA-464F-B4A9-40DAFFF5442E}"/>
                </a:ext>
              </a:extLst>
            </p:cNvPr>
            <p:cNvSpPr>
              <a:spLocks/>
            </p:cNvSpPr>
            <p:nvPr/>
          </p:nvSpPr>
          <p:spPr bwMode="auto">
            <a:xfrm flipH="1">
              <a:off x="10562455"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40" name="Freeform 30">
              <a:extLst>
                <a:ext uri="{FF2B5EF4-FFF2-40B4-BE49-F238E27FC236}">
                  <a16:creationId xmlns:a16="http://schemas.microsoft.com/office/drawing/2014/main" id="{8AA6C1AF-D312-46BF-9132-6CAF8A47C253}"/>
                </a:ext>
              </a:extLst>
            </p:cNvPr>
            <p:cNvSpPr>
              <a:spLocks/>
            </p:cNvSpPr>
            <p:nvPr/>
          </p:nvSpPr>
          <p:spPr bwMode="auto">
            <a:xfrm flipH="1">
              <a:off x="10236313"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41" name="Freeform 31">
              <a:extLst>
                <a:ext uri="{FF2B5EF4-FFF2-40B4-BE49-F238E27FC236}">
                  <a16:creationId xmlns:a16="http://schemas.microsoft.com/office/drawing/2014/main" id="{E2D60464-762D-4F7A-8F43-FB3985007498}"/>
                </a:ext>
              </a:extLst>
            </p:cNvPr>
            <p:cNvSpPr>
              <a:spLocks/>
            </p:cNvSpPr>
            <p:nvPr/>
          </p:nvSpPr>
          <p:spPr bwMode="auto">
            <a:xfrm flipH="1">
              <a:off x="10669548"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42" name="Freeform 32">
              <a:extLst>
                <a:ext uri="{FF2B5EF4-FFF2-40B4-BE49-F238E27FC236}">
                  <a16:creationId xmlns:a16="http://schemas.microsoft.com/office/drawing/2014/main" id="{62964145-14BF-4FC7-93DE-622BC9E2F3F5}"/>
                </a:ext>
              </a:extLst>
            </p:cNvPr>
            <p:cNvSpPr>
              <a:spLocks/>
            </p:cNvSpPr>
            <p:nvPr/>
          </p:nvSpPr>
          <p:spPr bwMode="auto">
            <a:xfrm flipH="1">
              <a:off x="10343408"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43" name="Freeform 29">
              <a:extLst>
                <a:ext uri="{FF2B5EF4-FFF2-40B4-BE49-F238E27FC236}">
                  <a16:creationId xmlns:a16="http://schemas.microsoft.com/office/drawing/2014/main" id="{F3555649-B5D4-4E08-9314-73A87564F564}"/>
                </a:ext>
              </a:extLst>
            </p:cNvPr>
            <p:cNvSpPr>
              <a:spLocks/>
            </p:cNvSpPr>
            <p:nvPr/>
          </p:nvSpPr>
          <p:spPr bwMode="auto">
            <a:xfrm flipH="1">
              <a:off x="9907685"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44" name="Freeform 30">
              <a:extLst>
                <a:ext uri="{FF2B5EF4-FFF2-40B4-BE49-F238E27FC236}">
                  <a16:creationId xmlns:a16="http://schemas.microsoft.com/office/drawing/2014/main" id="{A08FB8F9-B2D3-4A24-A054-31C7F680E00B}"/>
                </a:ext>
              </a:extLst>
            </p:cNvPr>
            <p:cNvSpPr>
              <a:spLocks/>
            </p:cNvSpPr>
            <p:nvPr/>
          </p:nvSpPr>
          <p:spPr bwMode="auto">
            <a:xfrm flipH="1">
              <a:off x="9581544"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45" name="Freeform 31">
              <a:extLst>
                <a:ext uri="{FF2B5EF4-FFF2-40B4-BE49-F238E27FC236}">
                  <a16:creationId xmlns:a16="http://schemas.microsoft.com/office/drawing/2014/main" id="{123804BA-9AAC-4371-8B93-60A9EE04E8DF}"/>
                </a:ext>
              </a:extLst>
            </p:cNvPr>
            <p:cNvSpPr>
              <a:spLocks/>
            </p:cNvSpPr>
            <p:nvPr/>
          </p:nvSpPr>
          <p:spPr bwMode="auto">
            <a:xfrm flipH="1">
              <a:off x="10014780"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46" name="Freeform 32">
              <a:extLst>
                <a:ext uri="{FF2B5EF4-FFF2-40B4-BE49-F238E27FC236}">
                  <a16:creationId xmlns:a16="http://schemas.microsoft.com/office/drawing/2014/main" id="{A5391073-7BA5-454E-A323-4DB00D04AF16}"/>
                </a:ext>
              </a:extLst>
            </p:cNvPr>
            <p:cNvSpPr>
              <a:spLocks/>
            </p:cNvSpPr>
            <p:nvPr/>
          </p:nvSpPr>
          <p:spPr bwMode="auto">
            <a:xfrm flipH="1">
              <a:off x="9688639"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47" name="Freeform 29">
              <a:extLst>
                <a:ext uri="{FF2B5EF4-FFF2-40B4-BE49-F238E27FC236}">
                  <a16:creationId xmlns:a16="http://schemas.microsoft.com/office/drawing/2014/main" id="{A83C0E05-6B18-4654-87DD-E4AFFE8921B4}"/>
                </a:ext>
              </a:extLst>
            </p:cNvPr>
            <p:cNvSpPr>
              <a:spLocks/>
            </p:cNvSpPr>
            <p:nvPr/>
          </p:nvSpPr>
          <p:spPr bwMode="auto">
            <a:xfrm flipH="1">
              <a:off x="9252916"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48" name="Freeform 30">
              <a:extLst>
                <a:ext uri="{FF2B5EF4-FFF2-40B4-BE49-F238E27FC236}">
                  <a16:creationId xmlns:a16="http://schemas.microsoft.com/office/drawing/2014/main" id="{7AE2080B-D3D9-4B09-B767-540BCB6A19CD}"/>
                </a:ext>
              </a:extLst>
            </p:cNvPr>
            <p:cNvSpPr>
              <a:spLocks/>
            </p:cNvSpPr>
            <p:nvPr/>
          </p:nvSpPr>
          <p:spPr bwMode="auto">
            <a:xfrm flipH="1">
              <a:off x="8926775"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49" name="Freeform 31">
              <a:extLst>
                <a:ext uri="{FF2B5EF4-FFF2-40B4-BE49-F238E27FC236}">
                  <a16:creationId xmlns:a16="http://schemas.microsoft.com/office/drawing/2014/main" id="{1345BEFD-4483-4EBA-8077-D131A210B567}"/>
                </a:ext>
              </a:extLst>
            </p:cNvPr>
            <p:cNvSpPr>
              <a:spLocks/>
            </p:cNvSpPr>
            <p:nvPr/>
          </p:nvSpPr>
          <p:spPr bwMode="auto">
            <a:xfrm flipH="1">
              <a:off x="9360011"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50" name="Freeform 32">
              <a:extLst>
                <a:ext uri="{FF2B5EF4-FFF2-40B4-BE49-F238E27FC236}">
                  <a16:creationId xmlns:a16="http://schemas.microsoft.com/office/drawing/2014/main" id="{587BF442-745D-4DD7-BC77-14728DA99F8D}"/>
                </a:ext>
              </a:extLst>
            </p:cNvPr>
            <p:cNvSpPr>
              <a:spLocks/>
            </p:cNvSpPr>
            <p:nvPr/>
          </p:nvSpPr>
          <p:spPr bwMode="auto">
            <a:xfrm flipH="1">
              <a:off x="9033870"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51" name="Freeform 29">
              <a:extLst>
                <a:ext uri="{FF2B5EF4-FFF2-40B4-BE49-F238E27FC236}">
                  <a16:creationId xmlns:a16="http://schemas.microsoft.com/office/drawing/2014/main" id="{AC2E9FF6-883D-4872-B18C-AF83DE348801}"/>
                </a:ext>
              </a:extLst>
            </p:cNvPr>
            <p:cNvSpPr>
              <a:spLocks/>
            </p:cNvSpPr>
            <p:nvPr/>
          </p:nvSpPr>
          <p:spPr bwMode="auto">
            <a:xfrm flipH="1">
              <a:off x="8598148"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52" name="Freeform 30">
              <a:extLst>
                <a:ext uri="{FF2B5EF4-FFF2-40B4-BE49-F238E27FC236}">
                  <a16:creationId xmlns:a16="http://schemas.microsoft.com/office/drawing/2014/main" id="{21FFB2E6-1958-49D3-B329-BC42887E8C67}"/>
                </a:ext>
              </a:extLst>
            </p:cNvPr>
            <p:cNvSpPr>
              <a:spLocks/>
            </p:cNvSpPr>
            <p:nvPr/>
          </p:nvSpPr>
          <p:spPr bwMode="auto">
            <a:xfrm flipH="1">
              <a:off x="8272007"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53" name="Freeform 31">
              <a:extLst>
                <a:ext uri="{FF2B5EF4-FFF2-40B4-BE49-F238E27FC236}">
                  <a16:creationId xmlns:a16="http://schemas.microsoft.com/office/drawing/2014/main" id="{76DC9866-A250-4028-B8FF-7AC2A6AB5C61}"/>
                </a:ext>
              </a:extLst>
            </p:cNvPr>
            <p:cNvSpPr>
              <a:spLocks/>
            </p:cNvSpPr>
            <p:nvPr/>
          </p:nvSpPr>
          <p:spPr bwMode="auto">
            <a:xfrm flipH="1">
              <a:off x="8705242"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54" name="Freeform 32">
              <a:extLst>
                <a:ext uri="{FF2B5EF4-FFF2-40B4-BE49-F238E27FC236}">
                  <a16:creationId xmlns:a16="http://schemas.microsoft.com/office/drawing/2014/main" id="{104EDCCC-D435-44E2-963F-B87E54F72A73}"/>
                </a:ext>
              </a:extLst>
            </p:cNvPr>
            <p:cNvSpPr>
              <a:spLocks/>
            </p:cNvSpPr>
            <p:nvPr/>
          </p:nvSpPr>
          <p:spPr bwMode="auto">
            <a:xfrm flipH="1">
              <a:off x="8379101"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55" name="Freeform 425">
              <a:extLst>
                <a:ext uri="{FF2B5EF4-FFF2-40B4-BE49-F238E27FC236}">
                  <a16:creationId xmlns:a16="http://schemas.microsoft.com/office/drawing/2014/main" id="{619DB07C-1208-4577-936E-FB6312199326}"/>
                </a:ext>
              </a:extLst>
            </p:cNvPr>
            <p:cNvSpPr>
              <a:spLocks/>
            </p:cNvSpPr>
            <p:nvPr/>
          </p:nvSpPr>
          <p:spPr bwMode="auto">
            <a:xfrm flipH="1">
              <a:off x="7943379"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56" name="Freeform 426">
              <a:extLst>
                <a:ext uri="{FF2B5EF4-FFF2-40B4-BE49-F238E27FC236}">
                  <a16:creationId xmlns:a16="http://schemas.microsoft.com/office/drawing/2014/main" id="{9EDBBC22-3CD9-4A4F-9C1F-ECC164DF476B}"/>
                </a:ext>
              </a:extLst>
            </p:cNvPr>
            <p:cNvSpPr>
              <a:spLocks/>
            </p:cNvSpPr>
            <p:nvPr/>
          </p:nvSpPr>
          <p:spPr bwMode="auto">
            <a:xfrm flipH="1">
              <a:off x="7617237"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57" name="Freeform 427">
              <a:extLst>
                <a:ext uri="{FF2B5EF4-FFF2-40B4-BE49-F238E27FC236}">
                  <a16:creationId xmlns:a16="http://schemas.microsoft.com/office/drawing/2014/main" id="{1491FCD1-0EF2-4E05-AF16-3AB8A8D35DAA}"/>
                </a:ext>
              </a:extLst>
            </p:cNvPr>
            <p:cNvSpPr>
              <a:spLocks/>
            </p:cNvSpPr>
            <p:nvPr/>
          </p:nvSpPr>
          <p:spPr bwMode="auto">
            <a:xfrm flipH="1">
              <a:off x="8050472"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58" name="Freeform 428">
              <a:extLst>
                <a:ext uri="{FF2B5EF4-FFF2-40B4-BE49-F238E27FC236}">
                  <a16:creationId xmlns:a16="http://schemas.microsoft.com/office/drawing/2014/main" id="{19C4BC71-A3E0-422C-A564-DCC5E86ADDB9}"/>
                </a:ext>
              </a:extLst>
            </p:cNvPr>
            <p:cNvSpPr>
              <a:spLocks/>
            </p:cNvSpPr>
            <p:nvPr/>
          </p:nvSpPr>
          <p:spPr bwMode="auto">
            <a:xfrm flipH="1">
              <a:off x="7724332"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59" name="Freeform 29">
              <a:extLst>
                <a:ext uri="{FF2B5EF4-FFF2-40B4-BE49-F238E27FC236}">
                  <a16:creationId xmlns:a16="http://schemas.microsoft.com/office/drawing/2014/main" id="{8D7A5F25-383E-46EA-A721-CCE8E05E807B}"/>
                </a:ext>
              </a:extLst>
            </p:cNvPr>
            <p:cNvSpPr>
              <a:spLocks/>
            </p:cNvSpPr>
            <p:nvPr/>
          </p:nvSpPr>
          <p:spPr bwMode="auto">
            <a:xfrm flipH="1">
              <a:off x="7288609"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60" name="Freeform 31">
              <a:extLst>
                <a:ext uri="{FF2B5EF4-FFF2-40B4-BE49-F238E27FC236}">
                  <a16:creationId xmlns:a16="http://schemas.microsoft.com/office/drawing/2014/main" id="{040F49CB-3766-4F2F-8735-37E1012FBD14}"/>
                </a:ext>
              </a:extLst>
            </p:cNvPr>
            <p:cNvSpPr>
              <a:spLocks/>
            </p:cNvSpPr>
            <p:nvPr/>
          </p:nvSpPr>
          <p:spPr bwMode="auto">
            <a:xfrm flipH="1">
              <a:off x="7395703"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00" name="Group 1799">
            <a:extLst>
              <a:ext uri="{FF2B5EF4-FFF2-40B4-BE49-F238E27FC236}">
                <a16:creationId xmlns:a16="http://schemas.microsoft.com/office/drawing/2014/main" id="{9F10D460-6A74-4818-9F46-EAE7C1C9C177}"/>
              </a:ext>
            </a:extLst>
          </p:cNvPr>
          <p:cNvGrpSpPr/>
          <p:nvPr userDrawn="1"/>
        </p:nvGrpSpPr>
        <p:grpSpPr>
          <a:xfrm>
            <a:off x="83666" y="6619612"/>
            <a:ext cx="12009863" cy="176637"/>
            <a:chOff x="83663" y="6592396"/>
            <a:chExt cx="12009863" cy="176637"/>
          </a:xfrm>
        </p:grpSpPr>
        <p:sp>
          <p:nvSpPr>
            <p:cNvPr id="1079" name="Freeform 29">
              <a:extLst>
                <a:ext uri="{FF2B5EF4-FFF2-40B4-BE49-F238E27FC236}">
                  <a16:creationId xmlns:a16="http://schemas.microsoft.com/office/drawing/2014/main" id="{20EC484A-C5F1-48E7-8A21-20D6EFB703AF}"/>
                </a:ext>
              </a:extLst>
            </p:cNvPr>
            <p:cNvSpPr>
              <a:spLocks/>
            </p:cNvSpPr>
            <p:nvPr/>
          </p:nvSpPr>
          <p:spPr bwMode="auto">
            <a:xfrm>
              <a:off x="305196"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80" name="Freeform 30">
              <a:extLst>
                <a:ext uri="{FF2B5EF4-FFF2-40B4-BE49-F238E27FC236}">
                  <a16:creationId xmlns:a16="http://schemas.microsoft.com/office/drawing/2014/main" id="{C019F15B-E358-4F68-9CEB-9194160ABC34}"/>
                </a:ext>
              </a:extLst>
            </p:cNvPr>
            <p:cNvSpPr>
              <a:spLocks/>
            </p:cNvSpPr>
            <p:nvPr/>
          </p:nvSpPr>
          <p:spPr bwMode="auto">
            <a:xfrm>
              <a:off x="63133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81" name="Freeform 31">
              <a:extLst>
                <a:ext uri="{FF2B5EF4-FFF2-40B4-BE49-F238E27FC236}">
                  <a16:creationId xmlns:a16="http://schemas.microsoft.com/office/drawing/2014/main" id="{E3B77A66-4C88-4E4B-B209-ABC85729F7BD}"/>
                </a:ext>
              </a:extLst>
            </p:cNvPr>
            <p:cNvSpPr>
              <a:spLocks/>
            </p:cNvSpPr>
            <p:nvPr/>
          </p:nvSpPr>
          <p:spPr bwMode="auto">
            <a:xfrm>
              <a:off x="83663"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82" name="Freeform 32">
              <a:extLst>
                <a:ext uri="{FF2B5EF4-FFF2-40B4-BE49-F238E27FC236}">
                  <a16:creationId xmlns:a16="http://schemas.microsoft.com/office/drawing/2014/main" id="{114BE01A-34B0-4AAF-B4EF-AD3352AEDB4E}"/>
                </a:ext>
              </a:extLst>
            </p:cNvPr>
            <p:cNvSpPr>
              <a:spLocks/>
            </p:cNvSpPr>
            <p:nvPr/>
          </p:nvSpPr>
          <p:spPr bwMode="auto">
            <a:xfrm>
              <a:off x="412290"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83" name="Freeform 29">
              <a:extLst>
                <a:ext uri="{FF2B5EF4-FFF2-40B4-BE49-F238E27FC236}">
                  <a16:creationId xmlns:a16="http://schemas.microsoft.com/office/drawing/2014/main" id="{6DC72554-CFD3-414F-98A7-EDE3A7652429}"/>
                </a:ext>
              </a:extLst>
            </p:cNvPr>
            <p:cNvSpPr>
              <a:spLocks/>
            </p:cNvSpPr>
            <p:nvPr/>
          </p:nvSpPr>
          <p:spPr bwMode="auto">
            <a:xfrm>
              <a:off x="959966"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84" name="Freeform 30">
              <a:extLst>
                <a:ext uri="{FF2B5EF4-FFF2-40B4-BE49-F238E27FC236}">
                  <a16:creationId xmlns:a16="http://schemas.microsoft.com/office/drawing/2014/main" id="{2CC7A624-D22C-419B-BA70-20B587366E6A}"/>
                </a:ext>
              </a:extLst>
            </p:cNvPr>
            <p:cNvSpPr>
              <a:spLocks/>
            </p:cNvSpPr>
            <p:nvPr/>
          </p:nvSpPr>
          <p:spPr bwMode="auto">
            <a:xfrm>
              <a:off x="1286106"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85" name="Freeform 31">
              <a:extLst>
                <a:ext uri="{FF2B5EF4-FFF2-40B4-BE49-F238E27FC236}">
                  <a16:creationId xmlns:a16="http://schemas.microsoft.com/office/drawing/2014/main" id="{EC4B0102-5975-4638-B356-C1154D6D87C6}"/>
                </a:ext>
              </a:extLst>
            </p:cNvPr>
            <p:cNvSpPr>
              <a:spLocks/>
            </p:cNvSpPr>
            <p:nvPr/>
          </p:nvSpPr>
          <p:spPr bwMode="auto">
            <a:xfrm>
              <a:off x="738432"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86" name="Freeform 32">
              <a:extLst>
                <a:ext uri="{FF2B5EF4-FFF2-40B4-BE49-F238E27FC236}">
                  <a16:creationId xmlns:a16="http://schemas.microsoft.com/office/drawing/2014/main" id="{03FA428C-CEAE-478D-9CDF-61170AA6E4BD}"/>
                </a:ext>
              </a:extLst>
            </p:cNvPr>
            <p:cNvSpPr>
              <a:spLocks/>
            </p:cNvSpPr>
            <p:nvPr/>
          </p:nvSpPr>
          <p:spPr bwMode="auto">
            <a:xfrm>
              <a:off x="1067060"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87" name="Freeform 29">
              <a:extLst>
                <a:ext uri="{FF2B5EF4-FFF2-40B4-BE49-F238E27FC236}">
                  <a16:creationId xmlns:a16="http://schemas.microsoft.com/office/drawing/2014/main" id="{0480BD3D-62D0-4B5B-8EA2-D29DF2DAE9A1}"/>
                </a:ext>
              </a:extLst>
            </p:cNvPr>
            <p:cNvSpPr>
              <a:spLocks/>
            </p:cNvSpPr>
            <p:nvPr/>
          </p:nvSpPr>
          <p:spPr bwMode="auto">
            <a:xfrm>
              <a:off x="1614734"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88" name="Freeform 30">
              <a:extLst>
                <a:ext uri="{FF2B5EF4-FFF2-40B4-BE49-F238E27FC236}">
                  <a16:creationId xmlns:a16="http://schemas.microsoft.com/office/drawing/2014/main" id="{C7D9E2F1-D11B-4052-966F-ACB98E23EFDE}"/>
                </a:ext>
              </a:extLst>
            </p:cNvPr>
            <p:cNvSpPr>
              <a:spLocks/>
            </p:cNvSpPr>
            <p:nvPr/>
          </p:nvSpPr>
          <p:spPr bwMode="auto">
            <a:xfrm>
              <a:off x="194087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89" name="Freeform 31">
              <a:extLst>
                <a:ext uri="{FF2B5EF4-FFF2-40B4-BE49-F238E27FC236}">
                  <a16:creationId xmlns:a16="http://schemas.microsoft.com/office/drawing/2014/main" id="{CB5EE88A-6183-4ED1-9553-FC9F10A7384A}"/>
                </a:ext>
              </a:extLst>
            </p:cNvPr>
            <p:cNvSpPr>
              <a:spLocks/>
            </p:cNvSpPr>
            <p:nvPr/>
          </p:nvSpPr>
          <p:spPr bwMode="auto">
            <a:xfrm>
              <a:off x="1393201"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90" name="Freeform 32">
              <a:extLst>
                <a:ext uri="{FF2B5EF4-FFF2-40B4-BE49-F238E27FC236}">
                  <a16:creationId xmlns:a16="http://schemas.microsoft.com/office/drawing/2014/main" id="{097BE47B-9772-478D-9E85-54F4E3EA4015}"/>
                </a:ext>
              </a:extLst>
            </p:cNvPr>
            <p:cNvSpPr>
              <a:spLocks/>
            </p:cNvSpPr>
            <p:nvPr/>
          </p:nvSpPr>
          <p:spPr bwMode="auto">
            <a:xfrm>
              <a:off x="1721829"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91" name="Freeform 29">
              <a:extLst>
                <a:ext uri="{FF2B5EF4-FFF2-40B4-BE49-F238E27FC236}">
                  <a16:creationId xmlns:a16="http://schemas.microsoft.com/office/drawing/2014/main" id="{3ADBE7CA-4A20-4A6E-9A72-D6CA75B5DD45}"/>
                </a:ext>
              </a:extLst>
            </p:cNvPr>
            <p:cNvSpPr>
              <a:spLocks/>
            </p:cNvSpPr>
            <p:nvPr/>
          </p:nvSpPr>
          <p:spPr bwMode="auto">
            <a:xfrm>
              <a:off x="2269503"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92" name="Freeform 30">
              <a:extLst>
                <a:ext uri="{FF2B5EF4-FFF2-40B4-BE49-F238E27FC236}">
                  <a16:creationId xmlns:a16="http://schemas.microsoft.com/office/drawing/2014/main" id="{40115CCA-BC50-4E02-A9CA-6EDB4FCFAC50}"/>
                </a:ext>
              </a:extLst>
            </p:cNvPr>
            <p:cNvSpPr>
              <a:spLocks/>
            </p:cNvSpPr>
            <p:nvPr/>
          </p:nvSpPr>
          <p:spPr bwMode="auto">
            <a:xfrm>
              <a:off x="2595644"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93" name="Freeform 31">
              <a:extLst>
                <a:ext uri="{FF2B5EF4-FFF2-40B4-BE49-F238E27FC236}">
                  <a16:creationId xmlns:a16="http://schemas.microsoft.com/office/drawing/2014/main" id="{F949C139-2D0D-4AB4-863D-069E256D62FC}"/>
                </a:ext>
              </a:extLst>
            </p:cNvPr>
            <p:cNvSpPr>
              <a:spLocks/>
            </p:cNvSpPr>
            <p:nvPr/>
          </p:nvSpPr>
          <p:spPr bwMode="auto">
            <a:xfrm>
              <a:off x="2047969"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94" name="Freeform 32">
              <a:extLst>
                <a:ext uri="{FF2B5EF4-FFF2-40B4-BE49-F238E27FC236}">
                  <a16:creationId xmlns:a16="http://schemas.microsoft.com/office/drawing/2014/main" id="{94023488-C557-4DA5-AB6B-4E9619D32B49}"/>
                </a:ext>
              </a:extLst>
            </p:cNvPr>
            <p:cNvSpPr>
              <a:spLocks/>
            </p:cNvSpPr>
            <p:nvPr/>
          </p:nvSpPr>
          <p:spPr bwMode="auto">
            <a:xfrm>
              <a:off x="2376598"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95" name="Freeform 565">
              <a:extLst>
                <a:ext uri="{FF2B5EF4-FFF2-40B4-BE49-F238E27FC236}">
                  <a16:creationId xmlns:a16="http://schemas.microsoft.com/office/drawing/2014/main" id="{AC21113F-942B-4075-9639-AF257D4C2D56}"/>
                </a:ext>
              </a:extLst>
            </p:cNvPr>
            <p:cNvSpPr>
              <a:spLocks/>
            </p:cNvSpPr>
            <p:nvPr/>
          </p:nvSpPr>
          <p:spPr bwMode="auto">
            <a:xfrm>
              <a:off x="292427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96" name="Freeform 566">
              <a:extLst>
                <a:ext uri="{FF2B5EF4-FFF2-40B4-BE49-F238E27FC236}">
                  <a16:creationId xmlns:a16="http://schemas.microsoft.com/office/drawing/2014/main" id="{C6F33099-AF0F-4EA1-980B-67C22DEC502B}"/>
                </a:ext>
              </a:extLst>
            </p:cNvPr>
            <p:cNvSpPr>
              <a:spLocks/>
            </p:cNvSpPr>
            <p:nvPr/>
          </p:nvSpPr>
          <p:spPr bwMode="auto">
            <a:xfrm>
              <a:off x="3250413"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97" name="Freeform 567">
              <a:extLst>
                <a:ext uri="{FF2B5EF4-FFF2-40B4-BE49-F238E27FC236}">
                  <a16:creationId xmlns:a16="http://schemas.microsoft.com/office/drawing/2014/main" id="{5B688F19-595F-46BC-87FA-BFA8FE0CF5D3}"/>
                </a:ext>
              </a:extLst>
            </p:cNvPr>
            <p:cNvSpPr>
              <a:spLocks/>
            </p:cNvSpPr>
            <p:nvPr/>
          </p:nvSpPr>
          <p:spPr bwMode="auto">
            <a:xfrm>
              <a:off x="2702739"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98" name="Freeform 568">
              <a:extLst>
                <a:ext uri="{FF2B5EF4-FFF2-40B4-BE49-F238E27FC236}">
                  <a16:creationId xmlns:a16="http://schemas.microsoft.com/office/drawing/2014/main" id="{57EE3F95-1923-408C-9FCB-8A061AC4E1E7}"/>
                </a:ext>
              </a:extLst>
            </p:cNvPr>
            <p:cNvSpPr>
              <a:spLocks/>
            </p:cNvSpPr>
            <p:nvPr/>
          </p:nvSpPr>
          <p:spPr bwMode="auto">
            <a:xfrm>
              <a:off x="3031366"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99" name="Freeform 29">
              <a:extLst>
                <a:ext uri="{FF2B5EF4-FFF2-40B4-BE49-F238E27FC236}">
                  <a16:creationId xmlns:a16="http://schemas.microsoft.com/office/drawing/2014/main" id="{0364578F-6F14-4642-8DB5-A9CB233AF228}"/>
                </a:ext>
              </a:extLst>
            </p:cNvPr>
            <p:cNvSpPr>
              <a:spLocks/>
            </p:cNvSpPr>
            <p:nvPr/>
          </p:nvSpPr>
          <p:spPr bwMode="auto">
            <a:xfrm>
              <a:off x="357904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00" name="Freeform 31">
              <a:extLst>
                <a:ext uri="{FF2B5EF4-FFF2-40B4-BE49-F238E27FC236}">
                  <a16:creationId xmlns:a16="http://schemas.microsoft.com/office/drawing/2014/main" id="{F0D43546-B66F-475B-A283-080ADFF42DE7}"/>
                </a:ext>
              </a:extLst>
            </p:cNvPr>
            <p:cNvSpPr>
              <a:spLocks/>
            </p:cNvSpPr>
            <p:nvPr/>
          </p:nvSpPr>
          <p:spPr bwMode="auto">
            <a:xfrm>
              <a:off x="3357508"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01" name="Freeform 29">
              <a:extLst>
                <a:ext uri="{FF2B5EF4-FFF2-40B4-BE49-F238E27FC236}">
                  <a16:creationId xmlns:a16="http://schemas.microsoft.com/office/drawing/2014/main" id="{263C917B-6F03-478D-BEDD-E0D8FA27A63F}"/>
                </a:ext>
              </a:extLst>
            </p:cNvPr>
            <p:cNvSpPr>
              <a:spLocks/>
            </p:cNvSpPr>
            <p:nvPr/>
          </p:nvSpPr>
          <p:spPr bwMode="auto">
            <a:xfrm>
              <a:off x="390767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02" name="Freeform 30">
              <a:extLst>
                <a:ext uri="{FF2B5EF4-FFF2-40B4-BE49-F238E27FC236}">
                  <a16:creationId xmlns:a16="http://schemas.microsoft.com/office/drawing/2014/main" id="{E21820AF-D32C-40BC-830F-468A4D0F841B}"/>
                </a:ext>
              </a:extLst>
            </p:cNvPr>
            <p:cNvSpPr>
              <a:spLocks/>
            </p:cNvSpPr>
            <p:nvPr/>
          </p:nvSpPr>
          <p:spPr bwMode="auto">
            <a:xfrm>
              <a:off x="4233811"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03" name="Freeform 31">
              <a:extLst>
                <a:ext uri="{FF2B5EF4-FFF2-40B4-BE49-F238E27FC236}">
                  <a16:creationId xmlns:a16="http://schemas.microsoft.com/office/drawing/2014/main" id="{A9478718-3EA4-41DE-B02F-17B749521460}"/>
                </a:ext>
              </a:extLst>
            </p:cNvPr>
            <p:cNvSpPr>
              <a:spLocks/>
            </p:cNvSpPr>
            <p:nvPr/>
          </p:nvSpPr>
          <p:spPr bwMode="auto">
            <a:xfrm>
              <a:off x="3686136"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04" name="Freeform 32">
              <a:extLst>
                <a:ext uri="{FF2B5EF4-FFF2-40B4-BE49-F238E27FC236}">
                  <a16:creationId xmlns:a16="http://schemas.microsoft.com/office/drawing/2014/main" id="{4423D64C-BFD5-4F60-A7F6-4E0E140FA55B}"/>
                </a:ext>
              </a:extLst>
            </p:cNvPr>
            <p:cNvSpPr>
              <a:spLocks/>
            </p:cNvSpPr>
            <p:nvPr/>
          </p:nvSpPr>
          <p:spPr bwMode="auto">
            <a:xfrm>
              <a:off x="4014764"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05" name="Freeform 29">
              <a:extLst>
                <a:ext uri="{FF2B5EF4-FFF2-40B4-BE49-F238E27FC236}">
                  <a16:creationId xmlns:a16="http://schemas.microsoft.com/office/drawing/2014/main" id="{EF5ED76E-CD41-4077-96EA-41CBD8BDD11C}"/>
                </a:ext>
              </a:extLst>
            </p:cNvPr>
            <p:cNvSpPr>
              <a:spLocks/>
            </p:cNvSpPr>
            <p:nvPr/>
          </p:nvSpPr>
          <p:spPr bwMode="auto">
            <a:xfrm>
              <a:off x="4562439"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06" name="Freeform 30">
              <a:extLst>
                <a:ext uri="{FF2B5EF4-FFF2-40B4-BE49-F238E27FC236}">
                  <a16:creationId xmlns:a16="http://schemas.microsoft.com/office/drawing/2014/main" id="{B643B771-3F02-4492-8909-91C20695FB39}"/>
                </a:ext>
              </a:extLst>
            </p:cNvPr>
            <p:cNvSpPr>
              <a:spLocks/>
            </p:cNvSpPr>
            <p:nvPr/>
          </p:nvSpPr>
          <p:spPr bwMode="auto">
            <a:xfrm>
              <a:off x="488858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07" name="Freeform 31">
              <a:extLst>
                <a:ext uri="{FF2B5EF4-FFF2-40B4-BE49-F238E27FC236}">
                  <a16:creationId xmlns:a16="http://schemas.microsoft.com/office/drawing/2014/main" id="{7C910711-DE97-49BE-9F3A-493D1BA84559}"/>
                </a:ext>
              </a:extLst>
            </p:cNvPr>
            <p:cNvSpPr>
              <a:spLocks/>
            </p:cNvSpPr>
            <p:nvPr/>
          </p:nvSpPr>
          <p:spPr bwMode="auto">
            <a:xfrm>
              <a:off x="4340905"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08" name="Freeform 32">
              <a:extLst>
                <a:ext uri="{FF2B5EF4-FFF2-40B4-BE49-F238E27FC236}">
                  <a16:creationId xmlns:a16="http://schemas.microsoft.com/office/drawing/2014/main" id="{7EBFD03A-7F03-49F5-8A9F-F5BAF084DD41}"/>
                </a:ext>
              </a:extLst>
            </p:cNvPr>
            <p:cNvSpPr>
              <a:spLocks/>
            </p:cNvSpPr>
            <p:nvPr/>
          </p:nvSpPr>
          <p:spPr bwMode="auto">
            <a:xfrm>
              <a:off x="4669534"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09" name="Freeform 29">
              <a:extLst>
                <a:ext uri="{FF2B5EF4-FFF2-40B4-BE49-F238E27FC236}">
                  <a16:creationId xmlns:a16="http://schemas.microsoft.com/office/drawing/2014/main" id="{D494A738-34FD-468F-B1A6-A0751EAA0C39}"/>
                </a:ext>
              </a:extLst>
            </p:cNvPr>
            <p:cNvSpPr>
              <a:spLocks/>
            </p:cNvSpPr>
            <p:nvPr/>
          </p:nvSpPr>
          <p:spPr bwMode="auto">
            <a:xfrm>
              <a:off x="5217208"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10" name="Freeform 30">
              <a:extLst>
                <a:ext uri="{FF2B5EF4-FFF2-40B4-BE49-F238E27FC236}">
                  <a16:creationId xmlns:a16="http://schemas.microsoft.com/office/drawing/2014/main" id="{00CF7EBB-A68D-4D46-833D-77CBFB6D83B8}"/>
                </a:ext>
              </a:extLst>
            </p:cNvPr>
            <p:cNvSpPr>
              <a:spLocks/>
            </p:cNvSpPr>
            <p:nvPr/>
          </p:nvSpPr>
          <p:spPr bwMode="auto">
            <a:xfrm>
              <a:off x="5543348"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11" name="Freeform 31">
              <a:extLst>
                <a:ext uri="{FF2B5EF4-FFF2-40B4-BE49-F238E27FC236}">
                  <a16:creationId xmlns:a16="http://schemas.microsoft.com/office/drawing/2014/main" id="{13D89E70-CF19-4DC2-8B5A-E488D9A07EB2}"/>
                </a:ext>
              </a:extLst>
            </p:cNvPr>
            <p:cNvSpPr>
              <a:spLocks/>
            </p:cNvSpPr>
            <p:nvPr/>
          </p:nvSpPr>
          <p:spPr bwMode="auto">
            <a:xfrm>
              <a:off x="4995674"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12" name="Freeform 32">
              <a:extLst>
                <a:ext uri="{FF2B5EF4-FFF2-40B4-BE49-F238E27FC236}">
                  <a16:creationId xmlns:a16="http://schemas.microsoft.com/office/drawing/2014/main" id="{BB2506F0-880E-403A-A175-828C514323BF}"/>
                </a:ext>
              </a:extLst>
            </p:cNvPr>
            <p:cNvSpPr>
              <a:spLocks/>
            </p:cNvSpPr>
            <p:nvPr/>
          </p:nvSpPr>
          <p:spPr bwMode="auto">
            <a:xfrm>
              <a:off x="5324302"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13" name="Freeform 29">
              <a:extLst>
                <a:ext uri="{FF2B5EF4-FFF2-40B4-BE49-F238E27FC236}">
                  <a16:creationId xmlns:a16="http://schemas.microsoft.com/office/drawing/2014/main" id="{B36A7945-93EC-4AC0-A8B5-F584C83FC80E}"/>
                </a:ext>
              </a:extLst>
            </p:cNvPr>
            <p:cNvSpPr>
              <a:spLocks/>
            </p:cNvSpPr>
            <p:nvPr/>
          </p:nvSpPr>
          <p:spPr bwMode="auto">
            <a:xfrm>
              <a:off x="587197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14" name="Freeform 30">
              <a:extLst>
                <a:ext uri="{FF2B5EF4-FFF2-40B4-BE49-F238E27FC236}">
                  <a16:creationId xmlns:a16="http://schemas.microsoft.com/office/drawing/2014/main" id="{94F3BE54-CF55-4715-93E0-07EDF9C85C92}"/>
                </a:ext>
              </a:extLst>
            </p:cNvPr>
            <p:cNvSpPr>
              <a:spLocks/>
            </p:cNvSpPr>
            <p:nvPr/>
          </p:nvSpPr>
          <p:spPr bwMode="auto">
            <a:xfrm>
              <a:off x="6198118"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15" name="Freeform 31">
              <a:extLst>
                <a:ext uri="{FF2B5EF4-FFF2-40B4-BE49-F238E27FC236}">
                  <a16:creationId xmlns:a16="http://schemas.microsoft.com/office/drawing/2014/main" id="{8E46B78E-A285-423E-9040-19464771F1DF}"/>
                </a:ext>
              </a:extLst>
            </p:cNvPr>
            <p:cNvSpPr>
              <a:spLocks/>
            </p:cNvSpPr>
            <p:nvPr/>
          </p:nvSpPr>
          <p:spPr bwMode="auto">
            <a:xfrm>
              <a:off x="5650443"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16" name="Freeform 32">
              <a:extLst>
                <a:ext uri="{FF2B5EF4-FFF2-40B4-BE49-F238E27FC236}">
                  <a16:creationId xmlns:a16="http://schemas.microsoft.com/office/drawing/2014/main" id="{2C56820B-506F-4B5D-AA96-20CA08F46F6E}"/>
                </a:ext>
              </a:extLst>
            </p:cNvPr>
            <p:cNvSpPr>
              <a:spLocks/>
            </p:cNvSpPr>
            <p:nvPr/>
          </p:nvSpPr>
          <p:spPr bwMode="auto">
            <a:xfrm>
              <a:off x="5979071"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17" name="Freeform 587">
              <a:extLst>
                <a:ext uri="{FF2B5EF4-FFF2-40B4-BE49-F238E27FC236}">
                  <a16:creationId xmlns:a16="http://schemas.microsoft.com/office/drawing/2014/main" id="{60A72E68-97B2-4FE8-A919-C05B57021270}"/>
                </a:ext>
              </a:extLst>
            </p:cNvPr>
            <p:cNvSpPr>
              <a:spLocks/>
            </p:cNvSpPr>
            <p:nvPr/>
          </p:nvSpPr>
          <p:spPr bwMode="auto">
            <a:xfrm>
              <a:off x="652674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18" name="Freeform 588">
              <a:extLst>
                <a:ext uri="{FF2B5EF4-FFF2-40B4-BE49-F238E27FC236}">
                  <a16:creationId xmlns:a16="http://schemas.microsoft.com/office/drawing/2014/main" id="{E19CD37D-1A09-4493-9DD4-B10860880FD0}"/>
                </a:ext>
              </a:extLst>
            </p:cNvPr>
            <p:cNvSpPr>
              <a:spLocks/>
            </p:cNvSpPr>
            <p:nvPr/>
          </p:nvSpPr>
          <p:spPr bwMode="auto">
            <a:xfrm>
              <a:off x="685288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19" name="Freeform 589">
              <a:extLst>
                <a:ext uri="{FF2B5EF4-FFF2-40B4-BE49-F238E27FC236}">
                  <a16:creationId xmlns:a16="http://schemas.microsoft.com/office/drawing/2014/main" id="{F01B1AE9-EFD8-4759-8BD4-6BF7F985DF05}"/>
                </a:ext>
              </a:extLst>
            </p:cNvPr>
            <p:cNvSpPr>
              <a:spLocks/>
            </p:cNvSpPr>
            <p:nvPr/>
          </p:nvSpPr>
          <p:spPr bwMode="auto">
            <a:xfrm>
              <a:off x="6305212"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20" name="Freeform 590">
              <a:extLst>
                <a:ext uri="{FF2B5EF4-FFF2-40B4-BE49-F238E27FC236}">
                  <a16:creationId xmlns:a16="http://schemas.microsoft.com/office/drawing/2014/main" id="{6741E16C-7E75-4FDF-8BAE-1ACEC2364B27}"/>
                </a:ext>
              </a:extLst>
            </p:cNvPr>
            <p:cNvSpPr>
              <a:spLocks/>
            </p:cNvSpPr>
            <p:nvPr/>
          </p:nvSpPr>
          <p:spPr bwMode="auto">
            <a:xfrm>
              <a:off x="6633840"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21" name="Freeform 29">
              <a:extLst>
                <a:ext uri="{FF2B5EF4-FFF2-40B4-BE49-F238E27FC236}">
                  <a16:creationId xmlns:a16="http://schemas.microsoft.com/office/drawing/2014/main" id="{8A7B8F13-776E-48A7-982F-7E19A3B62B14}"/>
                </a:ext>
              </a:extLst>
            </p:cNvPr>
            <p:cNvSpPr>
              <a:spLocks/>
            </p:cNvSpPr>
            <p:nvPr/>
          </p:nvSpPr>
          <p:spPr bwMode="auto">
            <a:xfrm>
              <a:off x="718151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22" name="Freeform 31">
              <a:extLst>
                <a:ext uri="{FF2B5EF4-FFF2-40B4-BE49-F238E27FC236}">
                  <a16:creationId xmlns:a16="http://schemas.microsoft.com/office/drawing/2014/main" id="{86CC642A-BCB8-43C4-84D6-4F5EFCF59CDA}"/>
                </a:ext>
              </a:extLst>
            </p:cNvPr>
            <p:cNvSpPr>
              <a:spLocks/>
            </p:cNvSpPr>
            <p:nvPr/>
          </p:nvSpPr>
          <p:spPr bwMode="auto">
            <a:xfrm>
              <a:off x="6959981"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61" name="Freeform 29">
              <a:extLst>
                <a:ext uri="{FF2B5EF4-FFF2-40B4-BE49-F238E27FC236}">
                  <a16:creationId xmlns:a16="http://schemas.microsoft.com/office/drawing/2014/main" id="{1F0DC721-06CB-4895-97C7-CFA513A33F93}"/>
                </a:ext>
              </a:extLst>
            </p:cNvPr>
            <p:cNvSpPr>
              <a:spLocks/>
            </p:cNvSpPr>
            <p:nvPr/>
          </p:nvSpPr>
          <p:spPr bwMode="auto">
            <a:xfrm>
              <a:off x="751014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62" name="Freeform 30">
              <a:extLst>
                <a:ext uri="{FF2B5EF4-FFF2-40B4-BE49-F238E27FC236}">
                  <a16:creationId xmlns:a16="http://schemas.microsoft.com/office/drawing/2014/main" id="{7BBE000F-F956-4248-AE79-FAA2250BFB03}"/>
                </a:ext>
              </a:extLst>
            </p:cNvPr>
            <p:cNvSpPr>
              <a:spLocks/>
            </p:cNvSpPr>
            <p:nvPr/>
          </p:nvSpPr>
          <p:spPr bwMode="auto">
            <a:xfrm>
              <a:off x="7836283"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63" name="Freeform 31">
              <a:extLst>
                <a:ext uri="{FF2B5EF4-FFF2-40B4-BE49-F238E27FC236}">
                  <a16:creationId xmlns:a16="http://schemas.microsoft.com/office/drawing/2014/main" id="{9E868A4F-7720-485D-8680-ABD0BD046BA0}"/>
                </a:ext>
              </a:extLst>
            </p:cNvPr>
            <p:cNvSpPr>
              <a:spLocks/>
            </p:cNvSpPr>
            <p:nvPr/>
          </p:nvSpPr>
          <p:spPr bwMode="auto">
            <a:xfrm>
              <a:off x="7288609"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64" name="Freeform 32">
              <a:extLst>
                <a:ext uri="{FF2B5EF4-FFF2-40B4-BE49-F238E27FC236}">
                  <a16:creationId xmlns:a16="http://schemas.microsoft.com/office/drawing/2014/main" id="{D5AB9716-9331-467A-8B22-D8EC16B052C5}"/>
                </a:ext>
              </a:extLst>
            </p:cNvPr>
            <p:cNvSpPr>
              <a:spLocks/>
            </p:cNvSpPr>
            <p:nvPr/>
          </p:nvSpPr>
          <p:spPr bwMode="auto">
            <a:xfrm>
              <a:off x="7617237"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65" name="Freeform 29">
              <a:extLst>
                <a:ext uri="{FF2B5EF4-FFF2-40B4-BE49-F238E27FC236}">
                  <a16:creationId xmlns:a16="http://schemas.microsoft.com/office/drawing/2014/main" id="{187D1866-CC17-4F28-84AC-C4F6960138FD}"/>
                </a:ext>
              </a:extLst>
            </p:cNvPr>
            <p:cNvSpPr>
              <a:spLocks/>
            </p:cNvSpPr>
            <p:nvPr/>
          </p:nvSpPr>
          <p:spPr bwMode="auto">
            <a:xfrm>
              <a:off x="816491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66" name="Freeform 30">
              <a:extLst>
                <a:ext uri="{FF2B5EF4-FFF2-40B4-BE49-F238E27FC236}">
                  <a16:creationId xmlns:a16="http://schemas.microsoft.com/office/drawing/2014/main" id="{77D82381-D2E6-4D23-8EAD-EA1D7A852242}"/>
                </a:ext>
              </a:extLst>
            </p:cNvPr>
            <p:cNvSpPr>
              <a:spLocks/>
            </p:cNvSpPr>
            <p:nvPr/>
          </p:nvSpPr>
          <p:spPr bwMode="auto">
            <a:xfrm>
              <a:off x="849105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67" name="Freeform 31">
              <a:extLst>
                <a:ext uri="{FF2B5EF4-FFF2-40B4-BE49-F238E27FC236}">
                  <a16:creationId xmlns:a16="http://schemas.microsoft.com/office/drawing/2014/main" id="{C30FB653-C91F-43C2-A880-21733D398CD0}"/>
                </a:ext>
              </a:extLst>
            </p:cNvPr>
            <p:cNvSpPr>
              <a:spLocks/>
            </p:cNvSpPr>
            <p:nvPr/>
          </p:nvSpPr>
          <p:spPr bwMode="auto">
            <a:xfrm>
              <a:off x="7943378"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68" name="Freeform 32">
              <a:extLst>
                <a:ext uri="{FF2B5EF4-FFF2-40B4-BE49-F238E27FC236}">
                  <a16:creationId xmlns:a16="http://schemas.microsoft.com/office/drawing/2014/main" id="{E03D883A-65C9-49B0-B55C-1AA52EA51A0A}"/>
                </a:ext>
              </a:extLst>
            </p:cNvPr>
            <p:cNvSpPr>
              <a:spLocks/>
            </p:cNvSpPr>
            <p:nvPr/>
          </p:nvSpPr>
          <p:spPr bwMode="auto">
            <a:xfrm>
              <a:off x="8272007"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69" name="Freeform 29">
              <a:extLst>
                <a:ext uri="{FF2B5EF4-FFF2-40B4-BE49-F238E27FC236}">
                  <a16:creationId xmlns:a16="http://schemas.microsoft.com/office/drawing/2014/main" id="{F5759E49-4355-44D0-A50C-ECA250677FE0}"/>
                </a:ext>
              </a:extLst>
            </p:cNvPr>
            <p:cNvSpPr>
              <a:spLocks/>
            </p:cNvSpPr>
            <p:nvPr/>
          </p:nvSpPr>
          <p:spPr bwMode="auto">
            <a:xfrm>
              <a:off x="881968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70" name="Freeform 30">
              <a:extLst>
                <a:ext uri="{FF2B5EF4-FFF2-40B4-BE49-F238E27FC236}">
                  <a16:creationId xmlns:a16="http://schemas.microsoft.com/office/drawing/2014/main" id="{08FFCCA9-495E-4AED-B062-7911EC56B10A}"/>
                </a:ext>
              </a:extLst>
            </p:cNvPr>
            <p:cNvSpPr>
              <a:spLocks/>
            </p:cNvSpPr>
            <p:nvPr/>
          </p:nvSpPr>
          <p:spPr bwMode="auto">
            <a:xfrm>
              <a:off x="9145821"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71" name="Freeform 31">
              <a:extLst>
                <a:ext uri="{FF2B5EF4-FFF2-40B4-BE49-F238E27FC236}">
                  <a16:creationId xmlns:a16="http://schemas.microsoft.com/office/drawing/2014/main" id="{CE77C841-2D0B-4BCA-A931-AE1F02EE6ACC}"/>
                </a:ext>
              </a:extLst>
            </p:cNvPr>
            <p:cNvSpPr>
              <a:spLocks/>
            </p:cNvSpPr>
            <p:nvPr/>
          </p:nvSpPr>
          <p:spPr bwMode="auto">
            <a:xfrm>
              <a:off x="8598147"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72" name="Freeform 32">
              <a:extLst>
                <a:ext uri="{FF2B5EF4-FFF2-40B4-BE49-F238E27FC236}">
                  <a16:creationId xmlns:a16="http://schemas.microsoft.com/office/drawing/2014/main" id="{8CBD0AE1-AFDF-4F0C-BC5C-5F8C73655D41}"/>
                </a:ext>
              </a:extLst>
            </p:cNvPr>
            <p:cNvSpPr>
              <a:spLocks/>
            </p:cNvSpPr>
            <p:nvPr/>
          </p:nvSpPr>
          <p:spPr bwMode="auto">
            <a:xfrm>
              <a:off x="8926774"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73" name="Freeform 29">
              <a:extLst>
                <a:ext uri="{FF2B5EF4-FFF2-40B4-BE49-F238E27FC236}">
                  <a16:creationId xmlns:a16="http://schemas.microsoft.com/office/drawing/2014/main" id="{ECF61FA9-98DB-4C15-A42F-3557A73ECB49}"/>
                </a:ext>
              </a:extLst>
            </p:cNvPr>
            <p:cNvSpPr>
              <a:spLocks/>
            </p:cNvSpPr>
            <p:nvPr/>
          </p:nvSpPr>
          <p:spPr bwMode="auto">
            <a:xfrm>
              <a:off x="947445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74" name="Freeform 30">
              <a:extLst>
                <a:ext uri="{FF2B5EF4-FFF2-40B4-BE49-F238E27FC236}">
                  <a16:creationId xmlns:a16="http://schemas.microsoft.com/office/drawing/2014/main" id="{01894596-216F-4ED4-99D6-8BCB72EB0292}"/>
                </a:ext>
              </a:extLst>
            </p:cNvPr>
            <p:cNvSpPr>
              <a:spLocks/>
            </p:cNvSpPr>
            <p:nvPr/>
          </p:nvSpPr>
          <p:spPr bwMode="auto">
            <a:xfrm>
              <a:off x="9800591"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75" name="Freeform 31">
              <a:extLst>
                <a:ext uri="{FF2B5EF4-FFF2-40B4-BE49-F238E27FC236}">
                  <a16:creationId xmlns:a16="http://schemas.microsoft.com/office/drawing/2014/main" id="{E9351B07-5963-4E4C-BA2E-597CDA99B928}"/>
                </a:ext>
              </a:extLst>
            </p:cNvPr>
            <p:cNvSpPr>
              <a:spLocks/>
            </p:cNvSpPr>
            <p:nvPr/>
          </p:nvSpPr>
          <p:spPr bwMode="auto">
            <a:xfrm>
              <a:off x="9252915"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76" name="Freeform 32">
              <a:extLst>
                <a:ext uri="{FF2B5EF4-FFF2-40B4-BE49-F238E27FC236}">
                  <a16:creationId xmlns:a16="http://schemas.microsoft.com/office/drawing/2014/main" id="{086CF589-8B94-4072-8E27-A7FDEAF06125}"/>
                </a:ext>
              </a:extLst>
            </p:cNvPr>
            <p:cNvSpPr>
              <a:spLocks/>
            </p:cNvSpPr>
            <p:nvPr/>
          </p:nvSpPr>
          <p:spPr bwMode="auto">
            <a:xfrm>
              <a:off x="9581544"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77" name="Freeform 447">
              <a:extLst>
                <a:ext uri="{FF2B5EF4-FFF2-40B4-BE49-F238E27FC236}">
                  <a16:creationId xmlns:a16="http://schemas.microsoft.com/office/drawing/2014/main" id="{0317F46C-DCD4-4A28-ACFA-6A51661C727B}"/>
                </a:ext>
              </a:extLst>
            </p:cNvPr>
            <p:cNvSpPr>
              <a:spLocks/>
            </p:cNvSpPr>
            <p:nvPr/>
          </p:nvSpPr>
          <p:spPr bwMode="auto">
            <a:xfrm>
              <a:off x="10129218"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78" name="Freeform 448">
              <a:extLst>
                <a:ext uri="{FF2B5EF4-FFF2-40B4-BE49-F238E27FC236}">
                  <a16:creationId xmlns:a16="http://schemas.microsoft.com/office/drawing/2014/main" id="{406FCB8A-1D2B-4BDA-9DB2-70553389C2CA}"/>
                </a:ext>
              </a:extLst>
            </p:cNvPr>
            <p:cNvSpPr>
              <a:spLocks/>
            </p:cNvSpPr>
            <p:nvPr/>
          </p:nvSpPr>
          <p:spPr bwMode="auto">
            <a:xfrm>
              <a:off x="1045536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79" name="Freeform 449">
              <a:extLst>
                <a:ext uri="{FF2B5EF4-FFF2-40B4-BE49-F238E27FC236}">
                  <a16:creationId xmlns:a16="http://schemas.microsoft.com/office/drawing/2014/main" id="{A990AE18-0C76-46C2-B0F6-C3BD8866B051}"/>
                </a:ext>
              </a:extLst>
            </p:cNvPr>
            <p:cNvSpPr>
              <a:spLocks/>
            </p:cNvSpPr>
            <p:nvPr/>
          </p:nvSpPr>
          <p:spPr bwMode="auto">
            <a:xfrm>
              <a:off x="9907685"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80" name="Freeform 450">
              <a:extLst>
                <a:ext uri="{FF2B5EF4-FFF2-40B4-BE49-F238E27FC236}">
                  <a16:creationId xmlns:a16="http://schemas.microsoft.com/office/drawing/2014/main" id="{3B9FF01A-935E-455C-8E64-06251772D562}"/>
                </a:ext>
              </a:extLst>
            </p:cNvPr>
            <p:cNvSpPr>
              <a:spLocks/>
            </p:cNvSpPr>
            <p:nvPr/>
          </p:nvSpPr>
          <p:spPr bwMode="auto">
            <a:xfrm>
              <a:off x="10236312"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81" name="Freeform 29">
              <a:extLst>
                <a:ext uri="{FF2B5EF4-FFF2-40B4-BE49-F238E27FC236}">
                  <a16:creationId xmlns:a16="http://schemas.microsoft.com/office/drawing/2014/main" id="{D88D0A07-AF69-42C3-BBAA-1A836D937682}"/>
                </a:ext>
              </a:extLst>
            </p:cNvPr>
            <p:cNvSpPr>
              <a:spLocks/>
            </p:cNvSpPr>
            <p:nvPr/>
          </p:nvSpPr>
          <p:spPr bwMode="auto">
            <a:xfrm>
              <a:off x="1078398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82" name="Freeform 31">
              <a:extLst>
                <a:ext uri="{FF2B5EF4-FFF2-40B4-BE49-F238E27FC236}">
                  <a16:creationId xmlns:a16="http://schemas.microsoft.com/office/drawing/2014/main" id="{B21D54DB-4207-4062-BBD2-FBFC00E6324C}"/>
                </a:ext>
              </a:extLst>
            </p:cNvPr>
            <p:cNvSpPr>
              <a:spLocks/>
            </p:cNvSpPr>
            <p:nvPr/>
          </p:nvSpPr>
          <p:spPr bwMode="auto">
            <a:xfrm>
              <a:off x="10562454"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83" name="Freeform 29">
              <a:extLst>
                <a:ext uri="{FF2B5EF4-FFF2-40B4-BE49-F238E27FC236}">
                  <a16:creationId xmlns:a16="http://schemas.microsoft.com/office/drawing/2014/main" id="{3A2A451F-9689-4B14-BA58-2F1788849E8A}"/>
                </a:ext>
              </a:extLst>
            </p:cNvPr>
            <p:cNvSpPr>
              <a:spLocks/>
            </p:cNvSpPr>
            <p:nvPr/>
          </p:nvSpPr>
          <p:spPr bwMode="auto">
            <a:xfrm>
              <a:off x="1111261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84" name="Freeform 30">
              <a:extLst>
                <a:ext uri="{FF2B5EF4-FFF2-40B4-BE49-F238E27FC236}">
                  <a16:creationId xmlns:a16="http://schemas.microsoft.com/office/drawing/2014/main" id="{3EC5D921-246F-4E9A-8C38-DBDB5938281C}"/>
                </a:ext>
              </a:extLst>
            </p:cNvPr>
            <p:cNvSpPr>
              <a:spLocks/>
            </p:cNvSpPr>
            <p:nvPr/>
          </p:nvSpPr>
          <p:spPr bwMode="auto">
            <a:xfrm>
              <a:off x="1143875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85" name="Freeform 31">
              <a:extLst>
                <a:ext uri="{FF2B5EF4-FFF2-40B4-BE49-F238E27FC236}">
                  <a16:creationId xmlns:a16="http://schemas.microsoft.com/office/drawing/2014/main" id="{0538CF54-7ACC-4114-B43B-7A4D41726124}"/>
                </a:ext>
              </a:extLst>
            </p:cNvPr>
            <p:cNvSpPr>
              <a:spLocks/>
            </p:cNvSpPr>
            <p:nvPr/>
          </p:nvSpPr>
          <p:spPr bwMode="auto">
            <a:xfrm>
              <a:off x="10891083"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86" name="Freeform 32">
              <a:extLst>
                <a:ext uri="{FF2B5EF4-FFF2-40B4-BE49-F238E27FC236}">
                  <a16:creationId xmlns:a16="http://schemas.microsoft.com/office/drawing/2014/main" id="{11E301F6-776B-4BF8-9A6D-011F38358588}"/>
                </a:ext>
              </a:extLst>
            </p:cNvPr>
            <p:cNvSpPr>
              <a:spLocks/>
            </p:cNvSpPr>
            <p:nvPr/>
          </p:nvSpPr>
          <p:spPr bwMode="auto">
            <a:xfrm>
              <a:off x="11219710"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87" name="Freeform 29">
              <a:extLst>
                <a:ext uri="{FF2B5EF4-FFF2-40B4-BE49-F238E27FC236}">
                  <a16:creationId xmlns:a16="http://schemas.microsoft.com/office/drawing/2014/main" id="{E194C7E7-2518-4B40-B443-EC4BF865E473}"/>
                </a:ext>
              </a:extLst>
            </p:cNvPr>
            <p:cNvSpPr>
              <a:spLocks/>
            </p:cNvSpPr>
            <p:nvPr/>
          </p:nvSpPr>
          <p:spPr bwMode="auto">
            <a:xfrm>
              <a:off x="1176738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88" name="Freeform 30">
              <a:extLst>
                <a:ext uri="{FF2B5EF4-FFF2-40B4-BE49-F238E27FC236}">
                  <a16:creationId xmlns:a16="http://schemas.microsoft.com/office/drawing/2014/main" id="{8C421192-7469-48F1-A5C0-A4C2F92271D9}"/>
                </a:ext>
              </a:extLst>
            </p:cNvPr>
            <p:cNvSpPr>
              <a:spLocks/>
            </p:cNvSpPr>
            <p:nvPr/>
          </p:nvSpPr>
          <p:spPr bwMode="auto">
            <a:xfrm>
              <a:off x="12093526"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89" name="Freeform 31">
              <a:extLst>
                <a:ext uri="{FF2B5EF4-FFF2-40B4-BE49-F238E27FC236}">
                  <a16:creationId xmlns:a16="http://schemas.microsoft.com/office/drawing/2014/main" id="{4A565FE3-8B6C-4260-8F35-A2F21F04645A}"/>
                </a:ext>
              </a:extLst>
            </p:cNvPr>
            <p:cNvSpPr>
              <a:spLocks/>
            </p:cNvSpPr>
            <p:nvPr/>
          </p:nvSpPr>
          <p:spPr bwMode="auto">
            <a:xfrm>
              <a:off x="11545852"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90" name="Freeform 32">
              <a:extLst>
                <a:ext uri="{FF2B5EF4-FFF2-40B4-BE49-F238E27FC236}">
                  <a16:creationId xmlns:a16="http://schemas.microsoft.com/office/drawing/2014/main" id="{19C1CE71-EF7F-461D-A55F-4B5B95F0A3CF}"/>
                </a:ext>
              </a:extLst>
            </p:cNvPr>
            <p:cNvSpPr>
              <a:spLocks/>
            </p:cNvSpPr>
            <p:nvPr/>
          </p:nvSpPr>
          <p:spPr bwMode="auto">
            <a:xfrm>
              <a:off x="11874480"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14" name="Group 1813">
            <a:extLst>
              <a:ext uri="{FF2B5EF4-FFF2-40B4-BE49-F238E27FC236}">
                <a16:creationId xmlns:a16="http://schemas.microsoft.com/office/drawing/2014/main" id="{CCBAA3F1-F5D7-47E2-8204-499FF31AC1BA}"/>
              </a:ext>
            </a:extLst>
          </p:cNvPr>
          <p:cNvGrpSpPr/>
          <p:nvPr userDrawn="1"/>
        </p:nvGrpSpPr>
        <p:grpSpPr>
          <a:xfrm>
            <a:off x="83667" y="5194451"/>
            <a:ext cx="12009863" cy="176637"/>
            <a:chOff x="83664" y="5136234"/>
            <a:chExt cx="12009863" cy="176637"/>
          </a:xfrm>
        </p:grpSpPr>
        <p:sp>
          <p:nvSpPr>
            <p:cNvPr id="1215" name="Freeform 29">
              <a:extLst>
                <a:ext uri="{FF2B5EF4-FFF2-40B4-BE49-F238E27FC236}">
                  <a16:creationId xmlns:a16="http://schemas.microsoft.com/office/drawing/2014/main" id="{B7180539-6EAC-4B74-A6A7-F4DECCA880BA}"/>
                </a:ext>
              </a:extLst>
            </p:cNvPr>
            <p:cNvSpPr>
              <a:spLocks/>
            </p:cNvSpPr>
            <p:nvPr userDrawn="1"/>
          </p:nvSpPr>
          <p:spPr bwMode="auto">
            <a:xfrm flipH="1">
              <a:off x="11871994"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16" name="Freeform 30">
              <a:extLst>
                <a:ext uri="{FF2B5EF4-FFF2-40B4-BE49-F238E27FC236}">
                  <a16:creationId xmlns:a16="http://schemas.microsoft.com/office/drawing/2014/main" id="{B62EA37B-DD12-4FE2-91C5-586774DCC3BA}"/>
                </a:ext>
              </a:extLst>
            </p:cNvPr>
            <p:cNvSpPr>
              <a:spLocks/>
            </p:cNvSpPr>
            <p:nvPr userDrawn="1"/>
          </p:nvSpPr>
          <p:spPr bwMode="auto">
            <a:xfrm flipH="1">
              <a:off x="1154585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17" name="Freeform 31">
              <a:extLst>
                <a:ext uri="{FF2B5EF4-FFF2-40B4-BE49-F238E27FC236}">
                  <a16:creationId xmlns:a16="http://schemas.microsoft.com/office/drawing/2014/main" id="{7F5008A2-6C9C-4237-A669-D9420637A316}"/>
                </a:ext>
              </a:extLst>
            </p:cNvPr>
            <p:cNvSpPr>
              <a:spLocks/>
            </p:cNvSpPr>
            <p:nvPr userDrawn="1"/>
          </p:nvSpPr>
          <p:spPr bwMode="auto">
            <a:xfrm flipH="1">
              <a:off x="11979088"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18" name="Freeform 32">
              <a:extLst>
                <a:ext uri="{FF2B5EF4-FFF2-40B4-BE49-F238E27FC236}">
                  <a16:creationId xmlns:a16="http://schemas.microsoft.com/office/drawing/2014/main" id="{92B85CBB-6218-48C7-A6AD-1224322FBCF5}"/>
                </a:ext>
              </a:extLst>
            </p:cNvPr>
            <p:cNvSpPr>
              <a:spLocks/>
            </p:cNvSpPr>
            <p:nvPr userDrawn="1"/>
          </p:nvSpPr>
          <p:spPr bwMode="auto">
            <a:xfrm flipH="1">
              <a:off x="11652948"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19" name="Freeform 29">
              <a:extLst>
                <a:ext uri="{FF2B5EF4-FFF2-40B4-BE49-F238E27FC236}">
                  <a16:creationId xmlns:a16="http://schemas.microsoft.com/office/drawing/2014/main" id="{D30576A8-C16A-4494-9C99-9E55DFB4A976}"/>
                </a:ext>
              </a:extLst>
            </p:cNvPr>
            <p:cNvSpPr>
              <a:spLocks/>
            </p:cNvSpPr>
            <p:nvPr userDrawn="1"/>
          </p:nvSpPr>
          <p:spPr bwMode="auto">
            <a:xfrm flipH="1">
              <a:off x="11217224"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20" name="Freeform 30">
              <a:extLst>
                <a:ext uri="{FF2B5EF4-FFF2-40B4-BE49-F238E27FC236}">
                  <a16:creationId xmlns:a16="http://schemas.microsoft.com/office/drawing/2014/main" id="{E42AB3B1-E898-47A3-BCC3-2CA29B9BA03E}"/>
                </a:ext>
              </a:extLst>
            </p:cNvPr>
            <p:cNvSpPr>
              <a:spLocks/>
            </p:cNvSpPr>
            <p:nvPr userDrawn="1"/>
          </p:nvSpPr>
          <p:spPr bwMode="auto">
            <a:xfrm flipH="1">
              <a:off x="10891084"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21" name="Freeform 31">
              <a:extLst>
                <a:ext uri="{FF2B5EF4-FFF2-40B4-BE49-F238E27FC236}">
                  <a16:creationId xmlns:a16="http://schemas.microsoft.com/office/drawing/2014/main" id="{D672A6A7-B2CC-49D7-869D-2F1C046A2C79}"/>
                </a:ext>
              </a:extLst>
            </p:cNvPr>
            <p:cNvSpPr>
              <a:spLocks/>
            </p:cNvSpPr>
            <p:nvPr userDrawn="1"/>
          </p:nvSpPr>
          <p:spPr bwMode="auto">
            <a:xfrm flipH="1">
              <a:off x="11324319"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22" name="Freeform 32">
              <a:extLst>
                <a:ext uri="{FF2B5EF4-FFF2-40B4-BE49-F238E27FC236}">
                  <a16:creationId xmlns:a16="http://schemas.microsoft.com/office/drawing/2014/main" id="{CA440D9D-F6B1-4284-B053-79582A5005F4}"/>
                </a:ext>
              </a:extLst>
            </p:cNvPr>
            <p:cNvSpPr>
              <a:spLocks/>
            </p:cNvSpPr>
            <p:nvPr userDrawn="1"/>
          </p:nvSpPr>
          <p:spPr bwMode="auto">
            <a:xfrm flipH="1">
              <a:off x="10998178"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23" name="Freeform 29">
              <a:extLst>
                <a:ext uri="{FF2B5EF4-FFF2-40B4-BE49-F238E27FC236}">
                  <a16:creationId xmlns:a16="http://schemas.microsoft.com/office/drawing/2014/main" id="{11425CF2-DB33-450A-85AF-5A9F828EE545}"/>
                </a:ext>
              </a:extLst>
            </p:cNvPr>
            <p:cNvSpPr>
              <a:spLocks/>
            </p:cNvSpPr>
            <p:nvPr userDrawn="1"/>
          </p:nvSpPr>
          <p:spPr bwMode="auto">
            <a:xfrm flipH="1">
              <a:off x="10562456"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24" name="Freeform 30">
              <a:extLst>
                <a:ext uri="{FF2B5EF4-FFF2-40B4-BE49-F238E27FC236}">
                  <a16:creationId xmlns:a16="http://schemas.microsoft.com/office/drawing/2014/main" id="{E3F18B23-2B04-493F-8561-921707C7598F}"/>
                </a:ext>
              </a:extLst>
            </p:cNvPr>
            <p:cNvSpPr>
              <a:spLocks/>
            </p:cNvSpPr>
            <p:nvPr userDrawn="1"/>
          </p:nvSpPr>
          <p:spPr bwMode="auto">
            <a:xfrm flipH="1">
              <a:off x="1023631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25" name="Freeform 31">
              <a:extLst>
                <a:ext uri="{FF2B5EF4-FFF2-40B4-BE49-F238E27FC236}">
                  <a16:creationId xmlns:a16="http://schemas.microsoft.com/office/drawing/2014/main" id="{26B6FDFF-BB6F-488C-B6CC-FF1B0C835742}"/>
                </a:ext>
              </a:extLst>
            </p:cNvPr>
            <p:cNvSpPr>
              <a:spLocks/>
            </p:cNvSpPr>
            <p:nvPr userDrawn="1"/>
          </p:nvSpPr>
          <p:spPr bwMode="auto">
            <a:xfrm flipH="1">
              <a:off x="10669550"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26" name="Freeform 32">
              <a:extLst>
                <a:ext uri="{FF2B5EF4-FFF2-40B4-BE49-F238E27FC236}">
                  <a16:creationId xmlns:a16="http://schemas.microsoft.com/office/drawing/2014/main" id="{5819D564-E20E-4922-AA51-4052BBCFA025}"/>
                </a:ext>
              </a:extLst>
            </p:cNvPr>
            <p:cNvSpPr>
              <a:spLocks/>
            </p:cNvSpPr>
            <p:nvPr userDrawn="1"/>
          </p:nvSpPr>
          <p:spPr bwMode="auto">
            <a:xfrm flipH="1">
              <a:off x="10343410"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27" name="Freeform 29">
              <a:extLst>
                <a:ext uri="{FF2B5EF4-FFF2-40B4-BE49-F238E27FC236}">
                  <a16:creationId xmlns:a16="http://schemas.microsoft.com/office/drawing/2014/main" id="{2722FE24-1D72-4D6E-AF53-6128141A9D13}"/>
                </a:ext>
              </a:extLst>
            </p:cNvPr>
            <p:cNvSpPr>
              <a:spLocks/>
            </p:cNvSpPr>
            <p:nvPr userDrawn="1"/>
          </p:nvSpPr>
          <p:spPr bwMode="auto">
            <a:xfrm flipH="1">
              <a:off x="9907687"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28" name="Freeform 30">
              <a:extLst>
                <a:ext uri="{FF2B5EF4-FFF2-40B4-BE49-F238E27FC236}">
                  <a16:creationId xmlns:a16="http://schemas.microsoft.com/office/drawing/2014/main" id="{B8FD79A5-BF8A-4DC2-BC5B-24064D68FDDB}"/>
                </a:ext>
              </a:extLst>
            </p:cNvPr>
            <p:cNvSpPr>
              <a:spLocks/>
            </p:cNvSpPr>
            <p:nvPr userDrawn="1"/>
          </p:nvSpPr>
          <p:spPr bwMode="auto">
            <a:xfrm flipH="1">
              <a:off x="9581546"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29" name="Freeform 31">
              <a:extLst>
                <a:ext uri="{FF2B5EF4-FFF2-40B4-BE49-F238E27FC236}">
                  <a16:creationId xmlns:a16="http://schemas.microsoft.com/office/drawing/2014/main" id="{C20D4256-ADDE-4906-A707-F86AFE339B05}"/>
                </a:ext>
              </a:extLst>
            </p:cNvPr>
            <p:cNvSpPr>
              <a:spLocks/>
            </p:cNvSpPr>
            <p:nvPr userDrawn="1"/>
          </p:nvSpPr>
          <p:spPr bwMode="auto">
            <a:xfrm flipH="1">
              <a:off x="10014782"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30" name="Freeform 32">
              <a:extLst>
                <a:ext uri="{FF2B5EF4-FFF2-40B4-BE49-F238E27FC236}">
                  <a16:creationId xmlns:a16="http://schemas.microsoft.com/office/drawing/2014/main" id="{36A07B05-4B2F-40C4-96C8-776D77370D32}"/>
                </a:ext>
              </a:extLst>
            </p:cNvPr>
            <p:cNvSpPr>
              <a:spLocks/>
            </p:cNvSpPr>
            <p:nvPr userDrawn="1"/>
          </p:nvSpPr>
          <p:spPr bwMode="auto">
            <a:xfrm flipH="1">
              <a:off x="9688641"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31" name="Freeform 477">
              <a:extLst>
                <a:ext uri="{FF2B5EF4-FFF2-40B4-BE49-F238E27FC236}">
                  <a16:creationId xmlns:a16="http://schemas.microsoft.com/office/drawing/2014/main" id="{0E0FB12E-55F4-4E15-BF1A-360075039829}"/>
                </a:ext>
              </a:extLst>
            </p:cNvPr>
            <p:cNvSpPr>
              <a:spLocks/>
            </p:cNvSpPr>
            <p:nvPr userDrawn="1"/>
          </p:nvSpPr>
          <p:spPr bwMode="auto">
            <a:xfrm flipH="1">
              <a:off x="925291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32" name="Freeform 478">
              <a:extLst>
                <a:ext uri="{FF2B5EF4-FFF2-40B4-BE49-F238E27FC236}">
                  <a16:creationId xmlns:a16="http://schemas.microsoft.com/office/drawing/2014/main" id="{C0C1A34B-06B6-4E43-AE56-DC6602E381FD}"/>
                </a:ext>
              </a:extLst>
            </p:cNvPr>
            <p:cNvSpPr>
              <a:spLocks/>
            </p:cNvSpPr>
            <p:nvPr userDrawn="1"/>
          </p:nvSpPr>
          <p:spPr bwMode="auto">
            <a:xfrm flipH="1">
              <a:off x="8926777"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33" name="Freeform 479">
              <a:extLst>
                <a:ext uri="{FF2B5EF4-FFF2-40B4-BE49-F238E27FC236}">
                  <a16:creationId xmlns:a16="http://schemas.microsoft.com/office/drawing/2014/main" id="{DDC70FAC-4DFF-4A62-A963-DDEF4052ACCB}"/>
                </a:ext>
              </a:extLst>
            </p:cNvPr>
            <p:cNvSpPr>
              <a:spLocks/>
            </p:cNvSpPr>
            <p:nvPr userDrawn="1"/>
          </p:nvSpPr>
          <p:spPr bwMode="auto">
            <a:xfrm flipH="1">
              <a:off x="9360012"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34" name="Freeform 480">
              <a:extLst>
                <a:ext uri="{FF2B5EF4-FFF2-40B4-BE49-F238E27FC236}">
                  <a16:creationId xmlns:a16="http://schemas.microsoft.com/office/drawing/2014/main" id="{60460DC1-CD61-456C-9EE1-21C9215B31FE}"/>
                </a:ext>
              </a:extLst>
            </p:cNvPr>
            <p:cNvSpPr>
              <a:spLocks/>
            </p:cNvSpPr>
            <p:nvPr userDrawn="1"/>
          </p:nvSpPr>
          <p:spPr bwMode="auto">
            <a:xfrm flipH="1">
              <a:off x="9033872"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35" name="Freeform 29">
              <a:extLst>
                <a:ext uri="{FF2B5EF4-FFF2-40B4-BE49-F238E27FC236}">
                  <a16:creationId xmlns:a16="http://schemas.microsoft.com/office/drawing/2014/main" id="{DF96326A-8A37-4BC7-867D-C9B8879D9199}"/>
                </a:ext>
              </a:extLst>
            </p:cNvPr>
            <p:cNvSpPr>
              <a:spLocks/>
            </p:cNvSpPr>
            <p:nvPr userDrawn="1"/>
          </p:nvSpPr>
          <p:spPr bwMode="auto">
            <a:xfrm flipH="1">
              <a:off x="859814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36" name="Freeform 31">
              <a:extLst>
                <a:ext uri="{FF2B5EF4-FFF2-40B4-BE49-F238E27FC236}">
                  <a16:creationId xmlns:a16="http://schemas.microsoft.com/office/drawing/2014/main" id="{4089E109-C701-4E02-BBE1-4D4BB79D76CD}"/>
                </a:ext>
              </a:extLst>
            </p:cNvPr>
            <p:cNvSpPr>
              <a:spLocks/>
            </p:cNvSpPr>
            <p:nvPr userDrawn="1"/>
          </p:nvSpPr>
          <p:spPr bwMode="auto">
            <a:xfrm flipH="1">
              <a:off x="8705243"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37" name="Freeform 29">
              <a:extLst>
                <a:ext uri="{FF2B5EF4-FFF2-40B4-BE49-F238E27FC236}">
                  <a16:creationId xmlns:a16="http://schemas.microsoft.com/office/drawing/2014/main" id="{8E6722DC-52FD-49D8-80A8-D4B70250D3A3}"/>
                </a:ext>
              </a:extLst>
            </p:cNvPr>
            <p:cNvSpPr>
              <a:spLocks/>
            </p:cNvSpPr>
            <p:nvPr userDrawn="1"/>
          </p:nvSpPr>
          <p:spPr bwMode="auto">
            <a:xfrm flipH="1">
              <a:off x="826952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38" name="Freeform 30">
              <a:extLst>
                <a:ext uri="{FF2B5EF4-FFF2-40B4-BE49-F238E27FC236}">
                  <a16:creationId xmlns:a16="http://schemas.microsoft.com/office/drawing/2014/main" id="{27F496D1-3FD0-42DD-8D9E-B188CCA88F96}"/>
                </a:ext>
              </a:extLst>
            </p:cNvPr>
            <p:cNvSpPr>
              <a:spLocks/>
            </p:cNvSpPr>
            <p:nvPr userDrawn="1"/>
          </p:nvSpPr>
          <p:spPr bwMode="auto">
            <a:xfrm flipH="1">
              <a:off x="7943379"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39" name="Freeform 31">
              <a:extLst>
                <a:ext uri="{FF2B5EF4-FFF2-40B4-BE49-F238E27FC236}">
                  <a16:creationId xmlns:a16="http://schemas.microsoft.com/office/drawing/2014/main" id="{8E4A8A6B-ADF8-41E7-AAD3-E96BC9962EBD}"/>
                </a:ext>
              </a:extLst>
            </p:cNvPr>
            <p:cNvSpPr>
              <a:spLocks/>
            </p:cNvSpPr>
            <p:nvPr userDrawn="1"/>
          </p:nvSpPr>
          <p:spPr bwMode="auto">
            <a:xfrm flipH="1">
              <a:off x="8376614"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40" name="Freeform 32">
              <a:extLst>
                <a:ext uri="{FF2B5EF4-FFF2-40B4-BE49-F238E27FC236}">
                  <a16:creationId xmlns:a16="http://schemas.microsoft.com/office/drawing/2014/main" id="{881371C4-F13A-4BDD-87B1-1F7401A9AA32}"/>
                </a:ext>
              </a:extLst>
            </p:cNvPr>
            <p:cNvSpPr>
              <a:spLocks/>
            </p:cNvSpPr>
            <p:nvPr userDrawn="1"/>
          </p:nvSpPr>
          <p:spPr bwMode="auto">
            <a:xfrm flipH="1">
              <a:off x="8050474"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41" name="Freeform 29">
              <a:extLst>
                <a:ext uri="{FF2B5EF4-FFF2-40B4-BE49-F238E27FC236}">
                  <a16:creationId xmlns:a16="http://schemas.microsoft.com/office/drawing/2014/main" id="{2A637B4F-5C67-45C1-B3F7-F43BA8FC9AE9}"/>
                </a:ext>
              </a:extLst>
            </p:cNvPr>
            <p:cNvSpPr>
              <a:spLocks/>
            </p:cNvSpPr>
            <p:nvPr userDrawn="1"/>
          </p:nvSpPr>
          <p:spPr bwMode="auto">
            <a:xfrm flipH="1">
              <a:off x="7614751"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42" name="Freeform 30">
              <a:extLst>
                <a:ext uri="{FF2B5EF4-FFF2-40B4-BE49-F238E27FC236}">
                  <a16:creationId xmlns:a16="http://schemas.microsoft.com/office/drawing/2014/main" id="{1D0DF89F-0D4B-41A5-991C-C435033F484C}"/>
                </a:ext>
              </a:extLst>
            </p:cNvPr>
            <p:cNvSpPr>
              <a:spLocks/>
            </p:cNvSpPr>
            <p:nvPr userDrawn="1"/>
          </p:nvSpPr>
          <p:spPr bwMode="auto">
            <a:xfrm flipH="1">
              <a:off x="728861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43" name="Freeform 31">
              <a:extLst>
                <a:ext uri="{FF2B5EF4-FFF2-40B4-BE49-F238E27FC236}">
                  <a16:creationId xmlns:a16="http://schemas.microsoft.com/office/drawing/2014/main" id="{72777DA5-4F10-4541-8FDF-4466FA4F8EA2}"/>
                </a:ext>
              </a:extLst>
            </p:cNvPr>
            <p:cNvSpPr>
              <a:spLocks/>
            </p:cNvSpPr>
            <p:nvPr userDrawn="1"/>
          </p:nvSpPr>
          <p:spPr bwMode="auto">
            <a:xfrm flipH="1">
              <a:off x="7721846"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44" name="Freeform 32">
              <a:extLst>
                <a:ext uri="{FF2B5EF4-FFF2-40B4-BE49-F238E27FC236}">
                  <a16:creationId xmlns:a16="http://schemas.microsoft.com/office/drawing/2014/main" id="{6E85B0F3-5276-440A-A899-96229CBE10A0}"/>
                </a:ext>
              </a:extLst>
            </p:cNvPr>
            <p:cNvSpPr>
              <a:spLocks/>
            </p:cNvSpPr>
            <p:nvPr userDrawn="1"/>
          </p:nvSpPr>
          <p:spPr bwMode="auto">
            <a:xfrm flipH="1">
              <a:off x="7395705"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45" name="Freeform 29">
              <a:extLst>
                <a:ext uri="{FF2B5EF4-FFF2-40B4-BE49-F238E27FC236}">
                  <a16:creationId xmlns:a16="http://schemas.microsoft.com/office/drawing/2014/main" id="{2D2D0166-6DBA-48B2-9F31-2BC72C665F1F}"/>
                </a:ext>
              </a:extLst>
            </p:cNvPr>
            <p:cNvSpPr>
              <a:spLocks/>
            </p:cNvSpPr>
            <p:nvPr userDrawn="1"/>
          </p:nvSpPr>
          <p:spPr bwMode="auto">
            <a:xfrm flipH="1">
              <a:off x="6959982"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46" name="Freeform 30">
              <a:extLst>
                <a:ext uri="{FF2B5EF4-FFF2-40B4-BE49-F238E27FC236}">
                  <a16:creationId xmlns:a16="http://schemas.microsoft.com/office/drawing/2014/main" id="{F068C378-FB68-462F-8755-0C118FC6104A}"/>
                </a:ext>
              </a:extLst>
            </p:cNvPr>
            <p:cNvSpPr>
              <a:spLocks/>
            </p:cNvSpPr>
            <p:nvPr userDrawn="1"/>
          </p:nvSpPr>
          <p:spPr bwMode="auto">
            <a:xfrm flipH="1">
              <a:off x="6633842"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47" name="Freeform 31">
              <a:extLst>
                <a:ext uri="{FF2B5EF4-FFF2-40B4-BE49-F238E27FC236}">
                  <a16:creationId xmlns:a16="http://schemas.microsoft.com/office/drawing/2014/main" id="{92403F96-3AD8-4AB8-B6E2-B01EA490C95C}"/>
                </a:ext>
              </a:extLst>
            </p:cNvPr>
            <p:cNvSpPr>
              <a:spLocks/>
            </p:cNvSpPr>
            <p:nvPr userDrawn="1"/>
          </p:nvSpPr>
          <p:spPr bwMode="auto">
            <a:xfrm flipH="1">
              <a:off x="7067077"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48" name="Freeform 32">
              <a:extLst>
                <a:ext uri="{FF2B5EF4-FFF2-40B4-BE49-F238E27FC236}">
                  <a16:creationId xmlns:a16="http://schemas.microsoft.com/office/drawing/2014/main" id="{C777A4F9-3BD5-4B7D-AB06-EF0A69C0D79D}"/>
                </a:ext>
              </a:extLst>
            </p:cNvPr>
            <p:cNvSpPr>
              <a:spLocks/>
            </p:cNvSpPr>
            <p:nvPr userDrawn="1"/>
          </p:nvSpPr>
          <p:spPr bwMode="auto">
            <a:xfrm flipH="1">
              <a:off x="6740936"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49" name="Freeform 29">
              <a:extLst>
                <a:ext uri="{FF2B5EF4-FFF2-40B4-BE49-F238E27FC236}">
                  <a16:creationId xmlns:a16="http://schemas.microsoft.com/office/drawing/2014/main" id="{C153A88A-93D3-42B7-90DD-ACAF44C92045}"/>
                </a:ext>
              </a:extLst>
            </p:cNvPr>
            <p:cNvSpPr>
              <a:spLocks/>
            </p:cNvSpPr>
            <p:nvPr userDrawn="1"/>
          </p:nvSpPr>
          <p:spPr bwMode="auto">
            <a:xfrm flipH="1">
              <a:off x="630521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50" name="Freeform 30">
              <a:extLst>
                <a:ext uri="{FF2B5EF4-FFF2-40B4-BE49-F238E27FC236}">
                  <a16:creationId xmlns:a16="http://schemas.microsoft.com/office/drawing/2014/main" id="{4D1662D6-D2C3-402E-8B19-04983AF65647}"/>
                </a:ext>
              </a:extLst>
            </p:cNvPr>
            <p:cNvSpPr>
              <a:spLocks/>
            </p:cNvSpPr>
            <p:nvPr userDrawn="1"/>
          </p:nvSpPr>
          <p:spPr bwMode="auto">
            <a:xfrm flipH="1">
              <a:off x="5979072"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51" name="Freeform 31">
              <a:extLst>
                <a:ext uri="{FF2B5EF4-FFF2-40B4-BE49-F238E27FC236}">
                  <a16:creationId xmlns:a16="http://schemas.microsoft.com/office/drawing/2014/main" id="{D21AD447-5790-4899-8EF3-D52D56BB70D0}"/>
                </a:ext>
              </a:extLst>
            </p:cNvPr>
            <p:cNvSpPr>
              <a:spLocks/>
            </p:cNvSpPr>
            <p:nvPr userDrawn="1"/>
          </p:nvSpPr>
          <p:spPr bwMode="auto">
            <a:xfrm flipH="1">
              <a:off x="6412308"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52" name="Freeform 32">
              <a:extLst>
                <a:ext uri="{FF2B5EF4-FFF2-40B4-BE49-F238E27FC236}">
                  <a16:creationId xmlns:a16="http://schemas.microsoft.com/office/drawing/2014/main" id="{A2422F99-AC27-4F53-AF40-5E31C3B91A33}"/>
                </a:ext>
              </a:extLst>
            </p:cNvPr>
            <p:cNvSpPr>
              <a:spLocks/>
            </p:cNvSpPr>
            <p:nvPr userDrawn="1"/>
          </p:nvSpPr>
          <p:spPr bwMode="auto">
            <a:xfrm flipH="1">
              <a:off x="6086167"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53" name="Freeform 499">
              <a:extLst>
                <a:ext uri="{FF2B5EF4-FFF2-40B4-BE49-F238E27FC236}">
                  <a16:creationId xmlns:a16="http://schemas.microsoft.com/office/drawing/2014/main" id="{9E6545BB-E007-44D6-BFA7-AAE76FE1EF61}"/>
                </a:ext>
              </a:extLst>
            </p:cNvPr>
            <p:cNvSpPr>
              <a:spLocks/>
            </p:cNvSpPr>
            <p:nvPr userDrawn="1"/>
          </p:nvSpPr>
          <p:spPr bwMode="auto">
            <a:xfrm flipH="1">
              <a:off x="565044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54" name="Freeform 500">
              <a:extLst>
                <a:ext uri="{FF2B5EF4-FFF2-40B4-BE49-F238E27FC236}">
                  <a16:creationId xmlns:a16="http://schemas.microsoft.com/office/drawing/2014/main" id="{FCF0E88F-8E54-4B7F-960A-3955C0D3F61C}"/>
                </a:ext>
              </a:extLst>
            </p:cNvPr>
            <p:cNvSpPr>
              <a:spLocks/>
            </p:cNvSpPr>
            <p:nvPr userDrawn="1"/>
          </p:nvSpPr>
          <p:spPr bwMode="auto">
            <a:xfrm flipH="1">
              <a:off x="532430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55" name="Freeform 501">
              <a:extLst>
                <a:ext uri="{FF2B5EF4-FFF2-40B4-BE49-F238E27FC236}">
                  <a16:creationId xmlns:a16="http://schemas.microsoft.com/office/drawing/2014/main" id="{1A85C06F-B3B9-4759-AC1D-B750C0A237DF}"/>
                </a:ext>
              </a:extLst>
            </p:cNvPr>
            <p:cNvSpPr>
              <a:spLocks/>
            </p:cNvSpPr>
            <p:nvPr userDrawn="1"/>
          </p:nvSpPr>
          <p:spPr bwMode="auto">
            <a:xfrm flipH="1">
              <a:off x="5757539"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56" name="Freeform 502">
              <a:extLst>
                <a:ext uri="{FF2B5EF4-FFF2-40B4-BE49-F238E27FC236}">
                  <a16:creationId xmlns:a16="http://schemas.microsoft.com/office/drawing/2014/main" id="{9E350E57-B1CA-4EC1-9E9C-CAEB624ABFDE}"/>
                </a:ext>
              </a:extLst>
            </p:cNvPr>
            <p:cNvSpPr>
              <a:spLocks/>
            </p:cNvSpPr>
            <p:nvPr userDrawn="1"/>
          </p:nvSpPr>
          <p:spPr bwMode="auto">
            <a:xfrm flipH="1">
              <a:off x="5431399"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57" name="Freeform 29">
              <a:extLst>
                <a:ext uri="{FF2B5EF4-FFF2-40B4-BE49-F238E27FC236}">
                  <a16:creationId xmlns:a16="http://schemas.microsoft.com/office/drawing/2014/main" id="{519F86EE-CE41-4B42-A167-9C0788C2E7EB}"/>
                </a:ext>
              </a:extLst>
            </p:cNvPr>
            <p:cNvSpPr>
              <a:spLocks/>
            </p:cNvSpPr>
            <p:nvPr userDrawn="1"/>
          </p:nvSpPr>
          <p:spPr bwMode="auto">
            <a:xfrm flipH="1">
              <a:off x="499567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58" name="Freeform 31">
              <a:extLst>
                <a:ext uri="{FF2B5EF4-FFF2-40B4-BE49-F238E27FC236}">
                  <a16:creationId xmlns:a16="http://schemas.microsoft.com/office/drawing/2014/main" id="{EF1F428E-F793-4218-89FB-CDC0F7F061FD}"/>
                </a:ext>
              </a:extLst>
            </p:cNvPr>
            <p:cNvSpPr>
              <a:spLocks/>
            </p:cNvSpPr>
            <p:nvPr userDrawn="1"/>
          </p:nvSpPr>
          <p:spPr bwMode="auto">
            <a:xfrm flipH="1">
              <a:off x="5102769"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25" name="Freeform 29">
              <a:extLst>
                <a:ext uri="{FF2B5EF4-FFF2-40B4-BE49-F238E27FC236}">
                  <a16:creationId xmlns:a16="http://schemas.microsoft.com/office/drawing/2014/main" id="{0842BAA0-B6C8-4B85-8571-2062430EE59F}"/>
                </a:ext>
              </a:extLst>
            </p:cNvPr>
            <p:cNvSpPr>
              <a:spLocks/>
            </p:cNvSpPr>
            <p:nvPr userDrawn="1"/>
          </p:nvSpPr>
          <p:spPr bwMode="auto">
            <a:xfrm flipH="1">
              <a:off x="466704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26" name="Freeform 30">
              <a:extLst>
                <a:ext uri="{FF2B5EF4-FFF2-40B4-BE49-F238E27FC236}">
                  <a16:creationId xmlns:a16="http://schemas.microsoft.com/office/drawing/2014/main" id="{E60348E3-731E-4284-8341-B09476ADF0AF}"/>
                </a:ext>
              </a:extLst>
            </p:cNvPr>
            <p:cNvSpPr>
              <a:spLocks/>
            </p:cNvSpPr>
            <p:nvPr userDrawn="1"/>
          </p:nvSpPr>
          <p:spPr bwMode="auto">
            <a:xfrm flipH="1">
              <a:off x="4340907"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27" name="Freeform 31">
              <a:extLst>
                <a:ext uri="{FF2B5EF4-FFF2-40B4-BE49-F238E27FC236}">
                  <a16:creationId xmlns:a16="http://schemas.microsoft.com/office/drawing/2014/main" id="{1B7CC2E8-759E-40AF-83AF-DE16ED87C2A1}"/>
                </a:ext>
              </a:extLst>
            </p:cNvPr>
            <p:cNvSpPr>
              <a:spLocks/>
            </p:cNvSpPr>
            <p:nvPr userDrawn="1"/>
          </p:nvSpPr>
          <p:spPr bwMode="auto">
            <a:xfrm flipH="1">
              <a:off x="4774142"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28" name="Freeform 32">
              <a:extLst>
                <a:ext uri="{FF2B5EF4-FFF2-40B4-BE49-F238E27FC236}">
                  <a16:creationId xmlns:a16="http://schemas.microsoft.com/office/drawing/2014/main" id="{4673620C-BB6A-40E7-B6D0-F9D39981783F}"/>
                </a:ext>
              </a:extLst>
            </p:cNvPr>
            <p:cNvSpPr>
              <a:spLocks/>
            </p:cNvSpPr>
            <p:nvPr userDrawn="1"/>
          </p:nvSpPr>
          <p:spPr bwMode="auto">
            <a:xfrm flipH="1">
              <a:off x="4448001"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29" name="Freeform 29">
              <a:extLst>
                <a:ext uri="{FF2B5EF4-FFF2-40B4-BE49-F238E27FC236}">
                  <a16:creationId xmlns:a16="http://schemas.microsoft.com/office/drawing/2014/main" id="{347B4856-1026-4B64-846A-F84687F8DFF7}"/>
                </a:ext>
              </a:extLst>
            </p:cNvPr>
            <p:cNvSpPr>
              <a:spLocks/>
            </p:cNvSpPr>
            <p:nvPr userDrawn="1"/>
          </p:nvSpPr>
          <p:spPr bwMode="auto">
            <a:xfrm flipH="1">
              <a:off x="401227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30" name="Freeform 30">
              <a:extLst>
                <a:ext uri="{FF2B5EF4-FFF2-40B4-BE49-F238E27FC236}">
                  <a16:creationId xmlns:a16="http://schemas.microsoft.com/office/drawing/2014/main" id="{67EB2340-902C-4179-A4B7-0FBA3BEF50AC}"/>
                </a:ext>
              </a:extLst>
            </p:cNvPr>
            <p:cNvSpPr>
              <a:spLocks/>
            </p:cNvSpPr>
            <p:nvPr userDrawn="1"/>
          </p:nvSpPr>
          <p:spPr bwMode="auto">
            <a:xfrm flipH="1">
              <a:off x="368613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31" name="Freeform 31">
              <a:extLst>
                <a:ext uri="{FF2B5EF4-FFF2-40B4-BE49-F238E27FC236}">
                  <a16:creationId xmlns:a16="http://schemas.microsoft.com/office/drawing/2014/main" id="{3424D28C-D6C3-41D8-BF64-6159DDBFD25F}"/>
                </a:ext>
              </a:extLst>
            </p:cNvPr>
            <p:cNvSpPr>
              <a:spLocks/>
            </p:cNvSpPr>
            <p:nvPr userDrawn="1"/>
          </p:nvSpPr>
          <p:spPr bwMode="auto">
            <a:xfrm flipH="1">
              <a:off x="4119373"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32" name="Freeform 32">
              <a:extLst>
                <a:ext uri="{FF2B5EF4-FFF2-40B4-BE49-F238E27FC236}">
                  <a16:creationId xmlns:a16="http://schemas.microsoft.com/office/drawing/2014/main" id="{F33C611A-2EEE-4B47-8E84-29E68200FBA6}"/>
                </a:ext>
              </a:extLst>
            </p:cNvPr>
            <p:cNvSpPr>
              <a:spLocks/>
            </p:cNvSpPr>
            <p:nvPr userDrawn="1"/>
          </p:nvSpPr>
          <p:spPr bwMode="auto">
            <a:xfrm flipH="1">
              <a:off x="3793231"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33" name="Freeform 29">
              <a:extLst>
                <a:ext uri="{FF2B5EF4-FFF2-40B4-BE49-F238E27FC236}">
                  <a16:creationId xmlns:a16="http://schemas.microsoft.com/office/drawing/2014/main" id="{E733A888-77F1-452E-BDD4-2495F7B885C6}"/>
                </a:ext>
              </a:extLst>
            </p:cNvPr>
            <p:cNvSpPr>
              <a:spLocks/>
            </p:cNvSpPr>
            <p:nvPr userDrawn="1"/>
          </p:nvSpPr>
          <p:spPr bwMode="auto">
            <a:xfrm flipH="1">
              <a:off x="335751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34" name="Freeform 30">
              <a:extLst>
                <a:ext uri="{FF2B5EF4-FFF2-40B4-BE49-F238E27FC236}">
                  <a16:creationId xmlns:a16="http://schemas.microsoft.com/office/drawing/2014/main" id="{FB36F98D-3987-4DE8-A66A-5011F6AD0429}"/>
                </a:ext>
              </a:extLst>
            </p:cNvPr>
            <p:cNvSpPr>
              <a:spLocks/>
            </p:cNvSpPr>
            <p:nvPr userDrawn="1"/>
          </p:nvSpPr>
          <p:spPr bwMode="auto">
            <a:xfrm flipH="1">
              <a:off x="3031369"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35" name="Freeform 31">
              <a:extLst>
                <a:ext uri="{FF2B5EF4-FFF2-40B4-BE49-F238E27FC236}">
                  <a16:creationId xmlns:a16="http://schemas.microsoft.com/office/drawing/2014/main" id="{D8B1926F-B8DF-41B7-AEA5-8E6282D402AB}"/>
                </a:ext>
              </a:extLst>
            </p:cNvPr>
            <p:cNvSpPr>
              <a:spLocks/>
            </p:cNvSpPr>
            <p:nvPr userDrawn="1"/>
          </p:nvSpPr>
          <p:spPr bwMode="auto">
            <a:xfrm flipH="1">
              <a:off x="3464604"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36" name="Freeform 32">
              <a:extLst>
                <a:ext uri="{FF2B5EF4-FFF2-40B4-BE49-F238E27FC236}">
                  <a16:creationId xmlns:a16="http://schemas.microsoft.com/office/drawing/2014/main" id="{A26FBBE6-4D50-4CD9-8370-09A0E42BD7B5}"/>
                </a:ext>
              </a:extLst>
            </p:cNvPr>
            <p:cNvSpPr>
              <a:spLocks/>
            </p:cNvSpPr>
            <p:nvPr userDrawn="1"/>
          </p:nvSpPr>
          <p:spPr bwMode="auto">
            <a:xfrm flipH="1">
              <a:off x="3138464"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37" name="Freeform 29">
              <a:extLst>
                <a:ext uri="{FF2B5EF4-FFF2-40B4-BE49-F238E27FC236}">
                  <a16:creationId xmlns:a16="http://schemas.microsoft.com/office/drawing/2014/main" id="{8E4A4F11-88E8-4E85-8838-9B48FE718DAF}"/>
                </a:ext>
              </a:extLst>
            </p:cNvPr>
            <p:cNvSpPr>
              <a:spLocks/>
            </p:cNvSpPr>
            <p:nvPr userDrawn="1"/>
          </p:nvSpPr>
          <p:spPr bwMode="auto">
            <a:xfrm flipH="1">
              <a:off x="270274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38" name="Freeform 30">
              <a:extLst>
                <a:ext uri="{FF2B5EF4-FFF2-40B4-BE49-F238E27FC236}">
                  <a16:creationId xmlns:a16="http://schemas.microsoft.com/office/drawing/2014/main" id="{B24B0E0C-135B-48D3-AE7A-0BD59B4651B9}"/>
                </a:ext>
              </a:extLst>
            </p:cNvPr>
            <p:cNvSpPr>
              <a:spLocks/>
            </p:cNvSpPr>
            <p:nvPr userDrawn="1"/>
          </p:nvSpPr>
          <p:spPr bwMode="auto">
            <a:xfrm flipH="1">
              <a:off x="2376599"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39" name="Freeform 31">
              <a:extLst>
                <a:ext uri="{FF2B5EF4-FFF2-40B4-BE49-F238E27FC236}">
                  <a16:creationId xmlns:a16="http://schemas.microsoft.com/office/drawing/2014/main" id="{605029D5-ACCD-4BD2-9619-9E88469440AB}"/>
                </a:ext>
              </a:extLst>
            </p:cNvPr>
            <p:cNvSpPr>
              <a:spLocks/>
            </p:cNvSpPr>
            <p:nvPr userDrawn="1"/>
          </p:nvSpPr>
          <p:spPr bwMode="auto">
            <a:xfrm flipH="1">
              <a:off x="2809836"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40" name="Freeform 32">
              <a:extLst>
                <a:ext uri="{FF2B5EF4-FFF2-40B4-BE49-F238E27FC236}">
                  <a16:creationId xmlns:a16="http://schemas.microsoft.com/office/drawing/2014/main" id="{A546E3D9-8FE0-4668-A4DC-4713A2112789}"/>
                </a:ext>
              </a:extLst>
            </p:cNvPr>
            <p:cNvSpPr>
              <a:spLocks/>
            </p:cNvSpPr>
            <p:nvPr userDrawn="1"/>
          </p:nvSpPr>
          <p:spPr bwMode="auto">
            <a:xfrm flipH="1">
              <a:off x="2483694"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41" name="Freeform 387">
              <a:extLst>
                <a:ext uri="{FF2B5EF4-FFF2-40B4-BE49-F238E27FC236}">
                  <a16:creationId xmlns:a16="http://schemas.microsoft.com/office/drawing/2014/main" id="{99780058-5C8C-4084-856D-DB59988C1E81}"/>
                </a:ext>
              </a:extLst>
            </p:cNvPr>
            <p:cNvSpPr>
              <a:spLocks/>
            </p:cNvSpPr>
            <p:nvPr userDrawn="1"/>
          </p:nvSpPr>
          <p:spPr bwMode="auto">
            <a:xfrm flipH="1">
              <a:off x="2047972"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42" name="Freeform 388">
              <a:extLst>
                <a:ext uri="{FF2B5EF4-FFF2-40B4-BE49-F238E27FC236}">
                  <a16:creationId xmlns:a16="http://schemas.microsoft.com/office/drawing/2014/main" id="{73C6F943-BFEF-4E33-93C1-C9FB692AB7F5}"/>
                </a:ext>
              </a:extLst>
            </p:cNvPr>
            <p:cNvSpPr>
              <a:spLocks/>
            </p:cNvSpPr>
            <p:nvPr userDrawn="1"/>
          </p:nvSpPr>
          <p:spPr bwMode="auto">
            <a:xfrm flipH="1">
              <a:off x="172183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43" name="Freeform 389">
              <a:extLst>
                <a:ext uri="{FF2B5EF4-FFF2-40B4-BE49-F238E27FC236}">
                  <a16:creationId xmlns:a16="http://schemas.microsoft.com/office/drawing/2014/main" id="{F4C0C13B-CB01-4EC6-9FA0-E4591F130248}"/>
                </a:ext>
              </a:extLst>
            </p:cNvPr>
            <p:cNvSpPr>
              <a:spLocks/>
            </p:cNvSpPr>
            <p:nvPr userDrawn="1"/>
          </p:nvSpPr>
          <p:spPr bwMode="auto">
            <a:xfrm flipH="1">
              <a:off x="2155066"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44" name="Freeform 390">
              <a:extLst>
                <a:ext uri="{FF2B5EF4-FFF2-40B4-BE49-F238E27FC236}">
                  <a16:creationId xmlns:a16="http://schemas.microsoft.com/office/drawing/2014/main" id="{442AEFF3-FDBC-4743-8FA6-D6BEDD4B2230}"/>
                </a:ext>
              </a:extLst>
            </p:cNvPr>
            <p:cNvSpPr>
              <a:spLocks/>
            </p:cNvSpPr>
            <p:nvPr userDrawn="1"/>
          </p:nvSpPr>
          <p:spPr bwMode="auto">
            <a:xfrm flipH="1">
              <a:off x="1828926"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45" name="Freeform 29">
              <a:extLst>
                <a:ext uri="{FF2B5EF4-FFF2-40B4-BE49-F238E27FC236}">
                  <a16:creationId xmlns:a16="http://schemas.microsoft.com/office/drawing/2014/main" id="{B959C86B-8320-4AB5-B05A-7FA69053738B}"/>
                </a:ext>
              </a:extLst>
            </p:cNvPr>
            <p:cNvSpPr>
              <a:spLocks/>
            </p:cNvSpPr>
            <p:nvPr userDrawn="1"/>
          </p:nvSpPr>
          <p:spPr bwMode="auto">
            <a:xfrm flipH="1">
              <a:off x="139320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46" name="Freeform 31">
              <a:extLst>
                <a:ext uri="{FF2B5EF4-FFF2-40B4-BE49-F238E27FC236}">
                  <a16:creationId xmlns:a16="http://schemas.microsoft.com/office/drawing/2014/main" id="{A815B240-3E12-4EC5-B439-449637828CF3}"/>
                </a:ext>
              </a:extLst>
            </p:cNvPr>
            <p:cNvSpPr>
              <a:spLocks/>
            </p:cNvSpPr>
            <p:nvPr userDrawn="1"/>
          </p:nvSpPr>
          <p:spPr bwMode="auto">
            <a:xfrm flipH="1">
              <a:off x="1500297"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47" name="Freeform 29">
              <a:extLst>
                <a:ext uri="{FF2B5EF4-FFF2-40B4-BE49-F238E27FC236}">
                  <a16:creationId xmlns:a16="http://schemas.microsoft.com/office/drawing/2014/main" id="{0B073F10-EC6C-484A-A883-200BAD243B02}"/>
                </a:ext>
              </a:extLst>
            </p:cNvPr>
            <p:cNvSpPr>
              <a:spLocks/>
            </p:cNvSpPr>
            <p:nvPr userDrawn="1"/>
          </p:nvSpPr>
          <p:spPr bwMode="auto">
            <a:xfrm flipH="1">
              <a:off x="106457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48" name="Freeform 30">
              <a:extLst>
                <a:ext uri="{FF2B5EF4-FFF2-40B4-BE49-F238E27FC236}">
                  <a16:creationId xmlns:a16="http://schemas.microsoft.com/office/drawing/2014/main" id="{2D1DACCF-E8E4-4B19-A98A-29AB0378F64D}"/>
                </a:ext>
              </a:extLst>
            </p:cNvPr>
            <p:cNvSpPr>
              <a:spLocks/>
            </p:cNvSpPr>
            <p:nvPr userDrawn="1"/>
          </p:nvSpPr>
          <p:spPr bwMode="auto">
            <a:xfrm flipH="1">
              <a:off x="73843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49" name="Freeform 31">
              <a:extLst>
                <a:ext uri="{FF2B5EF4-FFF2-40B4-BE49-F238E27FC236}">
                  <a16:creationId xmlns:a16="http://schemas.microsoft.com/office/drawing/2014/main" id="{20C0B36F-900B-4861-8ADA-6A0B875E816A}"/>
                </a:ext>
              </a:extLst>
            </p:cNvPr>
            <p:cNvSpPr>
              <a:spLocks/>
            </p:cNvSpPr>
            <p:nvPr userDrawn="1"/>
          </p:nvSpPr>
          <p:spPr bwMode="auto">
            <a:xfrm flipH="1">
              <a:off x="1171668"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50" name="Freeform 32">
              <a:extLst>
                <a:ext uri="{FF2B5EF4-FFF2-40B4-BE49-F238E27FC236}">
                  <a16:creationId xmlns:a16="http://schemas.microsoft.com/office/drawing/2014/main" id="{3214DC51-B75D-4258-8FC3-52F77A7AC712}"/>
                </a:ext>
              </a:extLst>
            </p:cNvPr>
            <p:cNvSpPr>
              <a:spLocks/>
            </p:cNvSpPr>
            <p:nvPr userDrawn="1"/>
          </p:nvSpPr>
          <p:spPr bwMode="auto">
            <a:xfrm flipH="1">
              <a:off x="845528"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51" name="Freeform 397">
              <a:extLst>
                <a:ext uri="{FF2B5EF4-FFF2-40B4-BE49-F238E27FC236}">
                  <a16:creationId xmlns:a16="http://schemas.microsoft.com/office/drawing/2014/main" id="{175F0F99-EE84-4761-AFBB-ECB2294B7014}"/>
                </a:ext>
              </a:extLst>
            </p:cNvPr>
            <p:cNvSpPr>
              <a:spLocks/>
            </p:cNvSpPr>
            <p:nvPr userDrawn="1"/>
          </p:nvSpPr>
          <p:spPr bwMode="auto">
            <a:xfrm flipH="1">
              <a:off x="40980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52" name="Freeform 398">
              <a:extLst>
                <a:ext uri="{FF2B5EF4-FFF2-40B4-BE49-F238E27FC236}">
                  <a16:creationId xmlns:a16="http://schemas.microsoft.com/office/drawing/2014/main" id="{BDD2B32F-1A7E-4FC7-B75C-0C64BA452594}"/>
                </a:ext>
              </a:extLst>
            </p:cNvPr>
            <p:cNvSpPr>
              <a:spLocks/>
            </p:cNvSpPr>
            <p:nvPr userDrawn="1"/>
          </p:nvSpPr>
          <p:spPr bwMode="auto">
            <a:xfrm flipH="1">
              <a:off x="83664"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53" name="Freeform 399">
              <a:extLst>
                <a:ext uri="{FF2B5EF4-FFF2-40B4-BE49-F238E27FC236}">
                  <a16:creationId xmlns:a16="http://schemas.microsoft.com/office/drawing/2014/main" id="{ADF570D1-9B1D-4872-A11B-5EB3897FE32F}"/>
                </a:ext>
              </a:extLst>
            </p:cNvPr>
            <p:cNvSpPr>
              <a:spLocks/>
            </p:cNvSpPr>
            <p:nvPr userDrawn="1"/>
          </p:nvSpPr>
          <p:spPr bwMode="auto">
            <a:xfrm flipH="1">
              <a:off x="516899"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54" name="Freeform 400">
              <a:extLst>
                <a:ext uri="{FF2B5EF4-FFF2-40B4-BE49-F238E27FC236}">
                  <a16:creationId xmlns:a16="http://schemas.microsoft.com/office/drawing/2014/main" id="{ACDCE1EF-4B7B-4E53-8989-479C56D9EA30}"/>
                </a:ext>
              </a:extLst>
            </p:cNvPr>
            <p:cNvSpPr>
              <a:spLocks/>
            </p:cNvSpPr>
            <p:nvPr userDrawn="1"/>
          </p:nvSpPr>
          <p:spPr bwMode="auto">
            <a:xfrm flipH="1">
              <a:off x="190758"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03" name="Group 1802">
            <a:extLst>
              <a:ext uri="{FF2B5EF4-FFF2-40B4-BE49-F238E27FC236}">
                <a16:creationId xmlns:a16="http://schemas.microsoft.com/office/drawing/2014/main" id="{C83934FF-0BB5-4BAF-B03C-B0B783135BB8}"/>
              </a:ext>
            </a:extLst>
          </p:cNvPr>
          <p:cNvGrpSpPr/>
          <p:nvPr userDrawn="1"/>
        </p:nvGrpSpPr>
        <p:grpSpPr>
          <a:xfrm>
            <a:off x="83663" y="5479484"/>
            <a:ext cx="12009864" cy="176637"/>
            <a:chOff x="83663" y="5434010"/>
            <a:chExt cx="12009864" cy="176637"/>
          </a:xfrm>
        </p:grpSpPr>
        <p:sp>
          <p:nvSpPr>
            <p:cNvPr id="1259" name="Freeform 29">
              <a:extLst>
                <a:ext uri="{FF2B5EF4-FFF2-40B4-BE49-F238E27FC236}">
                  <a16:creationId xmlns:a16="http://schemas.microsoft.com/office/drawing/2014/main" id="{24761962-1BE0-49DF-A61C-3A9ED25A8887}"/>
                </a:ext>
              </a:extLst>
            </p:cNvPr>
            <p:cNvSpPr>
              <a:spLocks/>
            </p:cNvSpPr>
            <p:nvPr userDrawn="1"/>
          </p:nvSpPr>
          <p:spPr bwMode="auto">
            <a:xfrm>
              <a:off x="5217208"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60" name="Freeform 30">
              <a:extLst>
                <a:ext uri="{FF2B5EF4-FFF2-40B4-BE49-F238E27FC236}">
                  <a16:creationId xmlns:a16="http://schemas.microsoft.com/office/drawing/2014/main" id="{1B031D4A-7976-4F0C-8ABE-362E310744CB}"/>
                </a:ext>
              </a:extLst>
            </p:cNvPr>
            <p:cNvSpPr>
              <a:spLocks/>
            </p:cNvSpPr>
            <p:nvPr userDrawn="1"/>
          </p:nvSpPr>
          <p:spPr bwMode="auto">
            <a:xfrm>
              <a:off x="5543349"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61" name="Freeform 31">
              <a:extLst>
                <a:ext uri="{FF2B5EF4-FFF2-40B4-BE49-F238E27FC236}">
                  <a16:creationId xmlns:a16="http://schemas.microsoft.com/office/drawing/2014/main" id="{50897A41-E564-4A00-B126-E60154E438AF}"/>
                </a:ext>
              </a:extLst>
            </p:cNvPr>
            <p:cNvSpPr>
              <a:spLocks/>
            </p:cNvSpPr>
            <p:nvPr userDrawn="1"/>
          </p:nvSpPr>
          <p:spPr bwMode="auto">
            <a:xfrm>
              <a:off x="4995675"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62" name="Freeform 32">
              <a:extLst>
                <a:ext uri="{FF2B5EF4-FFF2-40B4-BE49-F238E27FC236}">
                  <a16:creationId xmlns:a16="http://schemas.microsoft.com/office/drawing/2014/main" id="{1E759BA7-7A91-4308-B19D-A4A7E12933BD}"/>
                </a:ext>
              </a:extLst>
            </p:cNvPr>
            <p:cNvSpPr>
              <a:spLocks/>
            </p:cNvSpPr>
            <p:nvPr userDrawn="1"/>
          </p:nvSpPr>
          <p:spPr bwMode="auto">
            <a:xfrm>
              <a:off x="5324302"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63" name="Freeform 29">
              <a:extLst>
                <a:ext uri="{FF2B5EF4-FFF2-40B4-BE49-F238E27FC236}">
                  <a16:creationId xmlns:a16="http://schemas.microsoft.com/office/drawing/2014/main" id="{35F09459-B9CE-48EF-83A8-5CFA503F8666}"/>
                </a:ext>
              </a:extLst>
            </p:cNvPr>
            <p:cNvSpPr>
              <a:spLocks/>
            </p:cNvSpPr>
            <p:nvPr userDrawn="1"/>
          </p:nvSpPr>
          <p:spPr bwMode="auto">
            <a:xfrm>
              <a:off x="5871978"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64" name="Freeform 30">
              <a:extLst>
                <a:ext uri="{FF2B5EF4-FFF2-40B4-BE49-F238E27FC236}">
                  <a16:creationId xmlns:a16="http://schemas.microsoft.com/office/drawing/2014/main" id="{E9A66D11-C858-478C-AB7C-DFF8275BA2C3}"/>
                </a:ext>
              </a:extLst>
            </p:cNvPr>
            <p:cNvSpPr>
              <a:spLocks/>
            </p:cNvSpPr>
            <p:nvPr userDrawn="1"/>
          </p:nvSpPr>
          <p:spPr bwMode="auto">
            <a:xfrm>
              <a:off x="6198118"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65" name="Freeform 31">
              <a:extLst>
                <a:ext uri="{FF2B5EF4-FFF2-40B4-BE49-F238E27FC236}">
                  <a16:creationId xmlns:a16="http://schemas.microsoft.com/office/drawing/2014/main" id="{1CBF971F-E49C-41C8-88E4-4D197B388F80}"/>
                </a:ext>
              </a:extLst>
            </p:cNvPr>
            <p:cNvSpPr>
              <a:spLocks/>
            </p:cNvSpPr>
            <p:nvPr userDrawn="1"/>
          </p:nvSpPr>
          <p:spPr bwMode="auto">
            <a:xfrm>
              <a:off x="5650444"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66" name="Freeform 32">
              <a:extLst>
                <a:ext uri="{FF2B5EF4-FFF2-40B4-BE49-F238E27FC236}">
                  <a16:creationId xmlns:a16="http://schemas.microsoft.com/office/drawing/2014/main" id="{0AE1EA9E-259B-4B65-BB36-A923BBF6DF11}"/>
                </a:ext>
              </a:extLst>
            </p:cNvPr>
            <p:cNvSpPr>
              <a:spLocks/>
            </p:cNvSpPr>
            <p:nvPr userDrawn="1"/>
          </p:nvSpPr>
          <p:spPr bwMode="auto">
            <a:xfrm>
              <a:off x="5979072"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67" name="Freeform 29">
              <a:extLst>
                <a:ext uri="{FF2B5EF4-FFF2-40B4-BE49-F238E27FC236}">
                  <a16:creationId xmlns:a16="http://schemas.microsoft.com/office/drawing/2014/main" id="{E37B4C17-D22E-45C5-82B4-03F808913DDE}"/>
                </a:ext>
              </a:extLst>
            </p:cNvPr>
            <p:cNvSpPr>
              <a:spLocks/>
            </p:cNvSpPr>
            <p:nvPr userDrawn="1"/>
          </p:nvSpPr>
          <p:spPr bwMode="auto">
            <a:xfrm>
              <a:off x="6526746"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68" name="Freeform 30">
              <a:extLst>
                <a:ext uri="{FF2B5EF4-FFF2-40B4-BE49-F238E27FC236}">
                  <a16:creationId xmlns:a16="http://schemas.microsoft.com/office/drawing/2014/main" id="{7FE24AF0-5823-466E-B6D4-32129C65EF1B}"/>
                </a:ext>
              </a:extLst>
            </p:cNvPr>
            <p:cNvSpPr>
              <a:spLocks/>
            </p:cNvSpPr>
            <p:nvPr userDrawn="1"/>
          </p:nvSpPr>
          <p:spPr bwMode="auto">
            <a:xfrm>
              <a:off x="6852887"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69" name="Freeform 31">
              <a:extLst>
                <a:ext uri="{FF2B5EF4-FFF2-40B4-BE49-F238E27FC236}">
                  <a16:creationId xmlns:a16="http://schemas.microsoft.com/office/drawing/2014/main" id="{8EB3838D-312E-4ED4-AE71-2178C0BC8003}"/>
                </a:ext>
              </a:extLst>
            </p:cNvPr>
            <p:cNvSpPr>
              <a:spLocks/>
            </p:cNvSpPr>
            <p:nvPr userDrawn="1"/>
          </p:nvSpPr>
          <p:spPr bwMode="auto">
            <a:xfrm>
              <a:off x="6305213"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70" name="Freeform 32">
              <a:extLst>
                <a:ext uri="{FF2B5EF4-FFF2-40B4-BE49-F238E27FC236}">
                  <a16:creationId xmlns:a16="http://schemas.microsoft.com/office/drawing/2014/main" id="{94C93F6A-D61B-4403-BC23-B4BD75C08784}"/>
                </a:ext>
              </a:extLst>
            </p:cNvPr>
            <p:cNvSpPr>
              <a:spLocks/>
            </p:cNvSpPr>
            <p:nvPr userDrawn="1"/>
          </p:nvSpPr>
          <p:spPr bwMode="auto">
            <a:xfrm>
              <a:off x="6633841"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71" name="Freeform 29">
              <a:extLst>
                <a:ext uri="{FF2B5EF4-FFF2-40B4-BE49-F238E27FC236}">
                  <a16:creationId xmlns:a16="http://schemas.microsoft.com/office/drawing/2014/main" id="{2EDBC7ED-78A2-447B-8259-224089695166}"/>
                </a:ext>
              </a:extLst>
            </p:cNvPr>
            <p:cNvSpPr>
              <a:spLocks/>
            </p:cNvSpPr>
            <p:nvPr userDrawn="1"/>
          </p:nvSpPr>
          <p:spPr bwMode="auto">
            <a:xfrm>
              <a:off x="7181515"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72" name="Freeform 30">
              <a:extLst>
                <a:ext uri="{FF2B5EF4-FFF2-40B4-BE49-F238E27FC236}">
                  <a16:creationId xmlns:a16="http://schemas.microsoft.com/office/drawing/2014/main" id="{BE583CF6-1A7B-4535-9AFE-6A7B756C0217}"/>
                </a:ext>
              </a:extLst>
            </p:cNvPr>
            <p:cNvSpPr>
              <a:spLocks/>
            </p:cNvSpPr>
            <p:nvPr userDrawn="1"/>
          </p:nvSpPr>
          <p:spPr bwMode="auto">
            <a:xfrm>
              <a:off x="7507656"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73" name="Freeform 31">
              <a:extLst>
                <a:ext uri="{FF2B5EF4-FFF2-40B4-BE49-F238E27FC236}">
                  <a16:creationId xmlns:a16="http://schemas.microsoft.com/office/drawing/2014/main" id="{D390214D-59ED-4E2A-8BDB-AEF473BAEFA8}"/>
                </a:ext>
              </a:extLst>
            </p:cNvPr>
            <p:cNvSpPr>
              <a:spLocks/>
            </p:cNvSpPr>
            <p:nvPr userDrawn="1"/>
          </p:nvSpPr>
          <p:spPr bwMode="auto">
            <a:xfrm>
              <a:off x="6959982"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74" name="Freeform 32">
              <a:extLst>
                <a:ext uri="{FF2B5EF4-FFF2-40B4-BE49-F238E27FC236}">
                  <a16:creationId xmlns:a16="http://schemas.microsoft.com/office/drawing/2014/main" id="{CA032B65-51C1-4942-A474-470A06043AE2}"/>
                </a:ext>
              </a:extLst>
            </p:cNvPr>
            <p:cNvSpPr>
              <a:spLocks/>
            </p:cNvSpPr>
            <p:nvPr userDrawn="1"/>
          </p:nvSpPr>
          <p:spPr bwMode="auto">
            <a:xfrm>
              <a:off x="7288610"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75" name="Freeform 521">
              <a:extLst>
                <a:ext uri="{FF2B5EF4-FFF2-40B4-BE49-F238E27FC236}">
                  <a16:creationId xmlns:a16="http://schemas.microsoft.com/office/drawing/2014/main" id="{B62B3504-3C00-4E37-BF17-0840E8DD5FAB}"/>
                </a:ext>
              </a:extLst>
            </p:cNvPr>
            <p:cNvSpPr>
              <a:spLocks/>
            </p:cNvSpPr>
            <p:nvPr userDrawn="1"/>
          </p:nvSpPr>
          <p:spPr bwMode="auto">
            <a:xfrm>
              <a:off x="7836284"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76" name="Freeform 522">
              <a:extLst>
                <a:ext uri="{FF2B5EF4-FFF2-40B4-BE49-F238E27FC236}">
                  <a16:creationId xmlns:a16="http://schemas.microsoft.com/office/drawing/2014/main" id="{9897F029-9C43-4E3F-AEDC-6A78A84B437B}"/>
                </a:ext>
              </a:extLst>
            </p:cNvPr>
            <p:cNvSpPr>
              <a:spLocks/>
            </p:cNvSpPr>
            <p:nvPr userDrawn="1"/>
          </p:nvSpPr>
          <p:spPr bwMode="auto">
            <a:xfrm>
              <a:off x="8162425"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77" name="Freeform 523">
              <a:extLst>
                <a:ext uri="{FF2B5EF4-FFF2-40B4-BE49-F238E27FC236}">
                  <a16:creationId xmlns:a16="http://schemas.microsoft.com/office/drawing/2014/main" id="{39334582-743E-462A-97FA-3B9F6775D805}"/>
                </a:ext>
              </a:extLst>
            </p:cNvPr>
            <p:cNvSpPr>
              <a:spLocks/>
            </p:cNvSpPr>
            <p:nvPr userDrawn="1"/>
          </p:nvSpPr>
          <p:spPr bwMode="auto">
            <a:xfrm>
              <a:off x="7614751"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78" name="Freeform 524">
              <a:extLst>
                <a:ext uri="{FF2B5EF4-FFF2-40B4-BE49-F238E27FC236}">
                  <a16:creationId xmlns:a16="http://schemas.microsoft.com/office/drawing/2014/main" id="{8AC5052F-74BF-447E-9782-694CFD77A4B0}"/>
                </a:ext>
              </a:extLst>
            </p:cNvPr>
            <p:cNvSpPr>
              <a:spLocks/>
            </p:cNvSpPr>
            <p:nvPr userDrawn="1"/>
          </p:nvSpPr>
          <p:spPr bwMode="auto">
            <a:xfrm>
              <a:off x="7943378"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79" name="Freeform 29">
              <a:extLst>
                <a:ext uri="{FF2B5EF4-FFF2-40B4-BE49-F238E27FC236}">
                  <a16:creationId xmlns:a16="http://schemas.microsoft.com/office/drawing/2014/main" id="{DC9E3538-3D27-4A21-BAB0-A256D3486219}"/>
                </a:ext>
              </a:extLst>
            </p:cNvPr>
            <p:cNvSpPr>
              <a:spLocks/>
            </p:cNvSpPr>
            <p:nvPr userDrawn="1"/>
          </p:nvSpPr>
          <p:spPr bwMode="auto">
            <a:xfrm>
              <a:off x="8491054"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80" name="Freeform 31">
              <a:extLst>
                <a:ext uri="{FF2B5EF4-FFF2-40B4-BE49-F238E27FC236}">
                  <a16:creationId xmlns:a16="http://schemas.microsoft.com/office/drawing/2014/main" id="{B2A2E517-DA4F-4563-A485-B1F778F56D0C}"/>
                </a:ext>
              </a:extLst>
            </p:cNvPr>
            <p:cNvSpPr>
              <a:spLocks/>
            </p:cNvSpPr>
            <p:nvPr userDrawn="1"/>
          </p:nvSpPr>
          <p:spPr bwMode="auto">
            <a:xfrm>
              <a:off x="8269520"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81" name="Freeform 29">
              <a:extLst>
                <a:ext uri="{FF2B5EF4-FFF2-40B4-BE49-F238E27FC236}">
                  <a16:creationId xmlns:a16="http://schemas.microsoft.com/office/drawing/2014/main" id="{531F3092-E77B-4A14-BF15-79EA2F0D89EB}"/>
                </a:ext>
              </a:extLst>
            </p:cNvPr>
            <p:cNvSpPr>
              <a:spLocks/>
            </p:cNvSpPr>
            <p:nvPr userDrawn="1"/>
          </p:nvSpPr>
          <p:spPr bwMode="auto">
            <a:xfrm>
              <a:off x="8819682"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82" name="Freeform 30">
              <a:extLst>
                <a:ext uri="{FF2B5EF4-FFF2-40B4-BE49-F238E27FC236}">
                  <a16:creationId xmlns:a16="http://schemas.microsoft.com/office/drawing/2014/main" id="{0FA81383-5E86-492A-BFE4-BD08A178D769}"/>
                </a:ext>
              </a:extLst>
            </p:cNvPr>
            <p:cNvSpPr>
              <a:spLocks/>
            </p:cNvSpPr>
            <p:nvPr userDrawn="1"/>
          </p:nvSpPr>
          <p:spPr bwMode="auto">
            <a:xfrm>
              <a:off x="9145823"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83" name="Freeform 31">
              <a:extLst>
                <a:ext uri="{FF2B5EF4-FFF2-40B4-BE49-F238E27FC236}">
                  <a16:creationId xmlns:a16="http://schemas.microsoft.com/office/drawing/2014/main" id="{097B81D6-4F8F-4D65-B6F7-89F58561F2EA}"/>
                </a:ext>
              </a:extLst>
            </p:cNvPr>
            <p:cNvSpPr>
              <a:spLocks/>
            </p:cNvSpPr>
            <p:nvPr userDrawn="1"/>
          </p:nvSpPr>
          <p:spPr bwMode="auto">
            <a:xfrm>
              <a:off x="8598148"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84" name="Freeform 32">
              <a:extLst>
                <a:ext uri="{FF2B5EF4-FFF2-40B4-BE49-F238E27FC236}">
                  <a16:creationId xmlns:a16="http://schemas.microsoft.com/office/drawing/2014/main" id="{D45B9F3E-34C1-4ABA-898F-CFB0DB55F81F}"/>
                </a:ext>
              </a:extLst>
            </p:cNvPr>
            <p:cNvSpPr>
              <a:spLocks/>
            </p:cNvSpPr>
            <p:nvPr userDrawn="1"/>
          </p:nvSpPr>
          <p:spPr bwMode="auto">
            <a:xfrm>
              <a:off x="8926776"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85" name="Freeform 29">
              <a:extLst>
                <a:ext uri="{FF2B5EF4-FFF2-40B4-BE49-F238E27FC236}">
                  <a16:creationId xmlns:a16="http://schemas.microsoft.com/office/drawing/2014/main" id="{29946AF2-BAC1-429E-9627-C8F28E02A54C}"/>
                </a:ext>
              </a:extLst>
            </p:cNvPr>
            <p:cNvSpPr>
              <a:spLocks/>
            </p:cNvSpPr>
            <p:nvPr userDrawn="1"/>
          </p:nvSpPr>
          <p:spPr bwMode="auto">
            <a:xfrm>
              <a:off x="9474451"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86" name="Freeform 30">
              <a:extLst>
                <a:ext uri="{FF2B5EF4-FFF2-40B4-BE49-F238E27FC236}">
                  <a16:creationId xmlns:a16="http://schemas.microsoft.com/office/drawing/2014/main" id="{513C5CC5-2FCA-4012-BE7E-F9C7EE2986B8}"/>
                </a:ext>
              </a:extLst>
            </p:cNvPr>
            <p:cNvSpPr>
              <a:spLocks/>
            </p:cNvSpPr>
            <p:nvPr userDrawn="1"/>
          </p:nvSpPr>
          <p:spPr bwMode="auto">
            <a:xfrm>
              <a:off x="9800592"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87" name="Freeform 31">
              <a:extLst>
                <a:ext uri="{FF2B5EF4-FFF2-40B4-BE49-F238E27FC236}">
                  <a16:creationId xmlns:a16="http://schemas.microsoft.com/office/drawing/2014/main" id="{573BCBCE-901E-4E29-A89F-0376FC3A2421}"/>
                </a:ext>
              </a:extLst>
            </p:cNvPr>
            <p:cNvSpPr>
              <a:spLocks/>
            </p:cNvSpPr>
            <p:nvPr userDrawn="1"/>
          </p:nvSpPr>
          <p:spPr bwMode="auto">
            <a:xfrm>
              <a:off x="9252918"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88" name="Freeform 32">
              <a:extLst>
                <a:ext uri="{FF2B5EF4-FFF2-40B4-BE49-F238E27FC236}">
                  <a16:creationId xmlns:a16="http://schemas.microsoft.com/office/drawing/2014/main" id="{A39B88C2-9830-40E3-BAC6-A9E3BD81D7A2}"/>
                </a:ext>
              </a:extLst>
            </p:cNvPr>
            <p:cNvSpPr>
              <a:spLocks/>
            </p:cNvSpPr>
            <p:nvPr userDrawn="1"/>
          </p:nvSpPr>
          <p:spPr bwMode="auto">
            <a:xfrm>
              <a:off x="9581546"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89" name="Freeform 29">
              <a:extLst>
                <a:ext uri="{FF2B5EF4-FFF2-40B4-BE49-F238E27FC236}">
                  <a16:creationId xmlns:a16="http://schemas.microsoft.com/office/drawing/2014/main" id="{20899E7F-0310-4685-A2F2-5B4E6148F06D}"/>
                </a:ext>
              </a:extLst>
            </p:cNvPr>
            <p:cNvSpPr>
              <a:spLocks/>
            </p:cNvSpPr>
            <p:nvPr userDrawn="1"/>
          </p:nvSpPr>
          <p:spPr bwMode="auto">
            <a:xfrm>
              <a:off x="10129220"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90" name="Freeform 30">
              <a:extLst>
                <a:ext uri="{FF2B5EF4-FFF2-40B4-BE49-F238E27FC236}">
                  <a16:creationId xmlns:a16="http://schemas.microsoft.com/office/drawing/2014/main" id="{DBEC7EC4-819E-423C-9EAC-4A8FE8053818}"/>
                </a:ext>
              </a:extLst>
            </p:cNvPr>
            <p:cNvSpPr>
              <a:spLocks/>
            </p:cNvSpPr>
            <p:nvPr userDrawn="1"/>
          </p:nvSpPr>
          <p:spPr bwMode="auto">
            <a:xfrm>
              <a:off x="10455360"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91" name="Freeform 31">
              <a:extLst>
                <a:ext uri="{FF2B5EF4-FFF2-40B4-BE49-F238E27FC236}">
                  <a16:creationId xmlns:a16="http://schemas.microsoft.com/office/drawing/2014/main" id="{5D86AE80-A356-454F-B1D5-81A99A24223A}"/>
                </a:ext>
              </a:extLst>
            </p:cNvPr>
            <p:cNvSpPr>
              <a:spLocks/>
            </p:cNvSpPr>
            <p:nvPr userDrawn="1"/>
          </p:nvSpPr>
          <p:spPr bwMode="auto">
            <a:xfrm>
              <a:off x="9907686"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92" name="Freeform 32">
              <a:extLst>
                <a:ext uri="{FF2B5EF4-FFF2-40B4-BE49-F238E27FC236}">
                  <a16:creationId xmlns:a16="http://schemas.microsoft.com/office/drawing/2014/main" id="{1B45853C-2B42-4BFE-B820-CF227EEB6727}"/>
                </a:ext>
              </a:extLst>
            </p:cNvPr>
            <p:cNvSpPr>
              <a:spLocks/>
            </p:cNvSpPr>
            <p:nvPr userDrawn="1"/>
          </p:nvSpPr>
          <p:spPr bwMode="auto">
            <a:xfrm>
              <a:off x="10236314"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93" name="Freeform 29">
              <a:extLst>
                <a:ext uri="{FF2B5EF4-FFF2-40B4-BE49-F238E27FC236}">
                  <a16:creationId xmlns:a16="http://schemas.microsoft.com/office/drawing/2014/main" id="{0AE4CDB1-81A7-4B5E-B99B-2C4F31ADF998}"/>
                </a:ext>
              </a:extLst>
            </p:cNvPr>
            <p:cNvSpPr>
              <a:spLocks/>
            </p:cNvSpPr>
            <p:nvPr userDrawn="1"/>
          </p:nvSpPr>
          <p:spPr bwMode="auto">
            <a:xfrm>
              <a:off x="10783989"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94" name="Freeform 30">
              <a:extLst>
                <a:ext uri="{FF2B5EF4-FFF2-40B4-BE49-F238E27FC236}">
                  <a16:creationId xmlns:a16="http://schemas.microsoft.com/office/drawing/2014/main" id="{33A7D983-066B-465D-9AD4-2E0E449672FD}"/>
                </a:ext>
              </a:extLst>
            </p:cNvPr>
            <p:cNvSpPr>
              <a:spLocks/>
            </p:cNvSpPr>
            <p:nvPr userDrawn="1"/>
          </p:nvSpPr>
          <p:spPr bwMode="auto">
            <a:xfrm>
              <a:off x="11110130"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95" name="Freeform 31">
              <a:extLst>
                <a:ext uri="{FF2B5EF4-FFF2-40B4-BE49-F238E27FC236}">
                  <a16:creationId xmlns:a16="http://schemas.microsoft.com/office/drawing/2014/main" id="{5AAAB512-0256-4DB7-908E-BCD189213DB7}"/>
                </a:ext>
              </a:extLst>
            </p:cNvPr>
            <p:cNvSpPr>
              <a:spLocks/>
            </p:cNvSpPr>
            <p:nvPr userDrawn="1"/>
          </p:nvSpPr>
          <p:spPr bwMode="auto">
            <a:xfrm>
              <a:off x="10562455"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96" name="Freeform 32">
              <a:extLst>
                <a:ext uri="{FF2B5EF4-FFF2-40B4-BE49-F238E27FC236}">
                  <a16:creationId xmlns:a16="http://schemas.microsoft.com/office/drawing/2014/main" id="{8637A79E-B4AC-4807-ADE1-0662B5E3329C}"/>
                </a:ext>
              </a:extLst>
            </p:cNvPr>
            <p:cNvSpPr>
              <a:spLocks/>
            </p:cNvSpPr>
            <p:nvPr userDrawn="1"/>
          </p:nvSpPr>
          <p:spPr bwMode="auto">
            <a:xfrm>
              <a:off x="10891083"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97" name="Freeform 543">
              <a:extLst>
                <a:ext uri="{FF2B5EF4-FFF2-40B4-BE49-F238E27FC236}">
                  <a16:creationId xmlns:a16="http://schemas.microsoft.com/office/drawing/2014/main" id="{3D4C7B03-9126-4902-B359-4891BE95C467}"/>
                </a:ext>
              </a:extLst>
            </p:cNvPr>
            <p:cNvSpPr>
              <a:spLocks/>
            </p:cNvSpPr>
            <p:nvPr userDrawn="1"/>
          </p:nvSpPr>
          <p:spPr bwMode="auto">
            <a:xfrm>
              <a:off x="11438757"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98" name="Freeform 544">
              <a:extLst>
                <a:ext uri="{FF2B5EF4-FFF2-40B4-BE49-F238E27FC236}">
                  <a16:creationId xmlns:a16="http://schemas.microsoft.com/office/drawing/2014/main" id="{DF312E01-F755-491C-93A4-EA08984A5978}"/>
                </a:ext>
              </a:extLst>
            </p:cNvPr>
            <p:cNvSpPr>
              <a:spLocks/>
            </p:cNvSpPr>
            <p:nvPr userDrawn="1"/>
          </p:nvSpPr>
          <p:spPr bwMode="auto">
            <a:xfrm>
              <a:off x="11764899"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99" name="Freeform 545">
              <a:extLst>
                <a:ext uri="{FF2B5EF4-FFF2-40B4-BE49-F238E27FC236}">
                  <a16:creationId xmlns:a16="http://schemas.microsoft.com/office/drawing/2014/main" id="{83CFDB02-61D4-49CB-9A00-2398F42BDFFA}"/>
                </a:ext>
              </a:extLst>
            </p:cNvPr>
            <p:cNvSpPr>
              <a:spLocks/>
            </p:cNvSpPr>
            <p:nvPr userDrawn="1"/>
          </p:nvSpPr>
          <p:spPr bwMode="auto">
            <a:xfrm>
              <a:off x="11217225"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00" name="Freeform 546">
              <a:extLst>
                <a:ext uri="{FF2B5EF4-FFF2-40B4-BE49-F238E27FC236}">
                  <a16:creationId xmlns:a16="http://schemas.microsoft.com/office/drawing/2014/main" id="{DF18EFB1-312A-4586-9660-ECD85A22357A}"/>
                </a:ext>
              </a:extLst>
            </p:cNvPr>
            <p:cNvSpPr>
              <a:spLocks/>
            </p:cNvSpPr>
            <p:nvPr userDrawn="1"/>
          </p:nvSpPr>
          <p:spPr bwMode="auto">
            <a:xfrm>
              <a:off x="11545852"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01" name="Freeform 29">
              <a:extLst>
                <a:ext uri="{FF2B5EF4-FFF2-40B4-BE49-F238E27FC236}">
                  <a16:creationId xmlns:a16="http://schemas.microsoft.com/office/drawing/2014/main" id="{2649A64F-AE31-4023-9308-86D697BF0E09}"/>
                </a:ext>
              </a:extLst>
            </p:cNvPr>
            <p:cNvSpPr>
              <a:spLocks/>
            </p:cNvSpPr>
            <p:nvPr userDrawn="1"/>
          </p:nvSpPr>
          <p:spPr bwMode="auto">
            <a:xfrm>
              <a:off x="12093527"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02" name="Freeform 31">
              <a:extLst>
                <a:ext uri="{FF2B5EF4-FFF2-40B4-BE49-F238E27FC236}">
                  <a16:creationId xmlns:a16="http://schemas.microsoft.com/office/drawing/2014/main" id="{6A59C11F-BCED-45E9-BF66-C2BD701C0CBA}"/>
                </a:ext>
              </a:extLst>
            </p:cNvPr>
            <p:cNvSpPr>
              <a:spLocks/>
            </p:cNvSpPr>
            <p:nvPr userDrawn="1"/>
          </p:nvSpPr>
          <p:spPr bwMode="auto">
            <a:xfrm>
              <a:off x="11871993"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55" name="Freeform 30">
              <a:extLst>
                <a:ext uri="{FF2B5EF4-FFF2-40B4-BE49-F238E27FC236}">
                  <a16:creationId xmlns:a16="http://schemas.microsoft.com/office/drawing/2014/main" id="{5FE51355-35E3-49E8-85A3-D4D72E6D7A43}"/>
                </a:ext>
              </a:extLst>
            </p:cNvPr>
            <p:cNvSpPr>
              <a:spLocks/>
            </p:cNvSpPr>
            <p:nvPr userDrawn="1"/>
          </p:nvSpPr>
          <p:spPr bwMode="auto">
            <a:xfrm>
              <a:off x="302710"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56" name="Freeform 32">
              <a:extLst>
                <a:ext uri="{FF2B5EF4-FFF2-40B4-BE49-F238E27FC236}">
                  <a16:creationId xmlns:a16="http://schemas.microsoft.com/office/drawing/2014/main" id="{B6FC7311-C922-4951-B4A9-3C7D94EEEAF2}"/>
                </a:ext>
              </a:extLst>
            </p:cNvPr>
            <p:cNvSpPr>
              <a:spLocks/>
            </p:cNvSpPr>
            <p:nvPr userDrawn="1"/>
          </p:nvSpPr>
          <p:spPr bwMode="auto">
            <a:xfrm>
              <a:off x="83663"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57" name="Freeform 403">
              <a:extLst>
                <a:ext uri="{FF2B5EF4-FFF2-40B4-BE49-F238E27FC236}">
                  <a16:creationId xmlns:a16="http://schemas.microsoft.com/office/drawing/2014/main" id="{0745F8EF-637D-4A8F-B232-883E8FA58678}"/>
                </a:ext>
              </a:extLst>
            </p:cNvPr>
            <p:cNvSpPr>
              <a:spLocks/>
            </p:cNvSpPr>
            <p:nvPr userDrawn="1"/>
          </p:nvSpPr>
          <p:spPr bwMode="auto">
            <a:xfrm>
              <a:off x="631337"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58" name="Freeform 404">
              <a:extLst>
                <a:ext uri="{FF2B5EF4-FFF2-40B4-BE49-F238E27FC236}">
                  <a16:creationId xmlns:a16="http://schemas.microsoft.com/office/drawing/2014/main" id="{ADA9168B-2EAD-4D0B-BFD2-8FF84ABC11AB}"/>
                </a:ext>
              </a:extLst>
            </p:cNvPr>
            <p:cNvSpPr>
              <a:spLocks/>
            </p:cNvSpPr>
            <p:nvPr userDrawn="1"/>
          </p:nvSpPr>
          <p:spPr bwMode="auto">
            <a:xfrm>
              <a:off x="957479"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59" name="Freeform 405">
              <a:extLst>
                <a:ext uri="{FF2B5EF4-FFF2-40B4-BE49-F238E27FC236}">
                  <a16:creationId xmlns:a16="http://schemas.microsoft.com/office/drawing/2014/main" id="{D680F632-EA80-466A-B637-B37E6B442E45}"/>
                </a:ext>
              </a:extLst>
            </p:cNvPr>
            <p:cNvSpPr>
              <a:spLocks/>
            </p:cNvSpPr>
            <p:nvPr userDrawn="1"/>
          </p:nvSpPr>
          <p:spPr bwMode="auto">
            <a:xfrm>
              <a:off x="409806"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60" name="Freeform 406">
              <a:extLst>
                <a:ext uri="{FF2B5EF4-FFF2-40B4-BE49-F238E27FC236}">
                  <a16:creationId xmlns:a16="http://schemas.microsoft.com/office/drawing/2014/main" id="{91714576-22C0-42FB-9AF4-7425966897B8}"/>
                </a:ext>
              </a:extLst>
            </p:cNvPr>
            <p:cNvSpPr>
              <a:spLocks/>
            </p:cNvSpPr>
            <p:nvPr userDrawn="1"/>
          </p:nvSpPr>
          <p:spPr bwMode="auto">
            <a:xfrm>
              <a:off x="738432"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61" name="Freeform 29">
              <a:extLst>
                <a:ext uri="{FF2B5EF4-FFF2-40B4-BE49-F238E27FC236}">
                  <a16:creationId xmlns:a16="http://schemas.microsoft.com/office/drawing/2014/main" id="{3D32113D-5E75-41BC-9D3E-C15D86CF4F67}"/>
                </a:ext>
              </a:extLst>
            </p:cNvPr>
            <p:cNvSpPr>
              <a:spLocks/>
            </p:cNvSpPr>
            <p:nvPr userDrawn="1"/>
          </p:nvSpPr>
          <p:spPr bwMode="auto">
            <a:xfrm>
              <a:off x="1286107"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62" name="Freeform 31">
              <a:extLst>
                <a:ext uri="{FF2B5EF4-FFF2-40B4-BE49-F238E27FC236}">
                  <a16:creationId xmlns:a16="http://schemas.microsoft.com/office/drawing/2014/main" id="{6B435127-BAB5-4229-AFE6-5EAAE46AB913}"/>
                </a:ext>
              </a:extLst>
            </p:cNvPr>
            <p:cNvSpPr>
              <a:spLocks/>
            </p:cNvSpPr>
            <p:nvPr userDrawn="1"/>
          </p:nvSpPr>
          <p:spPr bwMode="auto">
            <a:xfrm>
              <a:off x="1064574"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63" name="Freeform 29">
              <a:extLst>
                <a:ext uri="{FF2B5EF4-FFF2-40B4-BE49-F238E27FC236}">
                  <a16:creationId xmlns:a16="http://schemas.microsoft.com/office/drawing/2014/main" id="{14F03D5D-EC2E-4153-B5F1-5002D0BEA5C6}"/>
                </a:ext>
              </a:extLst>
            </p:cNvPr>
            <p:cNvSpPr>
              <a:spLocks/>
            </p:cNvSpPr>
            <p:nvPr userDrawn="1"/>
          </p:nvSpPr>
          <p:spPr bwMode="auto">
            <a:xfrm>
              <a:off x="1614735"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64" name="Freeform 30">
              <a:extLst>
                <a:ext uri="{FF2B5EF4-FFF2-40B4-BE49-F238E27FC236}">
                  <a16:creationId xmlns:a16="http://schemas.microsoft.com/office/drawing/2014/main" id="{2B304D4D-AD6D-4EA7-AE62-CD69CC13E757}"/>
                </a:ext>
              </a:extLst>
            </p:cNvPr>
            <p:cNvSpPr>
              <a:spLocks/>
            </p:cNvSpPr>
            <p:nvPr userDrawn="1"/>
          </p:nvSpPr>
          <p:spPr bwMode="auto">
            <a:xfrm>
              <a:off x="1940877"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65" name="Freeform 31">
              <a:extLst>
                <a:ext uri="{FF2B5EF4-FFF2-40B4-BE49-F238E27FC236}">
                  <a16:creationId xmlns:a16="http://schemas.microsoft.com/office/drawing/2014/main" id="{0F4033CB-C43A-4E10-BFD5-AA7D4C2711A8}"/>
                </a:ext>
              </a:extLst>
            </p:cNvPr>
            <p:cNvSpPr>
              <a:spLocks/>
            </p:cNvSpPr>
            <p:nvPr userDrawn="1"/>
          </p:nvSpPr>
          <p:spPr bwMode="auto">
            <a:xfrm>
              <a:off x="1393203"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66" name="Freeform 32">
              <a:extLst>
                <a:ext uri="{FF2B5EF4-FFF2-40B4-BE49-F238E27FC236}">
                  <a16:creationId xmlns:a16="http://schemas.microsoft.com/office/drawing/2014/main" id="{A61EAF2D-62B3-42CF-A806-ADB144F39045}"/>
                </a:ext>
              </a:extLst>
            </p:cNvPr>
            <p:cNvSpPr>
              <a:spLocks/>
            </p:cNvSpPr>
            <p:nvPr userDrawn="1"/>
          </p:nvSpPr>
          <p:spPr bwMode="auto">
            <a:xfrm>
              <a:off x="1721829"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67" name="Freeform 29">
              <a:extLst>
                <a:ext uri="{FF2B5EF4-FFF2-40B4-BE49-F238E27FC236}">
                  <a16:creationId xmlns:a16="http://schemas.microsoft.com/office/drawing/2014/main" id="{C1628E29-6AD6-4202-ADB0-374FADBC3674}"/>
                </a:ext>
              </a:extLst>
            </p:cNvPr>
            <p:cNvSpPr>
              <a:spLocks/>
            </p:cNvSpPr>
            <p:nvPr userDrawn="1"/>
          </p:nvSpPr>
          <p:spPr bwMode="auto">
            <a:xfrm>
              <a:off x="2269505"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68" name="Freeform 30">
              <a:extLst>
                <a:ext uri="{FF2B5EF4-FFF2-40B4-BE49-F238E27FC236}">
                  <a16:creationId xmlns:a16="http://schemas.microsoft.com/office/drawing/2014/main" id="{A6C4A2C5-7FCF-4D03-8316-5371BA56810A}"/>
                </a:ext>
              </a:extLst>
            </p:cNvPr>
            <p:cNvSpPr>
              <a:spLocks/>
            </p:cNvSpPr>
            <p:nvPr userDrawn="1"/>
          </p:nvSpPr>
          <p:spPr bwMode="auto">
            <a:xfrm>
              <a:off x="2595646"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69" name="Freeform 31">
              <a:extLst>
                <a:ext uri="{FF2B5EF4-FFF2-40B4-BE49-F238E27FC236}">
                  <a16:creationId xmlns:a16="http://schemas.microsoft.com/office/drawing/2014/main" id="{B0014A71-19F9-425B-93A2-EC759EE1C83C}"/>
                </a:ext>
              </a:extLst>
            </p:cNvPr>
            <p:cNvSpPr>
              <a:spLocks/>
            </p:cNvSpPr>
            <p:nvPr userDrawn="1"/>
          </p:nvSpPr>
          <p:spPr bwMode="auto">
            <a:xfrm>
              <a:off x="2047971"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70" name="Freeform 32">
              <a:extLst>
                <a:ext uri="{FF2B5EF4-FFF2-40B4-BE49-F238E27FC236}">
                  <a16:creationId xmlns:a16="http://schemas.microsoft.com/office/drawing/2014/main" id="{338F3D9B-FFBB-44A6-A3E3-EA26702F0FEF}"/>
                </a:ext>
              </a:extLst>
            </p:cNvPr>
            <p:cNvSpPr>
              <a:spLocks/>
            </p:cNvSpPr>
            <p:nvPr userDrawn="1"/>
          </p:nvSpPr>
          <p:spPr bwMode="auto">
            <a:xfrm>
              <a:off x="2376599"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71" name="Freeform 29">
              <a:extLst>
                <a:ext uri="{FF2B5EF4-FFF2-40B4-BE49-F238E27FC236}">
                  <a16:creationId xmlns:a16="http://schemas.microsoft.com/office/drawing/2014/main" id="{941A3535-264B-48D6-B67C-A1C07A01D4FF}"/>
                </a:ext>
              </a:extLst>
            </p:cNvPr>
            <p:cNvSpPr>
              <a:spLocks/>
            </p:cNvSpPr>
            <p:nvPr userDrawn="1"/>
          </p:nvSpPr>
          <p:spPr bwMode="auto">
            <a:xfrm>
              <a:off x="2924274"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72" name="Freeform 30">
              <a:extLst>
                <a:ext uri="{FF2B5EF4-FFF2-40B4-BE49-F238E27FC236}">
                  <a16:creationId xmlns:a16="http://schemas.microsoft.com/office/drawing/2014/main" id="{51C05916-32DF-47B5-9DB3-589CA4F0E4C5}"/>
                </a:ext>
              </a:extLst>
            </p:cNvPr>
            <p:cNvSpPr>
              <a:spLocks/>
            </p:cNvSpPr>
            <p:nvPr userDrawn="1"/>
          </p:nvSpPr>
          <p:spPr bwMode="auto">
            <a:xfrm>
              <a:off x="3250415"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73" name="Freeform 31">
              <a:extLst>
                <a:ext uri="{FF2B5EF4-FFF2-40B4-BE49-F238E27FC236}">
                  <a16:creationId xmlns:a16="http://schemas.microsoft.com/office/drawing/2014/main" id="{78328BBB-9B86-4E84-AE5F-4377FF1E7A7C}"/>
                </a:ext>
              </a:extLst>
            </p:cNvPr>
            <p:cNvSpPr>
              <a:spLocks/>
            </p:cNvSpPr>
            <p:nvPr userDrawn="1"/>
          </p:nvSpPr>
          <p:spPr bwMode="auto">
            <a:xfrm>
              <a:off x="2702740"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74" name="Freeform 32">
              <a:extLst>
                <a:ext uri="{FF2B5EF4-FFF2-40B4-BE49-F238E27FC236}">
                  <a16:creationId xmlns:a16="http://schemas.microsoft.com/office/drawing/2014/main" id="{B85870DC-6C88-48B6-9D53-EFFBC7B7B7B1}"/>
                </a:ext>
              </a:extLst>
            </p:cNvPr>
            <p:cNvSpPr>
              <a:spLocks/>
            </p:cNvSpPr>
            <p:nvPr userDrawn="1"/>
          </p:nvSpPr>
          <p:spPr bwMode="auto">
            <a:xfrm>
              <a:off x="3031368"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75" name="Freeform 29">
              <a:extLst>
                <a:ext uri="{FF2B5EF4-FFF2-40B4-BE49-F238E27FC236}">
                  <a16:creationId xmlns:a16="http://schemas.microsoft.com/office/drawing/2014/main" id="{414E8086-C64D-42AD-AA34-2AD145104B29}"/>
                </a:ext>
              </a:extLst>
            </p:cNvPr>
            <p:cNvSpPr>
              <a:spLocks/>
            </p:cNvSpPr>
            <p:nvPr userDrawn="1"/>
          </p:nvSpPr>
          <p:spPr bwMode="auto">
            <a:xfrm>
              <a:off x="3579042"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76" name="Freeform 30">
              <a:extLst>
                <a:ext uri="{FF2B5EF4-FFF2-40B4-BE49-F238E27FC236}">
                  <a16:creationId xmlns:a16="http://schemas.microsoft.com/office/drawing/2014/main" id="{46EC6941-0A23-427F-98FD-7AB5A0EDD372}"/>
                </a:ext>
              </a:extLst>
            </p:cNvPr>
            <p:cNvSpPr>
              <a:spLocks/>
            </p:cNvSpPr>
            <p:nvPr userDrawn="1"/>
          </p:nvSpPr>
          <p:spPr bwMode="auto">
            <a:xfrm>
              <a:off x="3905183"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77" name="Freeform 31">
              <a:extLst>
                <a:ext uri="{FF2B5EF4-FFF2-40B4-BE49-F238E27FC236}">
                  <a16:creationId xmlns:a16="http://schemas.microsoft.com/office/drawing/2014/main" id="{C8BCF97B-6666-44B0-8C74-38E6C1D9DD3F}"/>
                </a:ext>
              </a:extLst>
            </p:cNvPr>
            <p:cNvSpPr>
              <a:spLocks/>
            </p:cNvSpPr>
            <p:nvPr userDrawn="1"/>
          </p:nvSpPr>
          <p:spPr bwMode="auto">
            <a:xfrm>
              <a:off x="3357509"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78" name="Freeform 32">
              <a:extLst>
                <a:ext uri="{FF2B5EF4-FFF2-40B4-BE49-F238E27FC236}">
                  <a16:creationId xmlns:a16="http://schemas.microsoft.com/office/drawing/2014/main" id="{DDED85AC-F417-4ADD-A972-895C6A04C1EC}"/>
                </a:ext>
              </a:extLst>
            </p:cNvPr>
            <p:cNvSpPr>
              <a:spLocks/>
            </p:cNvSpPr>
            <p:nvPr userDrawn="1"/>
          </p:nvSpPr>
          <p:spPr bwMode="auto">
            <a:xfrm>
              <a:off x="3686137"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79" name="Freeform 425">
              <a:extLst>
                <a:ext uri="{FF2B5EF4-FFF2-40B4-BE49-F238E27FC236}">
                  <a16:creationId xmlns:a16="http://schemas.microsoft.com/office/drawing/2014/main" id="{7D3FA6D2-BBF7-4AB6-BAE7-F97BDA36F7CE}"/>
                </a:ext>
              </a:extLst>
            </p:cNvPr>
            <p:cNvSpPr>
              <a:spLocks/>
            </p:cNvSpPr>
            <p:nvPr userDrawn="1"/>
          </p:nvSpPr>
          <p:spPr bwMode="auto">
            <a:xfrm>
              <a:off x="4233811"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80" name="Freeform 426">
              <a:extLst>
                <a:ext uri="{FF2B5EF4-FFF2-40B4-BE49-F238E27FC236}">
                  <a16:creationId xmlns:a16="http://schemas.microsoft.com/office/drawing/2014/main" id="{DD4AE243-9527-43B7-8E22-4DB119A90D78}"/>
                </a:ext>
              </a:extLst>
            </p:cNvPr>
            <p:cNvSpPr>
              <a:spLocks/>
            </p:cNvSpPr>
            <p:nvPr userDrawn="1"/>
          </p:nvSpPr>
          <p:spPr bwMode="auto">
            <a:xfrm>
              <a:off x="4559953"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81" name="Freeform 427">
              <a:extLst>
                <a:ext uri="{FF2B5EF4-FFF2-40B4-BE49-F238E27FC236}">
                  <a16:creationId xmlns:a16="http://schemas.microsoft.com/office/drawing/2014/main" id="{9E810988-B15D-4D06-8C31-03E393EF94B0}"/>
                </a:ext>
              </a:extLst>
            </p:cNvPr>
            <p:cNvSpPr>
              <a:spLocks/>
            </p:cNvSpPr>
            <p:nvPr userDrawn="1"/>
          </p:nvSpPr>
          <p:spPr bwMode="auto">
            <a:xfrm>
              <a:off x="4012279"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82" name="Freeform 428">
              <a:extLst>
                <a:ext uri="{FF2B5EF4-FFF2-40B4-BE49-F238E27FC236}">
                  <a16:creationId xmlns:a16="http://schemas.microsoft.com/office/drawing/2014/main" id="{CBE90BFD-D2FD-463C-ADE7-36CF46E2D5ED}"/>
                </a:ext>
              </a:extLst>
            </p:cNvPr>
            <p:cNvSpPr>
              <a:spLocks/>
            </p:cNvSpPr>
            <p:nvPr userDrawn="1"/>
          </p:nvSpPr>
          <p:spPr bwMode="auto">
            <a:xfrm>
              <a:off x="4340906"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83" name="Freeform 29">
              <a:extLst>
                <a:ext uri="{FF2B5EF4-FFF2-40B4-BE49-F238E27FC236}">
                  <a16:creationId xmlns:a16="http://schemas.microsoft.com/office/drawing/2014/main" id="{60B33612-949E-4A25-A20C-E2AC5C4BEE8B}"/>
                </a:ext>
              </a:extLst>
            </p:cNvPr>
            <p:cNvSpPr>
              <a:spLocks/>
            </p:cNvSpPr>
            <p:nvPr userDrawn="1"/>
          </p:nvSpPr>
          <p:spPr bwMode="auto">
            <a:xfrm>
              <a:off x="4888581"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84" name="Freeform 31">
              <a:extLst>
                <a:ext uri="{FF2B5EF4-FFF2-40B4-BE49-F238E27FC236}">
                  <a16:creationId xmlns:a16="http://schemas.microsoft.com/office/drawing/2014/main" id="{5BCF30E3-D5E7-42B9-8C53-E32EBA0F76BC}"/>
                </a:ext>
              </a:extLst>
            </p:cNvPr>
            <p:cNvSpPr>
              <a:spLocks/>
            </p:cNvSpPr>
            <p:nvPr userDrawn="1"/>
          </p:nvSpPr>
          <p:spPr bwMode="auto">
            <a:xfrm>
              <a:off x="4667048"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19" name="Group 1818">
            <a:extLst>
              <a:ext uri="{FF2B5EF4-FFF2-40B4-BE49-F238E27FC236}">
                <a16:creationId xmlns:a16="http://schemas.microsoft.com/office/drawing/2014/main" id="{430371C6-CFD6-408B-A6C1-DC1E1EE72F2C}"/>
              </a:ext>
            </a:extLst>
          </p:cNvPr>
          <p:cNvGrpSpPr/>
          <p:nvPr userDrawn="1"/>
        </p:nvGrpSpPr>
        <p:grpSpPr>
          <a:xfrm>
            <a:off x="83667" y="5764519"/>
            <a:ext cx="12009863" cy="176637"/>
            <a:chOff x="83664" y="5724319"/>
            <a:chExt cx="12009863" cy="176637"/>
          </a:xfrm>
        </p:grpSpPr>
        <p:sp>
          <p:nvSpPr>
            <p:cNvPr id="1303" name="Freeform 29">
              <a:extLst>
                <a:ext uri="{FF2B5EF4-FFF2-40B4-BE49-F238E27FC236}">
                  <a16:creationId xmlns:a16="http://schemas.microsoft.com/office/drawing/2014/main" id="{76F6D8B6-6BD2-4272-8D1A-8594E2E336C6}"/>
                </a:ext>
              </a:extLst>
            </p:cNvPr>
            <p:cNvSpPr>
              <a:spLocks/>
            </p:cNvSpPr>
            <p:nvPr userDrawn="1"/>
          </p:nvSpPr>
          <p:spPr bwMode="auto">
            <a:xfrm flipH="1">
              <a:off x="11871994"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04" name="Freeform 30">
              <a:extLst>
                <a:ext uri="{FF2B5EF4-FFF2-40B4-BE49-F238E27FC236}">
                  <a16:creationId xmlns:a16="http://schemas.microsoft.com/office/drawing/2014/main" id="{4DFD24A8-D2FE-487B-8890-BA4F47601FBD}"/>
                </a:ext>
              </a:extLst>
            </p:cNvPr>
            <p:cNvSpPr>
              <a:spLocks/>
            </p:cNvSpPr>
            <p:nvPr userDrawn="1"/>
          </p:nvSpPr>
          <p:spPr bwMode="auto">
            <a:xfrm flipH="1">
              <a:off x="1154585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05" name="Freeform 31">
              <a:extLst>
                <a:ext uri="{FF2B5EF4-FFF2-40B4-BE49-F238E27FC236}">
                  <a16:creationId xmlns:a16="http://schemas.microsoft.com/office/drawing/2014/main" id="{EF023B29-83A2-4349-A49F-63CB6FDC0359}"/>
                </a:ext>
              </a:extLst>
            </p:cNvPr>
            <p:cNvSpPr>
              <a:spLocks/>
            </p:cNvSpPr>
            <p:nvPr userDrawn="1"/>
          </p:nvSpPr>
          <p:spPr bwMode="auto">
            <a:xfrm flipH="1">
              <a:off x="11979088"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06" name="Freeform 32">
              <a:extLst>
                <a:ext uri="{FF2B5EF4-FFF2-40B4-BE49-F238E27FC236}">
                  <a16:creationId xmlns:a16="http://schemas.microsoft.com/office/drawing/2014/main" id="{24273691-B1F2-43AA-9CDC-337C56B722C1}"/>
                </a:ext>
              </a:extLst>
            </p:cNvPr>
            <p:cNvSpPr>
              <a:spLocks/>
            </p:cNvSpPr>
            <p:nvPr userDrawn="1"/>
          </p:nvSpPr>
          <p:spPr bwMode="auto">
            <a:xfrm flipH="1">
              <a:off x="11652948"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07" name="Freeform 29">
              <a:extLst>
                <a:ext uri="{FF2B5EF4-FFF2-40B4-BE49-F238E27FC236}">
                  <a16:creationId xmlns:a16="http://schemas.microsoft.com/office/drawing/2014/main" id="{847CC484-884A-45BC-AA54-3E30BD3C03A2}"/>
                </a:ext>
              </a:extLst>
            </p:cNvPr>
            <p:cNvSpPr>
              <a:spLocks/>
            </p:cNvSpPr>
            <p:nvPr userDrawn="1"/>
          </p:nvSpPr>
          <p:spPr bwMode="auto">
            <a:xfrm flipH="1">
              <a:off x="11217224"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08" name="Freeform 30">
              <a:extLst>
                <a:ext uri="{FF2B5EF4-FFF2-40B4-BE49-F238E27FC236}">
                  <a16:creationId xmlns:a16="http://schemas.microsoft.com/office/drawing/2014/main" id="{83147C3B-7021-44A9-B700-12F9A5F71D18}"/>
                </a:ext>
              </a:extLst>
            </p:cNvPr>
            <p:cNvSpPr>
              <a:spLocks/>
            </p:cNvSpPr>
            <p:nvPr userDrawn="1"/>
          </p:nvSpPr>
          <p:spPr bwMode="auto">
            <a:xfrm flipH="1">
              <a:off x="10891084"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09" name="Freeform 31">
              <a:extLst>
                <a:ext uri="{FF2B5EF4-FFF2-40B4-BE49-F238E27FC236}">
                  <a16:creationId xmlns:a16="http://schemas.microsoft.com/office/drawing/2014/main" id="{A8377CDA-8747-4D10-B729-241E20631274}"/>
                </a:ext>
              </a:extLst>
            </p:cNvPr>
            <p:cNvSpPr>
              <a:spLocks/>
            </p:cNvSpPr>
            <p:nvPr userDrawn="1"/>
          </p:nvSpPr>
          <p:spPr bwMode="auto">
            <a:xfrm flipH="1">
              <a:off x="11324319"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10" name="Freeform 32">
              <a:extLst>
                <a:ext uri="{FF2B5EF4-FFF2-40B4-BE49-F238E27FC236}">
                  <a16:creationId xmlns:a16="http://schemas.microsoft.com/office/drawing/2014/main" id="{32D762D3-237F-4FA6-8E85-44DC18D6E7BA}"/>
                </a:ext>
              </a:extLst>
            </p:cNvPr>
            <p:cNvSpPr>
              <a:spLocks/>
            </p:cNvSpPr>
            <p:nvPr userDrawn="1"/>
          </p:nvSpPr>
          <p:spPr bwMode="auto">
            <a:xfrm flipH="1">
              <a:off x="10998178"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11" name="Freeform 29">
              <a:extLst>
                <a:ext uri="{FF2B5EF4-FFF2-40B4-BE49-F238E27FC236}">
                  <a16:creationId xmlns:a16="http://schemas.microsoft.com/office/drawing/2014/main" id="{2980A753-A266-422C-95DF-90CFF7247A5A}"/>
                </a:ext>
              </a:extLst>
            </p:cNvPr>
            <p:cNvSpPr>
              <a:spLocks/>
            </p:cNvSpPr>
            <p:nvPr userDrawn="1"/>
          </p:nvSpPr>
          <p:spPr bwMode="auto">
            <a:xfrm flipH="1">
              <a:off x="10562456"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12" name="Freeform 30">
              <a:extLst>
                <a:ext uri="{FF2B5EF4-FFF2-40B4-BE49-F238E27FC236}">
                  <a16:creationId xmlns:a16="http://schemas.microsoft.com/office/drawing/2014/main" id="{9531792C-52CE-40E4-AC35-088E0EED6636}"/>
                </a:ext>
              </a:extLst>
            </p:cNvPr>
            <p:cNvSpPr>
              <a:spLocks/>
            </p:cNvSpPr>
            <p:nvPr userDrawn="1"/>
          </p:nvSpPr>
          <p:spPr bwMode="auto">
            <a:xfrm flipH="1">
              <a:off x="1023631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13" name="Freeform 31">
              <a:extLst>
                <a:ext uri="{FF2B5EF4-FFF2-40B4-BE49-F238E27FC236}">
                  <a16:creationId xmlns:a16="http://schemas.microsoft.com/office/drawing/2014/main" id="{45E64826-832D-44F4-8B48-6B48FBC99B9C}"/>
                </a:ext>
              </a:extLst>
            </p:cNvPr>
            <p:cNvSpPr>
              <a:spLocks/>
            </p:cNvSpPr>
            <p:nvPr userDrawn="1"/>
          </p:nvSpPr>
          <p:spPr bwMode="auto">
            <a:xfrm flipH="1">
              <a:off x="10669550"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14" name="Freeform 32">
              <a:extLst>
                <a:ext uri="{FF2B5EF4-FFF2-40B4-BE49-F238E27FC236}">
                  <a16:creationId xmlns:a16="http://schemas.microsoft.com/office/drawing/2014/main" id="{AC6F8EB2-0C2F-4A85-907B-092FB26E4816}"/>
                </a:ext>
              </a:extLst>
            </p:cNvPr>
            <p:cNvSpPr>
              <a:spLocks/>
            </p:cNvSpPr>
            <p:nvPr userDrawn="1"/>
          </p:nvSpPr>
          <p:spPr bwMode="auto">
            <a:xfrm flipH="1">
              <a:off x="10343410"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15" name="Freeform 29">
              <a:extLst>
                <a:ext uri="{FF2B5EF4-FFF2-40B4-BE49-F238E27FC236}">
                  <a16:creationId xmlns:a16="http://schemas.microsoft.com/office/drawing/2014/main" id="{59876DBB-6429-46AD-AD13-211C3AA443A3}"/>
                </a:ext>
              </a:extLst>
            </p:cNvPr>
            <p:cNvSpPr>
              <a:spLocks/>
            </p:cNvSpPr>
            <p:nvPr userDrawn="1"/>
          </p:nvSpPr>
          <p:spPr bwMode="auto">
            <a:xfrm flipH="1">
              <a:off x="9907687"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16" name="Freeform 30">
              <a:extLst>
                <a:ext uri="{FF2B5EF4-FFF2-40B4-BE49-F238E27FC236}">
                  <a16:creationId xmlns:a16="http://schemas.microsoft.com/office/drawing/2014/main" id="{DE0CC428-3A8D-46A1-891F-54F21BFFD4D5}"/>
                </a:ext>
              </a:extLst>
            </p:cNvPr>
            <p:cNvSpPr>
              <a:spLocks/>
            </p:cNvSpPr>
            <p:nvPr userDrawn="1"/>
          </p:nvSpPr>
          <p:spPr bwMode="auto">
            <a:xfrm flipH="1">
              <a:off x="9581546"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17" name="Freeform 31">
              <a:extLst>
                <a:ext uri="{FF2B5EF4-FFF2-40B4-BE49-F238E27FC236}">
                  <a16:creationId xmlns:a16="http://schemas.microsoft.com/office/drawing/2014/main" id="{6C51269A-FAB2-4E9D-83F6-306397BA5CDF}"/>
                </a:ext>
              </a:extLst>
            </p:cNvPr>
            <p:cNvSpPr>
              <a:spLocks/>
            </p:cNvSpPr>
            <p:nvPr userDrawn="1"/>
          </p:nvSpPr>
          <p:spPr bwMode="auto">
            <a:xfrm flipH="1">
              <a:off x="10014782"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18" name="Freeform 32">
              <a:extLst>
                <a:ext uri="{FF2B5EF4-FFF2-40B4-BE49-F238E27FC236}">
                  <a16:creationId xmlns:a16="http://schemas.microsoft.com/office/drawing/2014/main" id="{CB4C8C5E-D6C3-4E3F-904B-F8292FB96346}"/>
                </a:ext>
              </a:extLst>
            </p:cNvPr>
            <p:cNvSpPr>
              <a:spLocks/>
            </p:cNvSpPr>
            <p:nvPr userDrawn="1"/>
          </p:nvSpPr>
          <p:spPr bwMode="auto">
            <a:xfrm flipH="1">
              <a:off x="9688641"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19" name="Freeform 565">
              <a:extLst>
                <a:ext uri="{FF2B5EF4-FFF2-40B4-BE49-F238E27FC236}">
                  <a16:creationId xmlns:a16="http://schemas.microsoft.com/office/drawing/2014/main" id="{2D662F8C-2DD5-4599-9C26-B32FFCE7D195}"/>
                </a:ext>
              </a:extLst>
            </p:cNvPr>
            <p:cNvSpPr>
              <a:spLocks/>
            </p:cNvSpPr>
            <p:nvPr userDrawn="1"/>
          </p:nvSpPr>
          <p:spPr bwMode="auto">
            <a:xfrm flipH="1">
              <a:off x="925291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20" name="Freeform 566">
              <a:extLst>
                <a:ext uri="{FF2B5EF4-FFF2-40B4-BE49-F238E27FC236}">
                  <a16:creationId xmlns:a16="http://schemas.microsoft.com/office/drawing/2014/main" id="{CBD85F42-3664-472E-9958-BABF492997EF}"/>
                </a:ext>
              </a:extLst>
            </p:cNvPr>
            <p:cNvSpPr>
              <a:spLocks/>
            </p:cNvSpPr>
            <p:nvPr userDrawn="1"/>
          </p:nvSpPr>
          <p:spPr bwMode="auto">
            <a:xfrm flipH="1">
              <a:off x="8926777"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21" name="Freeform 567">
              <a:extLst>
                <a:ext uri="{FF2B5EF4-FFF2-40B4-BE49-F238E27FC236}">
                  <a16:creationId xmlns:a16="http://schemas.microsoft.com/office/drawing/2014/main" id="{395CCF77-8F1B-4B34-A334-E4DD8C6EB2CC}"/>
                </a:ext>
              </a:extLst>
            </p:cNvPr>
            <p:cNvSpPr>
              <a:spLocks/>
            </p:cNvSpPr>
            <p:nvPr userDrawn="1"/>
          </p:nvSpPr>
          <p:spPr bwMode="auto">
            <a:xfrm flipH="1">
              <a:off x="9360012"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22" name="Freeform 568">
              <a:extLst>
                <a:ext uri="{FF2B5EF4-FFF2-40B4-BE49-F238E27FC236}">
                  <a16:creationId xmlns:a16="http://schemas.microsoft.com/office/drawing/2014/main" id="{7CA16FC4-4ABC-4A07-94A2-233476A0678B}"/>
                </a:ext>
              </a:extLst>
            </p:cNvPr>
            <p:cNvSpPr>
              <a:spLocks/>
            </p:cNvSpPr>
            <p:nvPr userDrawn="1"/>
          </p:nvSpPr>
          <p:spPr bwMode="auto">
            <a:xfrm flipH="1">
              <a:off x="9033872"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23" name="Freeform 29">
              <a:extLst>
                <a:ext uri="{FF2B5EF4-FFF2-40B4-BE49-F238E27FC236}">
                  <a16:creationId xmlns:a16="http://schemas.microsoft.com/office/drawing/2014/main" id="{CF0EE68E-6988-417D-8083-2C0439098FC6}"/>
                </a:ext>
              </a:extLst>
            </p:cNvPr>
            <p:cNvSpPr>
              <a:spLocks/>
            </p:cNvSpPr>
            <p:nvPr userDrawn="1"/>
          </p:nvSpPr>
          <p:spPr bwMode="auto">
            <a:xfrm flipH="1">
              <a:off x="859814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24" name="Freeform 31">
              <a:extLst>
                <a:ext uri="{FF2B5EF4-FFF2-40B4-BE49-F238E27FC236}">
                  <a16:creationId xmlns:a16="http://schemas.microsoft.com/office/drawing/2014/main" id="{5977FCAA-6899-4D75-8AB1-2624D81AD535}"/>
                </a:ext>
              </a:extLst>
            </p:cNvPr>
            <p:cNvSpPr>
              <a:spLocks/>
            </p:cNvSpPr>
            <p:nvPr userDrawn="1"/>
          </p:nvSpPr>
          <p:spPr bwMode="auto">
            <a:xfrm flipH="1">
              <a:off x="8705243"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25" name="Freeform 29">
              <a:extLst>
                <a:ext uri="{FF2B5EF4-FFF2-40B4-BE49-F238E27FC236}">
                  <a16:creationId xmlns:a16="http://schemas.microsoft.com/office/drawing/2014/main" id="{D2C1A5AD-A619-4253-B25B-CFBFB9DFD1D1}"/>
                </a:ext>
              </a:extLst>
            </p:cNvPr>
            <p:cNvSpPr>
              <a:spLocks/>
            </p:cNvSpPr>
            <p:nvPr userDrawn="1"/>
          </p:nvSpPr>
          <p:spPr bwMode="auto">
            <a:xfrm flipH="1">
              <a:off x="826952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26" name="Freeform 30">
              <a:extLst>
                <a:ext uri="{FF2B5EF4-FFF2-40B4-BE49-F238E27FC236}">
                  <a16:creationId xmlns:a16="http://schemas.microsoft.com/office/drawing/2014/main" id="{D3255226-FDF0-442E-B7DA-41DF04E84225}"/>
                </a:ext>
              </a:extLst>
            </p:cNvPr>
            <p:cNvSpPr>
              <a:spLocks/>
            </p:cNvSpPr>
            <p:nvPr userDrawn="1"/>
          </p:nvSpPr>
          <p:spPr bwMode="auto">
            <a:xfrm flipH="1">
              <a:off x="7943379"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27" name="Freeform 31">
              <a:extLst>
                <a:ext uri="{FF2B5EF4-FFF2-40B4-BE49-F238E27FC236}">
                  <a16:creationId xmlns:a16="http://schemas.microsoft.com/office/drawing/2014/main" id="{56F12368-9674-487C-AA80-7051B6041B44}"/>
                </a:ext>
              </a:extLst>
            </p:cNvPr>
            <p:cNvSpPr>
              <a:spLocks/>
            </p:cNvSpPr>
            <p:nvPr userDrawn="1"/>
          </p:nvSpPr>
          <p:spPr bwMode="auto">
            <a:xfrm flipH="1">
              <a:off x="8376614"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28" name="Freeform 32">
              <a:extLst>
                <a:ext uri="{FF2B5EF4-FFF2-40B4-BE49-F238E27FC236}">
                  <a16:creationId xmlns:a16="http://schemas.microsoft.com/office/drawing/2014/main" id="{711832B8-9449-4913-BC68-BB0BD02481DE}"/>
                </a:ext>
              </a:extLst>
            </p:cNvPr>
            <p:cNvSpPr>
              <a:spLocks/>
            </p:cNvSpPr>
            <p:nvPr userDrawn="1"/>
          </p:nvSpPr>
          <p:spPr bwMode="auto">
            <a:xfrm flipH="1">
              <a:off x="8050474"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29" name="Freeform 29">
              <a:extLst>
                <a:ext uri="{FF2B5EF4-FFF2-40B4-BE49-F238E27FC236}">
                  <a16:creationId xmlns:a16="http://schemas.microsoft.com/office/drawing/2014/main" id="{BC64ABF5-449B-4223-8659-3E32FE8DE0DE}"/>
                </a:ext>
              </a:extLst>
            </p:cNvPr>
            <p:cNvSpPr>
              <a:spLocks/>
            </p:cNvSpPr>
            <p:nvPr userDrawn="1"/>
          </p:nvSpPr>
          <p:spPr bwMode="auto">
            <a:xfrm flipH="1">
              <a:off x="7614751"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30" name="Freeform 30">
              <a:extLst>
                <a:ext uri="{FF2B5EF4-FFF2-40B4-BE49-F238E27FC236}">
                  <a16:creationId xmlns:a16="http://schemas.microsoft.com/office/drawing/2014/main" id="{D0386E01-BB64-4325-8B00-5C600DEEDACE}"/>
                </a:ext>
              </a:extLst>
            </p:cNvPr>
            <p:cNvSpPr>
              <a:spLocks/>
            </p:cNvSpPr>
            <p:nvPr userDrawn="1"/>
          </p:nvSpPr>
          <p:spPr bwMode="auto">
            <a:xfrm flipH="1">
              <a:off x="728861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31" name="Freeform 31">
              <a:extLst>
                <a:ext uri="{FF2B5EF4-FFF2-40B4-BE49-F238E27FC236}">
                  <a16:creationId xmlns:a16="http://schemas.microsoft.com/office/drawing/2014/main" id="{DBAF5DF2-1187-4DC5-921F-3D582C6F0BCA}"/>
                </a:ext>
              </a:extLst>
            </p:cNvPr>
            <p:cNvSpPr>
              <a:spLocks/>
            </p:cNvSpPr>
            <p:nvPr userDrawn="1"/>
          </p:nvSpPr>
          <p:spPr bwMode="auto">
            <a:xfrm flipH="1">
              <a:off x="7721846"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32" name="Freeform 32">
              <a:extLst>
                <a:ext uri="{FF2B5EF4-FFF2-40B4-BE49-F238E27FC236}">
                  <a16:creationId xmlns:a16="http://schemas.microsoft.com/office/drawing/2014/main" id="{BBF9735B-F5C8-4CF2-B2EE-C9FCF344D8BB}"/>
                </a:ext>
              </a:extLst>
            </p:cNvPr>
            <p:cNvSpPr>
              <a:spLocks/>
            </p:cNvSpPr>
            <p:nvPr userDrawn="1"/>
          </p:nvSpPr>
          <p:spPr bwMode="auto">
            <a:xfrm flipH="1">
              <a:off x="7395705"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33" name="Freeform 29">
              <a:extLst>
                <a:ext uri="{FF2B5EF4-FFF2-40B4-BE49-F238E27FC236}">
                  <a16:creationId xmlns:a16="http://schemas.microsoft.com/office/drawing/2014/main" id="{46F34481-AADE-476B-95C7-F05DD5C2D872}"/>
                </a:ext>
              </a:extLst>
            </p:cNvPr>
            <p:cNvSpPr>
              <a:spLocks/>
            </p:cNvSpPr>
            <p:nvPr userDrawn="1"/>
          </p:nvSpPr>
          <p:spPr bwMode="auto">
            <a:xfrm flipH="1">
              <a:off x="6959982"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34" name="Freeform 30">
              <a:extLst>
                <a:ext uri="{FF2B5EF4-FFF2-40B4-BE49-F238E27FC236}">
                  <a16:creationId xmlns:a16="http://schemas.microsoft.com/office/drawing/2014/main" id="{96C4BC29-4C4A-4077-8182-396DBB576B94}"/>
                </a:ext>
              </a:extLst>
            </p:cNvPr>
            <p:cNvSpPr>
              <a:spLocks/>
            </p:cNvSpPr>
            <p:nvPr userDrawn="1"/>
          </p:nvSpPr>
          <p:spPr bwMode="auto">
            <a:xfrm flipH="1">
              <a:off x="6633842"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35" name="Freeform 31">
              <a:extLst>
                <a:ext uri="{FF2B5EF4-FFF2-40B4-BE49-F238E27FC236}">
                  <a16:creationId xmlns:a16="http://schemas.microsoft.com/office/drawing/2014/main" id="{217570C4-36E4-4AA8-BFD0-1019A9231CC2}"/>
                </a:ext>
              </a:extLst>
            </p:cNvPr>
            <p:cNvSpPr>
              <a:spLocks/>
            </p:cNvSpPr>
            <p:nvPr userDrawn="1"/>
          </p:nvSpPr>
          <p:spPr bwMode="auto">
            <a:xfrm flipH="1">
              <a:off x="7067077"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36" name="Freeform 32">
              <a:extLst>
                <a:ext uri="{FF2B5EF4-FFF2-40B4-BE49-F238E27FC236}">
                  <a16:creationId xmlns:a16="http://schemas.microsoft.com/office/drawing/2014/main" id="{AAA2BEA2-D2FC-4C19-99F4-8DBCBF2A0B1D}"/>
                </a:ext>
              </a:extLst>
            </p:cNvPr>
            <p:cNvSpPr>
              <a:spLocks/>
            </p:cNvSpPr>
            <p:nvPr userDrawn="1"/>
          </p:nvSpPr>
          <p:spPr bwMode="auto">
            <a:xfrm flipH="1">
              <a:off x="6740936"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37" name="Freeform 29">
              <a:extLst>
                <a:ext uri="{FF2B5EF4-FFF2-40B4-BE49-F238E27FC236}">
                  <a16:creationId xmlns:a16="http://schemas.microsoft.com/office/drawing/2014/main" id="{E8C97EAE-833F-49B4-AEB5-3B929C844A8C}"/>
                </a:ext>
              </a:extLst>
            </p:cNvPr>
            <p:cNvSpPr>
              <a:spLocks/>
            </p:cNvSpPr>
            <p:nvPr userDrawn="1"/>
          </p:nvSpPr>
          <p:spPr bwMode="auto">
            <a:xfrm flipH="1">
              <a:off x="630521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38" name="Freeform 30">
              <a:extLst>
                <a:ext uri="{FF2B5EF4-FFF2-40B4-BE49-F238E27FC236}">
                  <a16:creationId xmlns:a16="http://schemas.microsoft.com/office/drawing/2014/main" id="{0550D09E-8869-4325-86CD-E108995DDBDA}"/>
                </a:ext>
              </a:extLst>
            </p:cNvPr>
            <p:cNvSpPr>
              <a:spLocks/>
            </p:cNvSpPr>
            <p:nvPr userDrawn="1"/>
          </p:nvSpPr>
          <p:spPr bwMode="auto">
            <a:xfrm flipH="1">
              <a:off x="5979072"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39" name="Freeform 31">
              <a:extLst>
                <a:ext uri="{FF2B5EF4-FFF2-40B4-BE49-F238E27FC236}">
                  <a16:creationId xmlns:a16="http://schemas.microsoft.com/office/drawing/2014/main" id="{A9AFA8E4-18B6-4581-845D-9F1336096470}"/>
                </a:ext>
              </a:extLst>
            </p:cNvPr>
            <p:cNvSpPr>
              <a:spLocks/>
            </p:cNvSpPr>
            <p:nvPr userDrawn="1"/>
          </p:nvSpPr>
          <p:spPr bwMode="auto">
            <a:xfrm flipH="1">
              <a:off x="6412308"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40" name="Freeform 32">
              <a:extLst>
                <a:ext uri="{FF2B5EF4-FFF2-40B4-BE49-F238E27FC236}">
                  <a16:creationId xmlns:a16="http://schemas.microsoft.com/office/drawing/2014/main" id="{6CAD8EC6-D576-46BF-B70A-9EBB15C8AB64}"/>
                </a:ext>
              </a:extLst>
            </p:cNvPr>
            <p:cNvSpPr>
              <a:spLocks/>
            </p:cNvSpPr>
            <p:nvPr userDrawn="1"/>
          </p:nvSpPr>
          <p:spPr bwMode="auto">
            <a:xfrm flipH="1">
              <a:off x="6086167"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41" name="Freeform 587">
              <a:extLst>
                <a:ext uri="{FF2B5EF4-FFF2-40B4-BE49-F238E27FC236}">
                  <a16:creationId xmlns:a16="http://schemas.microsoft.com/office/drawing/2014/main" id="{6FD8427B-CE40-4DD8-939B-2E18546C94B1}"/>
                </a:ext>
              </a:extLst>
            </p:cNvPr>
            <p:cNvSpPr>
              <a:spLocks/>
            </p:cNvSpPr>
            <p:nvPr userDrawn="1"/>
          </p:nvSpPr>
          <p:spPr bwMode="auto">
            <a:xfrm flipH="1">
              <a:off x="565044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42" name="Freeform 588">
              <a:extLst>
                <a:ext uri="{FF2B5EF4-FFF2-40B4-BE49-F238E27FC236}">
                  <a16:creationId xmlns:a16="http://schemas.microsoft.com/office/drawing/2014/main" id="{1B04A065-D77F-4A68-AEB5-3AEBC37AE9D9}"/>
                </a:ext>
              </a:extLst>
            </p:cNvPr>
            <p:cNvSpPr>
              <a:spLocks/>
            </p:cNvSpPr>
            <p:nvPr userDrawn="1"/>
          </p:nvSpPr>
          <p:spPr bwMode="auto">
            <a:xfrm flipH="1">
              <a:off x="532430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43" name="Freeform 589">
              <a:extLst>
                <a:ext uri="{FF2B5EF4-FFF2-40B4-BE49-F238E27FC236}">
                  <a16:creationId xmlns:a16="http://schemas.microsoft.com/office/drawing/2014/main" id="{44131293-3CDB-4ECB-98B7-B1224768E87F}"/>
                </a:ext>
              </a:extLst>
            </p:cNvPr>
            <p:cNvSpPr>
              <a:spLocks/>
            </p:cNvSpPr>
            <p:nvPr userDrawn="1"/>
          </p:nvSpPr>
          <p:spPr bwMode="auto">
            <a:xfrm flipH="1">
              <a:off x="5757539"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44" name="Freeform 590">
              <a:extLst>
                <a:ext uri="{FF2B5EF4-FFF2-40B4-BE49-F238E27FC236}">
                  <a16:creationId xmlns:a16="http://schemas.microsoft.com/office/drawing/2014/main" id="{ED8566A8-1CB8-47B1-814A-30A8D700A500}"/>
                </a:ext>
              </a:extLst>
            </p:cNvPr>
            <p:cNvSpPr>
              <a:spLocks/>
            </p:cNvSpPr>
            <p:nvPr userDrawn="1"/>
          </p:nvSpPr>
          <p:spPr bwMode="auto">
            <a:xfrm flipH="1">
              <a:off x="5431399"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45" name="Freeform 29">
              <a:extLst>
                <a:ext uri="{FF2B5EF4-FFF2-40B4-BE49-F238E27FC236}">
                  <a16:creationId xmlns:a16="http://schemas.microsoft.com/office/drawing/2014/main" id="{F106ACD6-8A0C-452C-9A2E-A34769866915}"/>
                </a:ext>
              </a:extLst>
            </p:cNvPr>
            <p:cNvSpPr>
              <a:spLocks/>
            </p:cNvSpPr>
            <p:nvPr userDrawn="1"/>
          </p:nvSpPr>
          <p:spPr bwMode="auto">
            <a:xfrm flipH="1">
              <a:off x="499567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46" name="Freeform 31">
              <a:extLst>
                <a:ext uri="{FF2B5EF4-FFF2-40B4-BE49-F238E27FC236}">
                  <a16:creationId xmlns:a16="http://schemas.microsoft.com/office/drawing/2014/main" id="{D7BB2413-B04D-4328-872C-0F581970589E}"/>
                </a:ext>
              </a:extLst>
            </p:cNvPr>
            <p:cNvSpPr>
              <a:spLocks/>
            </p:cNvSpPr>
            <p:nvPr userDrawn="1"/>
          </p:nvSpPr>
          <p:spPr bwMode="auto">
            <a:xfrm flipH="1">
              <a:off x="5102769"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85" name="Freeform 29">
              <a:extLst>
                <a:ext uri="{FF2B5EF4-FFF2-40B4-BE49-F238E27FC236}">
                  <a16:creationId xmlns:a16="http://schemas.microsoft.com/office/drawing/2014/main" id="{63FBF41C-AEB3-4046-A826-595978A1D058}"/>
                </a:ext>
              </a:extLst>
            </p:cNvPr>
            <p:cNvSpPr>
              <a:spLocks/>
            </p:cNvSpPr>
            <p:nvPr userDrawn="1"/>
          </p:nvSpPr>
          <p:spPr bwMode="auto">
            <a:xfrm flipH="1">
              <a:off x="466704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86" name="Freeform 30">
              <a:extLst>
                <a:ext uri="{FF2B5EF4-FFF2-40B4-BE49-F238E27FC236}">
                  <a16:creationId xmlns:a16="http://schemas.microsoft.com/office/drawing/2014/main" id="{9122AE30-BACF-4CCD-9B07-5CE73BF3877F}"/>
                </a:ext>
              </a:extLst>
            </p:cNvPr>
            <p:cNvSpPr>
              <a:spLocks/>
            </p:cNvSpPr>
            <p:nvPr userDrawn="1"/>
          </p:nvSpPr>
          <p:spPr bwMode="auto">
            <a:xfrm flipH="1">
              <a:off x="4340907"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87" name="Freeform 31">
              <a:extLst>
                <a:ext uri="{FF2B5EF4-FFF2-40B4-BE49-F238E27FC236}">
                  <a16:creationId xmlns:a16="http://schemas.microsoft.com/office/drawing/2014/main" id="{2BC13C36-EDC8-446A-8384-E3A8538FA7E9}"/>
                </a:ext>
              </a:extLst>
            </p:cNvPr>
            <p:cNvSpPr>
              <a:spLocks/>
            </p:cNvSpPr>
            <p:nvPr userDrawn="1"/>
          </p:nvSpPr>
          <p:spPr bwMode="auto">
            <a:xfrm flipH="1">
              <a:off x="4774142"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88" name="Freeform 32">
              <a:extLst>
                <a:ext uri="{FF2B5EF4-FFF2-40B4-BE49-F238E27FC236}">
                  <a16:creationId xmlns:a16="http://schemas.microsoft.com/office/drawing/2014/main" id="{D7AA2B38-1811-47A6-AEA8-A6C69DAE3632}"/>
                </a:ext>
              </a:extLst>
            </p:cNvPr>
            <p:cNvSpPr>
              <a:spLocks/>
            </p:cNvSpPr>
            <p:nvPr userDrawn="1"/>
          </p:nvSpPr>
          <p:spPr bwMode="auto">
            <a:xfrm flipH="1">
              <a:off x="4448001"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89" name="Freeform 29">
              <a:extLst>
                <a:ext uri="{FF2B5EF4-FFF2-40B4-BE49-F238E27FC236}">
                  <a16:creationId xmlns:a16="http://schemas.microsoft.com/office/drawing/2014/main" id="{7F56B87E-4822-4DEB-AD21-D72B4C92F329}"/>
                </a:ext>
              </a:extLst>
            </p:cNvPr>
            <p:cNvSpPr>
              <a:spLocks/>
            </p:cNvSpPr>
            <p:nvPr userDrawn="1"/>
          </p:nvSpPr>
          <p:spPr bwMode="auto">
            <a:xfrm flipH="1">
              <a:off x="401227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90" name="Freeform 30">
              <a:extLst>
                <a:ext uri="{FF2B5EF4-FFF2-40B4-BE49-F238E27FC236}">
                  <a16:creationId xmlns:a16="http://schemas.microsoft.com/office/drawing/2014/main" id="{148BD1A7-F4DB-4E65-A923-A25E0DF9B28E}"/>
                </a:ext>
              </a:extLst>
            </p:cNvPr>
            <p:cNvSpPr>
              <a:spLocks/>
            </p:cNvSpPr>
            <p:nvPr userDrawn="1"/>
          </p:nvSpPr>
          <p:spPr bwMode="auto">
            <a:xfrm flipH="1">
              <a:off x="368613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91" name="Freeform 31">
              <a:extLst>
                <a:ext uri="{FF2B5EF4-FFF2-40B4-BE49-F238E27FC236}">
                  <a16:creationId xmlns:a16="http://schemas.microsoft.com/office/drawing/2014/main" id="{9BCBF8E9-7DB4-4612-9579-AC569187C9F5}"/>
                </a:ext>
              </a:extLst>
            </p:cNvPr>
            <p:cNvSpPr>
              <a:spLocks/>
            </p:cNvSpPr>
            <p:nvPr userDrawn="1"/>
          </p:nvSpPr>
          <p:spPr bwMode="auto">
            <a:xfrm flipH="1">
              <a:off x="4119373"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92" name="Freeform 32">
              <a:extLst>
                <a:ext uri="{FF2B5EF4-FFF2-40B4-BE49-F238E27FC236}">
                  <a16:creationId xmlns:a16="http://schemas.microsoft.com/office/drawing/2014/main" id="{88034BA7-AB65-4694-A441-5ABD835443EF}"/>
                </a:ext>
              </a:extLst>
            </p:cNvPr>
            <p:cNvSpPr>
              <a:spLocks/>
            </p:cNvSpPr>
            <p:nvPr userDrawn="1"/>
          </p:nvSpPr>
          <p:spPr bwMode="auto">
            <a:xfrm flipH="1">
              <a:off x="3793231"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93" name="Freeform 29">
              <a:extLst>
                <a:ext uri="{FF2B5EF4-FFF2-40B4-BE49-F238E27FC236}">
                  <a16:creationId xmlns:a16="http://schemas.microsoft.com/office/drawing/2014/main" id="{7EBC240C-323B-4BA3-8164-D69728567559}"/>
                </a:ext>
              </a:extLst>
            </p:cNvPr>
            <p:cNvSpPr>
              <a:spLocks/>
            </p:cNvSpPr>
            <p:nvPr userDrawn="1"/>
          </p:nvSpPr>
          <p:spPr bwMode="auto">
            <a:xfrm flipH="1">
              <a:off x="335751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94" name="Freeform 30">
              <a:extLst>
                <a:ext uri="{FF2B5EF4-FFF2-40B4-BE49-F238E27FC236}">
                  <a16:creationId xmlns:a16="http://schemas.microsoft.com/office/drawing/2014/main" id="{24A0EAE1-0284-47CE-A39A-3AF503AE18B8}"/>
                </a:ext>
              </a:extLst>
            </p:cNvPr>
            <p:cNvSpPr>
              <a:spLocks/>
            </p:cNvSpPr>
            <p:nvPr userDrawn="1"/>
          </p:nvSpPr>
          <p:spPr bwMode="auto">
            <a:xfrm flipH="1">
              <a:off x="3031369"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95" name="Freeform 31">
              <a:extLst>
                <a:ext uri="{FF2B5EF4-FFF2-40B4-BE49-F238E27FC236}">
                  <a16:creationId xmlns:a16="http://schemas.microsoft.com/office/drawing/2014/main" id="{61BB443E-D8F0-4D82-99A9-CA1FB7C4E00E}"/>
                </a:ext>
              </a:extLst>
            </p:cNvPr>
            <p:cNvSpPr>
              <a:spLocks/>
            </p:cNvSpPr>
            <p:nvPr userDrawn="1"/>
          </p:nvSpPr>
          <p:spPr bwMode="auto">
            <a:xfrm flipH="1">
              <a:off x="3464604"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96" name="Freeform 32">
              <a:extLst>
                <a:ext uri="{FF2B5EF4-FFF2-40B4-BE49-F238E27FC236}">
                  <a16:creationId xmlns:a16="http://schemas.microsoft.com/office/drawing/2014/main" id="{5642677F-134C-4D89-B5B4-D5AE60337D21}"/>
                </a:ext>
              </a:extLst>
            </p:cNvPr>
            <p:cNvSpPr>
              <a:spLocks/>
            </p:cNvSpPr>
            <p:nvPr userDrawn="1"/>
          </p:nvSpPr>
          <p:spPr bwMode="auto">
            <a:xfrm flipH="1">
              <a:off x="3138464"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97" name="Freeform 29">
              <a:extLst>
                <a:ext uri="{FF2B5EF4-FFF2-40B4-BE49-F238E27FC236}">
                  <a16:creationId xmlns:a16="http://schemas.microsoft.com/office/drawing/2014/main" id="{2FF181D4-C7D1-47ED-8B83-C171872939D1}"/>
                </a:ext>
              </a:extLst>
            </p:cNvPr>
            <p:cNvSpPr>
              <a:spLocks/>
            </p:cNvSpPr>
            <p:nvPr userDrawn="1"/>
          </p:nvSpPr>
          <p:spPr bwMode="auto">
            <a:xfrm flipH="1">
              <a:off x="270274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98" name="Freeform 30">
              <a:extLst>
                <a:ext uri="{FF2B5EF4-FFF2-40B4-BE49-F238E27FC236}">
                  <a16:creationId xmlns:a16="http://schemas.microsoft.com/office/drawing/2014/main" id="{B1448889-2EB5-4CFF-A526-397C04A76F29}"/>
                </a:ext>
              </a:extLst>
            </p:cNvPr>
            <p:cNvSpPr>
              <a:spLocks/>
            </p:cNvSpPr>
            <p:nvPr userDrawn="1"/>
          </p:nvSpPr>
          <p:spPr bwMode="auto">
            <a:xfrm flipH="1">
              <a:off x="2376599"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99" name="Freeform 31">
              <a:extLst>
                <a:ext uri="{FF2B5EF4-FFF2-40B4-BE49-F238E27FC236}">
                  <a16:creationId xmlns:a16="http://schemas.microsoft.com/office/drawing/2014/main" id="{ACF26832-7C8D-4682-A2C7-D65C9627112B}"/>
                </a:ext>
              </a:extLst>
            </p:cNvPr>
            <p:cNvSpPr>
              <a:spLocks/>
            </p:cNvSpPr>
            <p:nvPr userDrawn="1"/>
          </p:nvSpPr>
          <p:spPr bwMode="auto">
            <a:xfrm flipH="1">
              <a:off x="2809836"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00" name="Freeform 32">
              <a:extLst>
                <a:ext uri="{FF2B5EF4-FFF2-40B4-BE49-F238E27FC236}">
                  <a16:creationId xmlns:a16="http://schemas.microsoft.com/office/drawing/2014/main" id="{A7B707C2-3B30-4325-916A-C035BA66E052}"/>
                </a:ext>
              </a:extLst>
            </p:cNvPr>
            <p:cNvSpPr>
              <a:spLocks/>
            </p:cNvSpPr>
            <p:nvPr userDrawn="1"/>
          </p:nvSpPr>
          <p:spPr bwMode="auto">
            <a:xfrm flipH="1">
              <a:off x="2483694"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01" name="Freeform 447">
              <a:extLst>
                <a:ext uri="{FF2B5EF4-FFF2-40B4-BE49-F238E27FC236}">
                  <a16:creationId xmlns:a16="http://schemas.microsoft.com/office/drawing/2014/main" id="{B5707B81-2347-40FB-84BF-AEB5490F300F}"/>
                </a:ext>
              </a:extLst>
            </p:cNvPr>
            <p:cNvSpPr>
              <a:spLocks/>
            </p:cNvSpPr>
            <p:nvPr userDrawn="1"/>
          </p:nvSpPr>
          <p:spPr bwMode="auto">
            <a:xfrm flipH="1">
              <a:off x="2047972"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02" name="Freeform 448">
              <a:extLst>
                <a:ext uri="{FF2B5EF4-FFF2-40B4-BE49-F238E27FC236}">
                  <a16:creationId xmlns:a16="http://schemas.microsoft.com/office/drawing/2014/main" id="{EDFB3693-1210-41B0-AD66-C0EAE648E186}"/>
                </a:ext>
              </a:extLst>
            </p:cNvPr>
            <p:cNvSpPr>
              <a:spLocks/>
            </p:cNvSpPr>
            <p:nvPr userDrawn="1"/>
          </p:nvSpPr>
          <p:spPr bwMode="auto">
            <a:xfrm flipH="1">
              <a:off x="172183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03" name="Freeform 449">
              <a:extLst>
                <a:ext uri="{FF2B5EF4-FFF2-40B4-BE49-F238E27FC236}">
                  <a16:creationId xmlns:a16="http://schemas.microsoft.com/office/drawing/2014/main" id="{21E3AC9C-D382-47FB-BE24-2BF4044A3E8F}"/>
                </a:ext>
              </a:extLst>
            </p:cNvPr>
            <p:cNvSpPr>
              <a:spLocks/>
            </p:cNvSpPr>
            <p:nvPr userDrawn="1"/>
          </p:nvSpPr>
          <p:spPr bwMode="auto">
            <a:xfrm flipH="1">
              <a:off x="2155066"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04" name="Freeform 450">
              <a:extLst>
                <a:ext uri="{FF2B5EF4-FFF2-40B4-BE49-F238E27FC236}">
                  <a16:creationId xmlns:a16="http://schemas.microsoft.com/office/drawing/2014/main" id="{4C88C642-8E68-4914-B1A4-98DDDF3D248F}"/>
                </a:ext>
              </a:extLst>
            </p:cNvPr>
            <p:cNvSpPr>
              <a:spLocks/>
            </p:cNvSpPr>
            <p:nvPr userDrawn="1"/>
          </p:nvSpPr>
          <p:spPr bwMode="auto">
            <a:xfrm flipH="1">
              <a:off x="1828926"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05" name="Freeform 29">
              <a:extLst>
                <a:ext uri="{FF2B5EF4-FFF2-40B4-BE49-F238E27FC236}">
                  <a16:creationId xmlns:a16="http://schemas.microsoft.com/office/drawing/2014/main" id="{3B7262F5-655D-4CF0-8D93-A07F9E6202FB}"/>
                </a:ext>
              </a:extLst>
            </p:cNvPr>
            <p:cNvSpPr>
              <a:spLocks/>
            </p:cNvSpPr>
            <p:nvPr userDrawn="1"/>
          </p:nvSpPr>
          <p:spPr bwMode="auto">
            <a:xfrm flipH="1">
              <a:off x="139320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06" name="Freeform 31">
              <a:extLst>
                <a:ext uri="{FF2B5EF4-FFF2-40B4-BE49-F238E27FC236}">
                  <a16:creationId xmlns:a16="http://schemas.microsoft.com/office/drawing/2014/main" id="{2E7DA8FB-4D80-45CD-B2E7-59776911A2F9}"/>
                </a:ext>
              </a:extLst>
            </p:cNvPr>
            <p:cNvSpPr>
              <a:spLocks/>
            </p:cNvSpPr>
            <p:nvPr userDrawn="1"/>
          </p:nvSpPr>
          <p:spPr bwMode="auto">
            <a:xfrm flipH="1">
              <a:off x="1500297"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07" name="Freeform 29">
              <a:extLst>
                <a:ext uri="{FF2B5EF4-FFF2-40B4-BE49-F238E27FC236}">
                  <a16:creationId xmlns:a16="http://schemas.microsoft.com/office/drawing/2014/main" id="{4B93FA50-2829-4B7C-9A02-57F45E9EC2C7}"/>
                </a:ext>
              </a:extLst>
            </p:cNvPr>
            <p:cNvSpPr>
              <a:spLocks/>
            </p:cNvSpPr>
            <p:nvPr userDrawn="1"/>
          </p:nvSpPr>
          <p:spPr bwMode="auto">
            <a:xfrm flipH="1">
              <a:off x="106457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08" name="Freeform 30">
              <a:extLst>
                <a:ext uri="{FF2B5EF4-FFF2-40B4-BE49-F238E27FC236}">
                  <a16:creationId xmlns:a16="http://schemas.microsoft.com/office/drawing/2014/main" id="{36F8BAF9-9F80-45F2-BD7C-9503AEBA09A8}"/>
                </a:ext>
              </a:extLst>
            </p:cNvPr>
            <p:cNvSpPr>
              <a:spLocks/>
            </p:cNvSpPr>
            <p:nvPr userDrawn="1"/>
          </p:nvSpPr>
          <p:spPr bwMode="auto">
            <a:xfrm flipH="1">
              <a:off x="73843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09" name="Freeform 31">
              <a:extLst>
                <a:ext uri="{FF2B5EF4-FFF2-40B4-BE49-F238E27FC236}">
                  <a16:creationId xmlns:a16="http://schemas.microsoft.com/office/drawing/2014/main" id="{8BB9088D-8A28-43F2-9C65-4BC5D5117CF2}"/>
                </a:ext>
              </a:extLst>
            </p:cNvPr>
            <p:cNvSpPr>
              <a:spLocks/>
            </p:cNvSpPr>
            <p:nvPr userDrawn="1"/>
          </p:nvSpPr>
          <p:spPr bwMode="auto">
            <a:xfrm flipH="1">
              <a:off x="1171668"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10" name="Freeform 32">
              <a:extLst>
                <a:ext uri="{FF2B5EF4-FFF2-40B4-BE49-F238E27FC236}">
                  <a16:creationId xmlns:a16="http://schemas.microsoft.com/office/drawing/2014/main" id="{2A1860C0-E052-4551-B0A4-9FCD86C5B0A3}"/>
                </a:ext>
              </a:extLst>
            </p:cNvPr>
            <p:cNvSpPr>
              <a:spLocks/>
            </p:cNvSpPr>
            <p:nvPr userDrawn="1"/>
          </p:nvSpPr>
          <p:spPr bwMode="auto">
            <a:xfrm flipH="1">
              <a:off x="845528"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11" name="Freeform 29">
              <a:extLst>
                <a:ext uri="{FF2B5EF4-FFF2-40B4-BE49-F238E27FC236}">
                  <a16:creationId xmlns:a16="http://schemas.microsoft.com/office/drawing/2014/main" id="{EACDC31D-CF23-461A-8CA5-E7A173E44353}"/>
                </a:ext>
              </a:extLst>
            </p:cNvPr>
            <p:cNvSpPr>
              <a:spLocks/>
            </p:cNvSpPr>
            <p:nvPr userDrawn="1"/>
          </p:nvSpPr>
          <p:spPr bwMode="auto">
            <a:xfrm flipH="1">
              <a:off x="40980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12" name="Freeform 30">
              <a:extLst>
                <a:ext uri="{FF2B5EF4-FFF2-40B4-BE49-F238E27FC236}">
                  <a16:creationId xmlns:a16="http://schemas.microsoft.com/office/drawing/2014/main" id="{A80DB1DC-E6EE-402A-AD77-948CFACF1CDE}"/>
                </a:ext>
              </a:extLst>
            </p:cNvPr>
            <p:cNvSpPr>
              <a:spLocks/>
            </p:cNvSpPr>
            <p:nvPr userDrawn="1"/>
          </p:nvSpPr>
          <p:spPr bwMode="auto">
            <a:xfrm flipH="1">
              <a:off x="83664"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13" name="Freeform 31">
              <a:extLst>
                <a:ext uri="{FF2B5EF4-FFF2-40B4-BE49-F238E27FC236}">
                  <a16:creationId xmlns:a16="http://schemas.microsoft.com/office/drawing/2014/main" id="{AF79D9E3-AF8D-4346-B927-CBB14C23873C}"/>
                </a:ext>
              </a:extLst>
            </p:cNvPr>
            <p:cNvSpPr>
              <a:spLocks/>
            </p:cNvSpPr>
            <p:nvPr userDrawn="1"/>
          </p:nvSpPr>
          <p:spPr bwMode="auto">
            <a:xfrm flipH="1">
              <a:off x="516899"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14" name="Freeform 32">
              <a:extLst>
                <a:ext uri="{FF2B5EF4-FFF2-40B4-BE49-F238E27FC236}">
                  <a16:creationId xmlns:a16="http://schemas.microsoft.com/office/drawing/2014/main" id="{B1E0B898-03AA-4946-8793-2B6BD79C7003}"/>
                </a:ext>
              </a:extLst>
            </p:cNvPr>
            <p:cNvSpPr>
              <a:spLocks/>
            </p:cNvSpPr>
            <p:nvPr userDrawn="1"/>
          </p:nvSpPr>
          <p:spPr bwMode="auto">
            <a:xfrm flipH="1">
              <a:off x="190758"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16" name="Group 1815">
            <a:extLst>
              <a:ext uri="{FF2B5EF4-FFF2-40B4-BE49-F238E27FC236}">
                <a16:creationId xmlns:a16="http://schemas.microsoft.com/office/drawing/2014/main" id="{2664D0B0-09D6-4FA8-82F9-5E73C364D9F6}"/>
              </a:ext>
            </a:extLst>
          </p:cNvPr>
          <p:cNvGrpSpPr/>
          <p:nvPr userDrawn="1"/>
        </p:nvGrpSpPr>
        <p:grpSpPr>
          <a:xfrm>
            <a:off x="83666" y="4339348"/>
            <a:ext cx="12009863" cy="176637"/>
            <a:chOff x="83663" y="4268156"/>
            <a:chExt cx="12009863" cy="176637"/>
          </a:xfrm>
        </p:grpSpPr>
        <p:sp>
          <p:nvSpPr>
            <p:cNvPr id="1439" name="Freeform 29">
              <a:extLst>
                <a:ext uri="{FF2B5EF4-FFF2-40B4-BE49-F238E27FC236}">
                  <a16:creationId xmlns:a16="http://schemas.microsoft.com/office/drawing/2014/main" id="{338F2019-30B7-4940-A78F-943E9FC2B97A}"/>
                </a:ext>
              </a:extLst>
            </p:cNvPr>
            <p:cNvSpPr>
              <a:spLocks/>
            </p:cNvSpPr>
            <p:nvPr userDrawn="1"/>
          </p:nvSpPr>
          <p:spPr bwMode="auto">
            <a:xfrm>
              <a:off x="305196"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40" name="Freeform 30">
              <a:extLst>
                <a:ext uri="{FF2B5EF4-FFF2-40B4-BE49-F238E27FC236}">
                  <a16:creationId xmlns:a16="http://schemas.microsoft.com/office/drawing/2014/main" id="{A9F8DAD2-3476-42FF-ACE8-7A8E99630103}"/>
                </a:ext>
              </a:extLst>
            </p:cNvPr>
            <p:cNvSpPr>
              <a:spLocks/>
            </p:cNvSpPr>
            <p:nvPr userDrawn="1"/>
          </p:nvSpPr>
          <p:spPr bwMode="auto">
            <a:xfrm>
              <a:off x="63133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41" name="Freeform 31">
              <a:extLst>
                <a:ext uri="{FF2B5EF4-FFF2-40B4-BE49-F238E27FC236}">
                  <a16:creationId xmlns:a16="http://schemas.microsoft.com/office/drawing/2014/main" id="{9681D8EC-C42F-4FB2-A598-A7D236B59D1A}"/>
                </a:ext>
              </a:extLst>
            </p:cNvPr>
            <p:cNvSpPr>
              <a:spLocks/>
            </p:cNvSpPr>
            <p:nvPr userDrawn="1"/>
          </p:nvSpPr>
          <p:spPr bwMode="auto">
            <a:xfrm>
              <a:off x="83663"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42" name="Freeform 32">
              <a:extLst>
                <a:ext uri="{FF2B5EF4-FFF2-40B4-BE49-F238E27FC236}">
                  <a16:creationId xmlns:a16="http://schemas.microsoft.com/office/drawing/2014/main" id="{24A63BF5-FA4A-40E3-B7C1-C198B848AD37}"/>
                </a:ext>
              </a:extLst>
            </p:cNvPr>
            <p:cNvSpPr>
              <a:spLocks/>
            </p:cNvSpPr>
            <p:nvPr userDrawn="1"/>
          </p:nvSpPr>
          <p:spPr bwMode="auto">
            <a:xfrm>
              <a:off x="412290"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43" name="Freeform 29">
              <a:extLst>
                <a:ext uri="{FF2B5EF4-FFF2-40B4-BE49-F238E27FC236}">
                  <a16:creationId xmlns:a16="http://schemas.microsoft.com/office/drawing/2014/main" id="{0189455C-E4C5-4047-8F26-FC04229915C5}"/>
                </a:ext>
              </a:extLst>
            </p:cNvPr>
            <p:cNvSpPr>
              <a:spLocks/>
            </p:cNvSpPr>
            <p:nvPr userDrawn="1"/>
          </p:nvSpPr>
          <p:spPr bwMode="auto">
            <a:xfrm>
              <a:off x="959966"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44" name="Freeform 30">
              <a:extLst>
                <a:ext uri="{FF2B5EF4-FFF2-40B4-BE49-F238E27FC236}">
                  <a16:creationId xmlns:a16="http://schemas.microsoft.com/office/drawing/2014/main" id="{A670E9A0-4F94-4CC5-B60F-C2D1557424FF}"/>
                </a:ext>
              </a:extLst>
            </p:cNvPr>
            <p:cNvSpPr>
              <a:spLocks/>
            </p:cNvSpPr>
            <p:nvPr userDrawn="1"/>
          </p:nvSpPr>
          <p:spPr bwMode="auto">
            <a:xfrm>
              <a:off x="1286106"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45" name="Freeform 31">
              <a:extLst>
                <a:ext uri="{FF2B5EF4-FFF2-40B4-BE49-F238E27FC236}">
                  <a16:creationId xmlns:a16="http://schemas.microsoft.com/office/drawing/2014/main" id="{E336D6CE-6654-46BC-B8A9-6398208B164F}"/>
                </a:ext>
              </a:extLst>
            </p:cNvPr>
            <p:cNvSpPr>
              <a:spLocks/>
            </p:cNvSpPr>
            <p:nvPr userDrawn="1"/>
          </p:nvSpPr>
          <p:spPr bwMode="auto">
            <a:xfrm>
              <a:off x="738432"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46" name="Freeform 32">
              <a:extLst>
                <a:ext uri="{FF2B5EF4-FFF2-40B4-BE49-F238E27FC236}">
                  <a16:creationId xmlns:a16="http://schemas.microsoft.com/office/drawing/2014/main" id="{2C1E14D6-7B7C-4DC4-9C71-DEB9CDCC6A26}"/>
                </a:ext>
              </a:extLst>
            </p:cNvPr>
            <p:cNvSpPr>
              <a:spLocks/>
            </p:cNvSpPr>
            <p:nvPr userDrawn="1"/>
          </p:nvSpPr>
          <p:spPr bwMode="auto">
            <a:xfrm>
              <a:off x="1067060"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47" name="Freeform 29">
              <a:extLst>
                <a:ext uri="{FF2B5EF4-FFF2-40B4-BE49-F238E27FC236}">
                  <a16:creationId xmlns:a16="http://schemas.microsoft.com/office/drawing/2014/main" id="{E54D5085-E3BB-4802-9D55-A8A025BA9E7A}"/>
                </a:ext>
              </a:extLst>
            </p:cNvPr>
            <p:cNvSpPr>
              <a:spLocks/>
            </p:cNvSpPr>
            <p:nvPr userDrawn="1"/>
          </p:nvSpPr>
          <p:spPr bwMode="auto">
            <a:xfrm>
              <a:off x="1614734"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48" name="Freeform 30">
              <a:extLst>
                <a:ext uri="{FF2B5EF4-FFF2-40B4-BE49-F238E27FC236}">
                  <a16:creationId xmlns:a16="http://schemas.microsoft.com/office/drawing/2014/main" id="{CFE93082-32AA-428C-845E-3B01F1557533}"/>
                </a:ext>
              </a:extLst>
            </p:cNvPr>
            <p:cNvSpPr>
              <a:spLocks/>
            </p:cNvSpPr>
            <p:nvPr userDrawn="1"/>
          </p:nvSpPr>
          <p:spPr bwMode="auto">
            <a:xfrm>
              <a:off x="194087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49" name="Freeform 31">
              <a:extLst>
                <a:ext uri="{FF2B5EF4-FFF2-40B4-BE49-F238E27FC236}">
                  <a16:creationId xmlns:a16="http://schemas.microsoft.com/office/drawing/2014/main" id="{04F2075C-F771-4B38-8AA6-19DFF6DA3163}"/>
                </a:ext>
              </a:extLst>
            </p:cNvPr>
            <p:cNvSpPr>
              <a:spLocks/>
            </p:cNvSpPr>
            <p:nvPr userDrawn="1"/>
          </p:nvSpPr>
          <p:spPr bwMode="auto">
            <a:xfrm>
              <a:off x="1393201"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50" name="Freeform 32">
              <a:extLst>
                <a:ext uri="{FF2B5EF4-FFF2-40B4-BE49-F238E27FC236}">
                  <a16:creationId xmlns:a16="http://schemas.microsoft.com/office/drawing/2014/main" id="{15626077-0892-4F56-9E9A-A91CAFC84CF9}"/>
                </a:ext>
              </a:extLst>
            </p:cNvPr>
            <p:cNvSpPr>
              <a:spLocks/>
            </p:cNvSpPr>
            <p:nvPr userDrawn="1"/>
          </p:nvSpPr>
          <p:spPr bwMode="auto">
            <a:xfrm>
              <a:off x="1721829"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51" name="Freeform 29">
              <a:extLst>
                <a:ext uri="{FF2B5EF4-FFF2-40B4-BE49-F238E27FC236}">
                  <a16:creationId xmlns:a16="http://schemas.microsoft.com/office/drawing/2014/main" id="{DA548E9E-2CBC-4D21-AF0B-BE2CBB268B53}"/>
                </a:ext>
              </a:extLst>
            </p:cNvPr>
            <p:cNvSpPr>
              <a:spLocks/>
            </p:cNvSpPr>
            <p:nvPr userDrawn="1"/>
          </p:nvSpPr>
          <p:spPr bwMode="auto">
            <a:xfrm>
              <a:off x="2269503"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52" name="Freeform 30">
              <a:extLst>
                <a:ext uri="{FF2B5EF4-FFF2-40B4-BE49-F238E27FC236}">
                  <a16:creationId xmlns:a16="http://schemas.microsoft.com/office/drawing/2014/main" id="{6E8B55B4-4C66-411A-9C93-29B6E763ACAB}"/>
                </a:ext>
              </a:extLst>
            </p:cNvPr>
            <p:cNvSpPr>
              <a:spLocks/>
            </p:cNvSpPr>
            <p:nvPr userDrawn="1"/>
          </p:nvSpPr>
          <p:spPr bwMode="auto">
            <a:xfrm>
              <a:off x="2595644"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53" name="Freeform 31">
              <a:extLst>
                <a:ext uri="{FF2B5EF4-FFF2-40B4-BE49-F238E27FC236}">
                  <a16:creationId xmlns:a16="http://schemas.microsoft.com/office/drawing/2014/main" id="{7433CDB3-2ACF-4924-91A9-800FF65DA681}"/>
                </a:ext>
              </a:extLst>
            </p:cNvPr>
            <p:cNvSpPr>
              <a:spLocks/>
            </p:cNvSpPr>
            <p:nvPr userDrawn="1"/>
          </p:nvSpPr>
          <p:spPr bwMode="auto">
            <a:xfrm>
              <a:off x="2047969"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54" name="Freeform 32">
              <a:extLst>
                <a:ext uri="{FF2B5EF4-FFF2-40B4-BE49-F238E27FC236}">
                  <a16:creationId xmlns:a16="http://schemas.microsoft.com/office/drawing/2014/main" id="{F533035C-8739-479E-BF14-00C92FDC893A}"/>
                </a:ext>
              </a:extLst>
            </p:cNvPr>
            <p:cNvSpPr>
              <a:spLocks/>
            </p:cNvSpPr>
            <p:nvPr userDrawn="1"/>
          </p:nvSpPr>
          <p:spPr bwMode="auto">
            <a:xfrm>
              <a:off x="2376598"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55" name="Freeform 477">
              <a:extLst>
                <a:ext uri="{FF2B5EF4-FFF2-40B4-BE49-F238E27FC236}">
                  <a16:creationId xmlns:a16="http://schemas.microsoft.com/office/drawing/2014/main" id="{7A45CC5D-8BC5-41BD-8D1B-7973FE3A9ABF}"/>
                </a:ext>
              </a:extLst>
            </p:cNvPr>
            <p:cNvSpPr>
              <a:spLocks/>
            </p:cNvSpPr>
            <p:nvPr userDrawn="1"/>
          </p:nvSpPr>
          <p:spPr bwMode="auto">
            <a:xfrm>
              <a:off x="292427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56" name="Freeform 478">
              <a:extLst>
                <a:ext uri="{FF2B5EF4-FFF2-40B4-BE49-F238E27FC236}">
                  <a16:creationId xmlns:a16="http://schemas.microsoft.com/office/drawing/2014/main" id="{246A887A-2A17-4D09-A6CB-9106C899CA7D}"/>
                </a:ext>
              </a:extLst>
            </p:cNvPr>
            <p:cNvSpPr>
              <a:spLocks/>
            </p:cNvSpPr>
            <p:nvPr userDrawn="1"/>
          </p:nvSpPr>
          <p:spPr bwMode="auto">
            <a:xfrm>
              <a:off x="3250413"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57" name="Freeform 479">
              <a:extLst>
                <a:ext uri="{FF2B5EF4-FFF2-40B4-BE49-F238E27FC236}">
                  <a16:creationId xmlns:a16="http://schemas.microsoft.com/office/drawing/2014/main" id="{E4865FF5-56B9-4618-B1C1-604520E2B6A3}"/>
                </a:ext>
              </a:extLst>
            </p:cNvPr>
            <p:cNvSpPr>
              <a:spLocks/>
            </p:cNvSpPr>
            <p:nvPr userDrawn="1"/>
          </p:nvSpPr>
          <p:spPr bwMode="auto">
            <a:xfrm>
              <a:off x="2702739"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58" name="Freeform 480">
              <a:extLst>
                <a:ext uri="{FF2B5EF4-FFF2-40B4-BE49-F238E27FC236}">
                  <a16:creationId xmlns:a16="http://schemas.microsoft.com/office/drawing/2014/main" id="{D66DFE4A-CD08-4133-B866-22E5E3D11986}"/>
                </a:ext>
              </a:extLst>
            </p:cNvPr>
            <p:cNvSpPr>
              <a:spLocks/>
            </p:cNvSpPr>
            <p:nvPr userDrawn="1"/>
          </p:nvSpPr>
          <p:spPr bwMode="auto">
            <a:xfrm>
              <a:off x="3031366"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59" name="Freeform 29">
              <a:extLst>
                <a:ext uri="{FF2B5EF4-FFF2-40B4-BE49-F238E27FC236}">
                  <a16:creationId xmlns:a16="http://schemas.microsoft.com/office/drawing/2014/main" id="{78D81E66-FEA8-4693-A372-72256233F420}"/>
                </a:ext>
              </a:extLst>
            </p:cNvPr>
            <p:cNvSpPr>
              <a:spLocks/>
            </p:cNvSpPr>
            <p:nvPr userDrawn="1"/>
          </p:nvSpPr>
          <p:spPr bwMode="auto">
            <a:xfrm>
              <a:off x="357904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60" name="Freeform 31">
              <a:extLst>
                <a:ext uri="{FF2B5EF4-FFF2-40B4-BE49-F238E27FC236}">
                  <a16:creationId xmlns:a16="http://schemas.microsoft.com/office/drawing/2014/main" id="{924970A0-4510-4D6D-9B59-B1AD1432CC39}"/>
                </a:ext>
              </a:extLst>
            </p:cNvPr>
            <p:cNvSpPr>
              <a:spLocks/>
            </p:cNvSpPr>
            <p:nvPr userDrawn="1"/>
          </p:nvSpPr>
          <p:spPr bwMode="auto">
            <a:xfrm>
              <a:off x="3357508"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61" name="Freeform 29">
              <a:extLst>
                <a:ext uri="{FF2B5EF4-FFF2-40B4-BE49-F238E27FC236}">
                  <a16:creationId xmlns:a16="http://schemas.microsoft.com/office/drawing/2014/main" id="{E40FB3BA-EB8B-4C2A-95C9-83F1140DAE0E}"/>
                </a:ext>
              </a:extLst>
            </p:cNvPr>
            <p:cNvSpPr>
              <a:spLocks/>
            </p:cNvSpPr>
            <p:nvPr userDrawn="1"/>
          </p:nvSpPr>
          <p:spPr bwMode="auto">
            <a:xfrm>
              <a:off x="390767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62" name="Freeform 30">
              <a:extLst>
                <a:ext uri="{FF2B5EF4-FFF2-40B4-BE49-F238E27FC236}">
                  <a16:creationId xmlns:a16="http://schemas.microsoft.com/office/drawing/2014/main" id="{2FF5D27C-7410-4784-B7E2-B8804036AF92}"/>
                </a:ext>
              </a:extLst>
            </p:cNvPr>
            <p:cNvSpPr>
              <a:spLocks/>
            </p:cNvSpPr>
            <p:nvPr userDrawn="1"/>
          </p:nvSpPr>
          <p:spPr bwMode="auto">
            <a:xfrm>
              <a:off x="4233811"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63" name="Freeform 31">
              <a:extLst>
                <a:ext uri="{FF2B5EF4-FFF2-40B4-BE49-F238E27FC236}">
                  <a16:creationId xmlns:a16="http://schemas.microsoft.com/office/drawing/2014/main" id="{6BDC48F9-D85C-4B3F-86C9-05EA08EFA6BB}"/>
                </a:ext>
              </a:extLst>
            </p:cNvPr>
            <p:cNvSpPr>
              <a:spLocks/>
            </p:cNvSpPr>
            <p:nvPr userDrawn="1"/>
          </p:nvSpPr>
          <p:spPr bwMode="auto">
            <a:xfrm>
              <a:off x="3686136"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64" name="Freeform 32">
              <a:extLst>
                <a:ext uri="{FF2B5EF4-FFF2-40B4-BE49-F238E27FC236}">
                  <a16:creationId xmlns:a16="http://schemas.microsoft.com/office/drawing/2014/main" id="{CC5C7652-6138-4377-9A9F-963D444E4911}"/>
                </a:ext>
              </a:extLst>
            </p:cNvPr>
            <p:cNvSpPr>
              <a:spLocks/>
            </p:cNvSpPr>
            <p:nvPr userDrawn="1"/>
          </p:nvSpPr>
          <p:spPr bwMode="auto">
            <a:xfrm>
              <a:off x="4014764"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65" name="Freeform 29">
              <a:extLst>
                <a:ext uri="{FF2B5EF4-FFF2-40B4-BE49-F238E27FC236}">
                  <a16:creationId xmlns:a16="http://schemas.microsoft.com/office/drawing/2014/main" id="{2A3F4B02-0C46-449C-B640-C8A3F324DA20}"/>
                </a:ext>
              </a:extLst>
            </p:cNvPr>
            <p:cNvSpPr>
              <a:spLocks/>
            </p:cNvSpPr>
            <p:nvPr userDrawn="1"/>
          </p:nvSpPr>
          <p:spPr bwMode="auto">
            <a:xfrm>
              <a:off x="4562439"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66" name="Freeform 30">
              <a:extLst>
                <a:ext uri="{FF2B5EF4-FFF2-40B4-BE49-F238E27FC236}">
                  <a16:creationId xmlns:a16="http://schemas.microsoft.com/office/drawing/2014/main" id="{00771A03-8824-461A-B3A4-E460D2E5F5C4}"/>
                </a:ext>
              </a:extLst>
            </p:cNvPr>
            <p:cNvSpPr>
              <a:spLocks/>
            </p:cNvSpPr>
            <p:nvPr userDrawn="1"/>
          </p:nvSpPr>
          <p:spPr bwMode="auto">
            <a:xfrm>
              <a:off x="488858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67" name="Freeform 31">
              <a:extLst>
                <a:ext uri="{FF2B5EF4-FFF2-40B4-BE49-F238E27FC236}">
                  <a16:creationId xmlns:a16="http://schemas.microsoft.com/office/drawing/2014/main" id="{B37EF2DC-D837-47C1-BAF4-0A9B28E702E2}"/>
                </a:ext>
              </a:extLst>
            </p:cNvPr>
            <p:cNvSpPr>
              <a:spLocks/>
            </p:cNvSpPr>
            <p:nvPr userDrawn="1"/>
          </p:nvSpPr>
          <p:spPr bwMode="auto">
            <a:xfrm>
              <a:off x="4340905"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68" name="Freeform 32">
              <a:extLst>
                <a:ext uri="{FF2B5EF4-FFF2-40B4-BE49-F238E27FC236}">
                  <a16:creationId xmlns:a16="http://schemas.microsoft.com/office/drawing/2014/main" id="{05438C75-FC41-45DF-9044-4FE2B41F9FD6}"/>
                </a:ext>
              </a:extLst>
            </p:cNvPr>
            <p:cNvSpPr>
              <a:spLocks/>
            </p:cNvSpPr>
            <p:nvPr userDrawn="1"/>
          </p:nvSpPr>
          <p:spPr bwMode="auto">
            <a:xfrm>
              <a:off x="4669534"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69" name="Freeform 29">
              <a:extLst>
                <a:ext uri="{FF2B5EF4-FFF2-40B4-BE49-F238E27FC236}">
                  <a16:creationId xmlns:a16="http://schemas.microsoft.com/office/drawing/2014/main" id="{DE619581-9854-4CDD-A993-242FA47715F2}"/>
                </a:ext>
              </a:extLst>
            </p:cNvPr>
            <p:cNvSpPr>
              <a:spLocks/>
            </p:cNvSpPr>
            <p:nvPr userDrawn="1"/>
          </p:nvSpPr>
          <p:spPr bwMode="auto">
            <a:xfrm>
              <a:off x="5217208"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70" name="Freeform 30">
              <a:extLst>
                <a:ext uri="{FF2B5EF4-FFF2-40B4-BE49-F238E27FC236}">
                  <a16:creationId xmlns:a16="http://schemas.microsoft.com/office/drawing/2014/main" id="{8E3B601F-C801-4EC3-A533-23E9F91C34A3}"/>
                </a:ext>
              </a:extLst>
            </p:cNvPr>
            <p:cNvSpPr>
              <a:spLocks/>
            </p:cNvSpPr>
            <p:nvPr userDrawn="1"/>
          </p:nvSpPr>
          <p:spPr bwMode="auto">
            <a:xfrm>
              <a:off x="5543348"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71" name="Freeform 31">
              <a:extLst>
                <a:ext uri="{FF2B5EF4-FFF2-40B4-BE49-F238E27FC236}">
                  <a16:creationId xmlns:a16="http://schemas.microsoft.com/office/drawing/2014/main" id="{E8A6149C-50C4-4FC2-BA79-A54B0E020A31}"/>
                </a:ext>
              </a:extLst>
            </p:cNvPr>
            <p:cNvSpPr>
              <a:spLocks/>
            </p:cNvSpPr>
            <p:nvPr userDrawn="1"/>
          </p:nvSpPr>
          <p:spPr bwMode="auto">
            <a:xfrm>
              <a:off x="4995674"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72" name="Freeform 32">
              <a:extLst>
                <a:ext uri="{FF2B5EF4-FFF2-40B4-BE49-F238E27FC236}">
                  <a16:creationId xmlns:a16="http://schemas.microsoft.com/office/drawing/2014/main" id="{253A8C38-23AB-4365-B938-B302B431CE90}"/>
                </a:ext>
              </a:extLst>
            </p:cNvPr>
            <p:cNvSpPr>
              <a:spLocks/>
            </p:cNvSpPr>
            <p:nvPr userDrawn="1"/>
          </p:nvSpPr>
          <p:spPr bwMode="auto">
            <a:xfrm>
              <a:off x="5324302"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73" name="Freeform 29">
              <a:extLst>
                <a:ext uri="{FF2B5EF4-FFF2-40B4-BE49-F238E27FC236}">
                  <a16:creationId xmlns:a16="http://schemas.microsoft.com/office/drawing/2014/main" id="{382E235D-D964-4D7B-8FD5-7F4D354131E1}"/>
                </a:ext>
              </a:extLst>
            </p:cNvPr>
            <p:cNvSpPr>
              <a:spLocks/>
            </p:cNvSpPr>
            <p:nvPr userDrawn="1"/>
          </p:nvSpPr>
          <p:spPr bwMode="auto">
            <a:xfrm>
              <a:off x="587197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74" name="Freeform 30">
              <a:extLst>
                <a:ext uri="{FF2B5EF4-FFF2-40B4-BE49-F238E27FC236}">
                  <a16:creationId xmlns:a16="http://schemas.microsoft.com/office/drawing/2014/main" id="{DB740A09-9C2B-4629-8CF5-C2B6C256BACF}"/>
                </a:ext>
              </a:extLst>
            </p:cNvPr>
            <p:cNvSpPr>
              <a:spLocks/>
            </p:cNvSpPr>
            <p:nvPr userDrawn="1"/>
          </p:nvSpPr>
          <p:spPr bwMode="auto">
            <a:xfrm>
              <a:off x="6198118"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75" name="Freeform 31">
              <a:extLst>
                <a:ext uri="{FF2B5EF4-FFF2-40B4-BE49-F238E27FC236}">
                  <a16:creationId xmlns:a16="http://schemas.microsoft.com/office/drawing/2014/main" id="{F3BE38D0-3DDF-4CEC-9791-609B497D90CE}"/>
                </a:ext>
              </a:extLst>
            </p:cNvPr>
            <p:cNvSpPr>
              <a:spLocks/>
            </p:cNvSpPr>
            <p:nvPr userDrawn="1"/>
          </p:nvSpPr>
          <p:spPr bwMode="auto">
            <a:xfrm>
              <a:off x="5650443"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76" name="Freeform 32">
              <a:extLst>
                <a:ext uri="{FF2B5EF4-FFF2-40B4-BE49-F238E27FC236}">
                  <a16:creationId xmlns:a16="http://schemas.microsoft.com/office/drawing/2014/main" id="{3B03933F-D52A-432D-AE9F-8D92341130A9}"/>
                </a:ext>
              </a:extLst>
            </p:cNvPr>
            <p:cNvSpPr>
              <a:spLocks/>
            </p:cNvSpPr>
            <p:nvPr userDrawn="1"/>
          </p:nvSpPr>
          <p:spPr bwMode="auto">
            <a:xfrm>
              <a:off x="5979071"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77" name="Freeform 499">
              <a:extLst>
                <a:ext uri="{FF2B5EF4-FFF2-40B4-BE49-F238E27FC236}">
                  <a16:creationId xmlns:a16="http://schemas.microsoft.com/office/drawing/2014/main" id="{5A4AEFAF-63D8-44BB-AE45-9545D20851D8}"/>
                </a:ext>
              </a:extLst>
            </p:cNvPr>
            <p:cNvSpPr>
              <a:spLocks/>
            </p:cNvSpPr>
            <p:nvPr userDrawn="1"/>
          </p:nvSpPr>
          <p:spPr bwMode="auto">
            <a:xfrm>
              <a:off x="652674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78" name="Freeform 500">
              <a:extLst>
                <a:ext uri="{FF2B5EF4-FFF2-40B4-BE49-F238E27FC236}">
                  <a16:creationId xmlns:a16="http://schemas.microsoft.com/office/drawing/2014/main" id="{2BB82494-4BA1-40E6-9E2A-F58B0AEF69B7}"/>
                </a:ext>
              </a:extLst>
            </p:cNvPr>
            <p:cNvSpPr>
              <a:spLocks/>
            </p:cNvSpPr>
            <p:nvPr userDrawn="1"/>
          </p:nvSpPr>
          <p:spPr bwMode="auto">
            <a:xfrm>
              <a:off x="685288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79" name="Freeform 501">
              <a:extLst>
                <a:ext uri="{FF2B5EF4-FFF2-40B4-BE49-F238E27FC236}">
                  <a16:creationId xmlns:a16="http://schemas.microsoft.com/office/drawing/2014/main" id="{9F6C5321-F033-4DAF-B0F4-A74525DB3767}"/>
                </a:ext>
              </a:extLst>
            </p:cNvPr>
            <p:cNvSpPr>
              <a:spLocks/>
            </p:cNvSpPr>
            <p:nvPr userDrawn="1"/>
          </p:nvSpPr>
          <p:spPr bwMode="auto">
            <a:xfrm>
              <a:off x="6305212"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80" name="Freeform 502">
              <a:extLst>
                <a:ext uri="{FF2B5EF4-FFF2-40B4-BE49-F238E27FC236}">
                  <a16:creationId xmlns:a16="http://schemas.microsoft.com/office/drawing/2014/main" id="{D6151E53-BCED-451D-84EF-E182739DF2EB}"/>
                </a:ext>
              </a:extLst>
            </p:cNvPr>
            <p:cNvSpPr>
              <a:spLocks/>
            </p:cNvSpPr>
            <p:nvPr userDrawn="1"/>
          </p:nvSpPr>
          <p:spPr bwMode="auto">
            <a:xfrm>
              <a:off x="6633840"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81" name="Freeform 29">
              <a:extLst>
                <a:ext uri="{FF2B5EF4-FFF2-40B4-BE49-F238E27FC236}">
                  <a16:creationId xmlns:a16="http://schemas.microsoft.com/office/drawing/2014/main" id="{3111E34A-3388-465E-83CD-198A78D5E7AC}"/>
                </a:ext>
              </a:extLst>
            </p:cNvPr>
            <p:cNvSpPr>
              <a:spLocks/>
            </p:cNvSpPr>
            <p:nvPr userDrawn="1"/>
          </p:nvSpPr>
          <p:spPr bwMode="auto">
            <a:xfrm>
              <a:off x="718151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82" name="Freeform 31">
              <a:extLst>
                <a:ext uri="{FF2B5EF4-FFF2-40B4-BE49-F238E27FC236}">
                  <a16:creationId xmlns:a16="http://schemas.microsoft.com/office/drawing/2014/main" id="{8C386E69-1238-4C66-8BF5-BC80D3B9A182}"/>
                </a:ext>
              </a:extLst>
            </p:cNvPr>
            <p:cNvSpPr>
              <a:spLocks/>
            </p:cNvSpPr>
            <p:nvPr userDrawn="1"/>
          </p:nvSpPr>
          <p:spPr bwMode="auto">
            <a:xfrm>
              <a:off x="6959981"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49" name="Freeform 29">
              <a:extLst>
                <a:ext uri="{FF2B5EF4-FFF2-40B4-BE49-F238E27FC236}">
                  <a16:creationId xmlns:a16="http://schemas.microsoft.com/office/drawing/2014/main" id="{4812AC64-8206-4874-8920-4FF50F74C668}"/>
                </a:ext>
              </a:extLst>
            </p:cNvPr>
            <p:cNvSpPr>
              <a:spLocks/>
            </p:cNvSpPr>
            <p:nvPr userDrawn="1"/>
          </p:nvSpPr>
          <p:spPr bwMode="auto">
            <a:xfrm>
              <a:off x="751014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50" name="Freeform 30">
              <a:extLst>
                <a:ext uri="{FF2B5EF4-FFF2-40B4-BE49-F238E27FC236}">
                  <a16:creationId xmlns:a16="http://schemas.microsoft.com/office/drawing/2014/main" id="{4B3C723A-1097-47DE-A2B4-F8D4DE5EAD98}"/>
                </a:ext>
              </a:extLst>
            </p:cNvPr>
            <p:cNvSpPr>
              <a:spLocks/>
            </p:cNvSpPr>
            <p:nvPr userDrawn="1"/>
          </p:nvSpPr>
          <p:spPr bwMode="auto">
            <a:xfrm>
              <a:off x="7836283"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51" name="Freeform 31">
              <a:extLst>
                <a:ext uri="{FF2B5EF4-FFF2-40B4-BE49-F238E27FC236}">
                  <a16:creationId xmlns:a16="http://schemas.microsoft.com/office/drawing/2014/main" id="{5F1AC1EA-A808-45F9-8E2A-8DFB8DEA76A0}"/>
                </a:ext>
              </a:extLst>
            </p:cNvPr>
            <p:cNvSpPr>
              <a:spLocks/>
            </p:cNvSpPr>
            <p:nvPr userDrawn="1"/>
          </p:nvSpPr>
          <p:spPr bwMode="auto">
            <a:xfrm>
              <a:off x="7288609"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52" name="Freeform 32">
              <a:extLst>
                <a:ext uri="{FF2B5EF4-FFF2-40B4-BE49-F238E27FC236}">
                  <a16:creationId xmlns:a16="http://schemas.microsoft.com/office/drawing/2014/main" id="{C1782D5D-53B7-49AA-BB85-22566013873D}"/>
                </a:ext>
              </a:extLst>
            </p:cNvPr>
            <p:cNvSpPr>
              <a:spLocks/>
            </p:cNvSpPr>
            <p:nvPr userDrawn="1"/>
          </p:nvSpPr>
          <p:spPr bwMode="auto">
            <a:xfrm>
              <a:off x="7617237"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53" name="Freeform 29">
              <a:extLst>
                <a:ext uri="{FF2B5EF4-FFF2-40B4-BE49-F238E27FC236}">
                  <a16:creationId xmlns:a16="http://schemas.microsoft.com/office/drawing/2014/main" id="{1643AFEE-5E62-43D3-99A8-7F1420936734}"/>
                </a:ext>
              </a:extLst>
            </p:cNvPr>
            <p:cNvSpPr>
              <a:spLocks/>
            </p:cNvSpPr>
            <p:nvPr userDrawn="1"/>
          </p:nvSpPr>
          <p:spPr bwMode="auto">
            <a:xfrm>
              <a:off x="816491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54" name="Freeform 30">
              <a:extLst>
                <a:ext uri="{FF2B5EF4-FFF2-40B4-BE49-F238E27FC236}">
                  <a16:creationId xmlns:a16="http://schemas.microsoft.com/office/drawing/2014/main" id="{290C7006-CF1F-4094-AE94-11B190852AB2}"/>
                </a:ext>
              </a:extLst>
            </p:cNvPr>
            <p:cNvSpPr>
              <a:spLocks/>
            </p:cNvSpPr>
            <p:nvPr userDrawn="1"/>
          </p:nvSpPr>
          <p:spPr bwMode="auto">
            <a:xfrm>
              <a:off x="849105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55" name="Freeform 31">
              <a:extLst>
                <a:ext uri="{FF2B5EF4-FFF2-40B4-BE49-F238E27FC236}">
                  <a16:creationId xmlns:a16="http://schemas.microsoft.com/office/drawing/2014/main" id="{FB0E67D2-2174-491A-B60D-683E92B23FAC}"/>
                </a:ext>
              </a:extLst>
            </p:cNvPr>
            <p:cNvSpPr>
              <a:spLocks/>
            </p:cNvSpPr>
            <p:nvPr userDrawn="1"/>
          </p:nvSpPr>
          <p:spPr bwMode="auto">
            <a:xfrm>
              <a:off x="7943378"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56" name="Freeform 32">
              <a:extLst>
                <a:ext uri="{FF2B5EF4-FFF2-40B4-BE49-F238E27FC236}">
                  <a16:creationId xmlns:a16="http://schemas.microsoft.com/office/drawing/2014/main" id="{A49BFDEE-B2E5-4A79-B9B7-95A44E3A28EB}"/>
                </a:ext>
              </a:extLst>
            </p:cNvPr>
            <p:cNvSpPr>
              <a:spLocks/>
            </p:cNvSpPr>
            <p:nvPr userDrawn="1"/>
          </p:nvSpPr>
          <p:spPr bwMode="auto">
            <a:xfrm>
              <a:off x="8272007"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57" name="Freeform 29">
              <a:extLst>
                <a:ext uri="{FF2B5EF4-FFF2-40B4-BE49-F238E27FC236}">
                  <a16:creationId xmlns:a16="http://schemas.microsoft.com/office/drawing/2014/main" id="{63AD8FE8-EA3A-4ECE-8417-80888AA9955A}"/>
                </a:ext>
              </a:extLst>
            </p:cNvPr>
            <p:cNvSpPr>
              <a:spLocks/>
            </p:cNvSpPr>
            <p:nvPr userDrawn="1"/>
          </p:nvSpPr>
          <p:spPr bwMode="auto">
            <a:xfrm>
              <a:off x="881968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58" name="Freeform 30">
              <a:extLst>
                <a:ext uri="{FF2B5EF4-FFF2-40B4-BE49-F238E27FC236}">
                  <a16:creationId xmlns:a16="http://schemas.microsoft.com/office/drawing/2014/main" id="{F273511D-9A4C-4E63-B37B-1D415FB30D4D}"/>
                </a:ext>
              </a:extLst>
            </p:cNvPr>
            <p:cNvSpPr>
              <a:spLocks/>
            </p:cNvSpPr>
            <p:nvPr userDrawn="1"/>
          </p:nvSpPr>
          <p:spPr bwMode="auto">
            <a:xfrm>
              <a:off x="9145821"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59" name="Freeform 31">
              <a:extLst>
                <a:ext uri="{FF2B5EF4-FFF2-40B4-BE49-F238E27FC236}">
                  <a16:creationId xmlns:a16="http://schemas.microsoft.com/office/drawing/2014/main" id="{10B7B65E-BBB1-41B7-A4A5-C231AA00F298}"/>
                </a:ext>
              </a:extLst>
            </p:cNvPr>
            <p:cNvSpPr>
              <a:spLocks/>
            </p:cNvSpPr>
            <p:nvPr userDrawn="1"/>
          </p:nvSpPr>
          <p:spPr bwMode="auto">
            <a:xfrm>
              <a:off x="8598147"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60" name="Freeform 32">
              <a:extLst>
                <a:ext uri="{FF2B5EF4-FFF2-40B4-BE49-F238E27FC236}">
                  <a16:creationId xmlns:a16="http://schemas.microsoft.com/office/drawing/2014/main" id="{274C6834-FB5B-4D95-A67A-25025402C7E0}"/>
                </a:ext>
              </a:extLst>
            </p:cNvPr>
            <p:cNvSpPr>
              <a:spLocks/>
            </p:cNvSpPr>
            <p:nvPr userDrawn="1"/>
          </p:nvSpPr>
          <p:spPr bwMode="auto">
            <a:xfrm>
              <a:off x="8926774"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61" name="Freeform 29">
              <a:extLst>
                <a:ext uri="{FF2B5EF4-FFF2-40B4-BE49-F238E27FC236}">
                  <a16:creationId xmlns:a16="http://schemas.microsoft.com/office/drawing/2014/main" id="{D1C3A114-2E61-49AE-BEF2-5E4ADA6FFDF3}"/>
                </a:ext>
              </a:extLst>
            </p:cNvPr>
            <p:cNvSpPr>
              <a:spLocks/>
            </p:cNvSpPr>
            <p:nvPr userDrawn="1"/>
          </p:nvSpPr>
          <p:spPr bwMode="auto">
            <a:xfrm>
              <a:off x="947445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62" name="Freeform 30">
              <a:extLst>
                <a:ext uri="{FF2B5EF4-FFF2-40B4-BE49-F238E27FC236}">
                  <a16:creationId xmlns:a16="http://schemas.microsoft.com/office/drawing/2014/main" id="{5C79E0F9-2E7D-4924-97CF-ACCC09435B08}"/>
                </a:ext>
              </a:extLst>
            </p:cNvPr>
            <p:cNvSpPr>
              <a:spLocks/>
            </p:cNvSpPr>
            <p:nvPr userDrawn="1"/>
          </p:nvSpPr>
          <p:spPr bwMode="auto">
            <a:xfrm>
              <a:off x="9800591"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63" name="Freeform 31">
              <a:extLst>
                <a:ext uri="{FF2B5EF4-FFF2-40B4-BE49-F238E27FC236}">
                  <a16:creationId xmlns:a16="http://schemas.microsoft.com/office/drawing/2014/main" id="{9E3D83BD-EB97-45D4-8DB9-5D98F5703774}"/>
                </a:ext>
              </a:extLst>
            </p:cNvPr>
            <p:cNvSpPr>
              <a:spLocks/>
            </p:cNvSpPr>
            <p:nvPr userDrawn="1"/>
          </p:nvSpPr>
          <p:spPr bwMode="auto">
            <a:xfrm>
              <a:off x="9252915"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64" name="Freeform 32">
              <a:extLst>
                <a:ext uri="{FF2B5EF4-FFF2-40B4-BE49-F238E27FC236}">
                  <a16:creationId xmlns:a16="http://schemas.microsoft.com/office/drawing/2014/main" id="{03A750A3-5E66-42B0-8F35-A27F836ECAF7}"/>
                </a:ext>
              </a:extLst>
            </p:cNvPr>
            <p:cNvSpPr>
              <a:spLocks/>
            </p:cNvSpPr>
            <p:nvPr userDrawn="1"/>
          </p:nvSpPr>
          <p:spPr bwMode="auto">
            <a:xfrm>
              <a:off x="9581544"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65" name="Freeform 387">
              <a:extLst>
                <a:ext uri="{FF2B5EF4-FFF2-40B4-BE49-F238E27FC236}">
                  <a16:creationId xmlns:a16="http://schemas.microsoft.com/office/drawing/2014/main" id="{6281DA3F-CC25-49E5-A66F-D1C5E3A8E799}"/>
                </a:ext>
              </a:extLst>
            </p:cNvPr>
            <p:cNvSpPr>
              <a:spLocks/>
            </p:cNvSpPr>
            <p:nvPr userDrawn="1"/>
          </p:nvSpPr>
          <p:spPr bwMode="auto">
            <a:xfrm>
              <a:off x="10129218"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66" name="Freeform 388">
              <a:extLst>
                <a:ext uri="{FF2B5EF4-FFF2-40B4-BE49-F238E27FC236}">
                  <a16:creationId xmlns:a16="http://schemas.microsoft.com/office/drawing/2014/main" id="{777BF4C0-C01F-47BA-BBE7-65F078FB55A0}"/>
                </a:ext>
              </a:extLst>
            </p:cNvPr>
            <p:cNvSpPr>
              <a:spLocks/>
            </p:cNvSpPr>
            <p:nvPr userDrawn="1"/>
          </p:nvSpPr>
          <p:spPr bwMode="auto">
            <a:xfrm>
              <a:off x="1045536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67" name="Freeform 389">
              <a:extLst>
                <a:ext uri="{FF2B5EF4-FFF2-40B4-BE49-F238E27FC236}">
                  <a16:creationId xmlns:a16="http://schemas.microsoft.com/office/drawing/2014/main" id="{4567BBA9-E18E-4ACE-A327-E3F8744B997E}"/>
                </a:ext>
              </a:extLst>
            </p:cNvPr>
            <p:cNvSpPr>
              <a:spLocks/>
            </p:cNvSpPr>
            <p:nvPr userDrawn="1"/>
          </p:nvSpPr>
          <p:spPr bwMode="auto">
            <a:xfrm>
              <a:off x="9907685"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68" name="Freeform 390">
              <a:extLst>
                <a:ext uri="{FF2B5EF4-FFF2-40B4-BE49-F238E27FC236}">
                  <a16:creationId xmlns:a16="http://schemas.microsoft.com/office/drawing/2014/main" id="{94CED3DB-9321-488E-B8F3-A14947652248}"/>
                </a:ext>
              </a:extLst>
            </p:cNvPr>
            <p:cNvSpPr>
              <a:spLocks/>
            </p:cNvSpPr>
            <p:nvPr userDrawn="1"/>
          </p:nvSpPr>
          <p:spPr bwMode="auto">
            <a:xfrm>
              <a:off x="10236312"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69" name="Freeform 29">
              <a:extLst>
                <a:ext uri="{FF2B5EF4-FFF2-40B4-BE49-F238E27FC236}">
                  <a16:creationId xmlns:a16="http://schemas.microsoft.com/office/drawing/2014/main" id="{E0DCD76E-41A0-4E54-A199-A4D1DEF053E3}"/>
                </a:ext>
              </a:extLst>
            </p:cNvPr>
            <p:cNvSpPr>
              <a:spLocks/>
            </p:cNvSpPr>
            <p:nvPr userDrawn="1"/>
          </p:nvSpPr>
          <p:spPr bwMode="auto">
            <a:xfrm>
              <a:off x="1078398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70" name="Freeform 31">
              <a:extLst>
                <a:ext uri="{FF2B5EF4-FFF2-40B4-BE49-F238E27FC236}">
                  <a16:creationId xmlns:a16="http://schemas.microsoft.com/office/drawing/2014/main" id="{4573DADF-B71E-48A1-810F-4A59580B129B}"/>
                </a:ext>
              </a:extLst>
            </p:cNvPr>
            <p:cNvSpPr>
              <a:spLocks/>
            </p:cNvSpPr>
            <p:nvPr userDrawn="1"/>
          </p:nvSpPr>
          <p:spPr bwMode="auto">
            <a:xfrm>
              <a:off x="10562454"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71" name="Freeform 29">
              <a:extLst>
                <a:ext uri="{FF2B5EF4-FFF2-40B4-BE49-F238E27FC236}">
                  <a16:creationId xmlns:a16="http://schemas.microsoft.com/office/drawing/2014/main" id="{36BB6503-5721-4913-B98C-335FEDF856A4}"/>
                </a:ext>
              </a:extLst>
            </p:cNvPr>
            <p:cNvSpPr>
              <a:spLocks/>
            </p:cNvSpPr>
            <p:nvPr userDrawn="1"/>
          </p:nvSpPr>
          <p:spPr bwMode="auto">
            <a:xfrm>
              <a:off x="1111261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72" name="Freeform 30">
              <a:extLst>
                <a:ext uri="{FF2B5EF4-FFF2-40B4-BE49-F238E27FC236}">
                  <a16:creationId xmlns:a16="http://schemas.microsoft.com/office/drawing/2014/main" id="{5BFFB639-C4B5-4D63-970D-89BBF17C1D1F}"/>
                </a:ext>
              </a:extLst>
            </p:cNvPr>
            <p:cNvSpPr>
              <a:spLocks/>
            </p:cNvSpPr>
            <p:nvPr userDrawn="1"/>
          </p:nvSpPr>
          <p:spPr bwMode="auto">
            <a:xfrm>
              <a:off x="1143875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73" name="Freeform 31">
              <a:extLst>
                <a:ext uri="{FF2B5EF4-FFF2-40B4-BE49-F238E27FC236}">
                  <a16:creationId xmlns:a16="http://schemas.microsoft.com/office/drawing/2014/main" id="{B58A182B-4A34-46DB-8B84-AD041409527D}"/>
                </a:ext>
              </a:extLst>
            </p:cNvPr>
            <p:cNvSpPr>
              <a:spLocks/>
            </p:cNvSpPr>
            <p:nvPr userDrawn="1"/>
          </p:nvSpPr>
          <p:spPr bwMode="auto">
            <a:xfrm>
              <a:off x="10891083"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74" name="Freeform 32">
              <a:extLst>
                <a:ext uri="{FF2B5EF4-FFF2-40B4-BE49-F238E27FC236}">
                  <a16:creationId xmlns:a16="http://schemas.microsoft.com/office/drawing/2014/main" id="{6A72788A-690F-4F1D-B649-425ED8E0C31E}"/>
                </a:ext>
              </a:extLst>
            </p:cNvPr>
            <p:cNvSpPr>
              <a:spLocks/>
            </p:cNvSpPr>
            <p:nvPr userDrawn="1"/>
          </p:nvSpPr>
          <p:spPr bwMode="auto">
            <a:xfrm>
              <a:off x="11219710"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75" name="Freeform 397">
              <a:extLst>
                <a:ext uri="{FF2B5EF4-FFF2-40B4-BE49-F238E27FC236}">
                  <a16:creationId xmlns:a16="http://schemas.microsoft.com/office/drawing/2014/main" id="{06E03F44-3285-488D-AAA1-4D81913011FF}"/>
                </a:ext>
              </a:extLst>
            </p:cNvPr>
            <p:cNvSpPr>
              <a:spLocks/>
            </p:cNvSpPr>
            <p:nvPr userDrawn="1"/>
          </p:nvSpPr>
          <p:spPr bwMode="auto">
            <a:xfrm>
              <a:off x="1176738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76" name="Freeform 398">
              <a:extLst>
                <a:ext uri="{FF2B5EF4-FFF2-40B4-BE49-F238E27FC236}">
                  <a16:creationId xmlns:a16="http://schemas.microsoft.com/office/drawing/2014/main" id="{19C15FB1-7603-42FD-8D30-73790AECC5DC}"/>
                </a:ext>
              </a:extLst>
            </p:cNvPr>
            <p:cNvSpPr>
              <a:spLocks/>
            </p:cNvSpPr>
            <p:nvPr userDrawn="1"/>
          </p:nvSpPr>
          <p:spPr bwMode="auto">
            <a:xfrm>
              <a:off x="12093526"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77" name="Freeform 399">
              <a:extLst>
                <a:ext uri="{FF2B5EF4-FFF2-40B4-BE49-F238E27FC236}">
                  <a16:creationId xmlns:a16="http://schemas.microsoft.com/office/drawing/2014/main" id="{99AF4FB3-B6A8-4620-AC8D-D4610F9C8461}"/>
                </a:ext>
              </a:extLst>
            </p:cNvPr>
            <p:cNvSpPr>
              <a:spLocks/>
            </p:cNvSpPr>
            <p:nvPr userDrawn="1"/>
          </p:nvSpPr>
          <p:spPr bwMode="auto">
            <a:xfrm>
              <a:off x="11545852"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78" name="Freeform 400">
              <a:extLst>
                <a:ext uri="{FF2B5EF4-FFF2-40B4-BE49-F238E27FC236}">
                  <a16:creationId xmlns:a16="http://schemas.microsoft.com/office/drawing/2014/main" id="{D01F5421-B470-48C5-8853-A376B42CE9E2}"/>
                </a:ext>
              </a:extLst>
            </p:cNvPr>
            <p:cNvSpPr>
              <a:spLocks/>
            </p:cNvSpPr>
            <p:nvPr userDrawn="1"/>
          </p:nvSpPr>
          <p:spPr bwMode="auto">
            <a:xfrm>
              <a:off x="11874480"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15" name="Group 1814">
            <a:extLst>
              <a:ext uri="{FF2B5EF4-FFF2-40B4-BE49-F238E27FC236}">
                <a16:creationId xmlns:a16="http://schemas.microsoft.com/office/drawing/2014/main" id="{1D84FA7B-137F-435D-8123-CAB304758178}"/>
              </a:ext>
            </a:extLst>
          </p:cNvPr>
          <p:cNvGrpSpPr/>
          <p:nvPr userDrawn="1"/>
        </p:nvGrpSpPr>
        <p:grpSpPr>
          <a:xfrm>
            <a:off x="83663" y="4624383"/>
            <a:ext cx="12009864" cy="176637"/>
            <a:chOff x="83663" y="4565932"/>
            <a:chExt cx="12009864" cy="176637"/>
          </a:xfrm>
        </p:grpSpPr>
        <p:sp>
          <p:nvSpPr>
            <p:cNvPr id="1483" name="Freeform 29">
              <a:extLst>
                <a:ext uri="{FF2B5EF4-FFF2-40B4-BE49-F238E27FC236}">
                  <a16:creationId xmlns:a16="http://schemas.microsoft.com/office/drawing/2014/main" id="{C937C581-F1E8-4EE5-A0EB-72611DAEEF63}"/>
                </a:ext>
              </a:extLst>
            </p:cNvPr>
            <p:cNvSpPr>
              <a:spLocks/>
            </p:cNvSpPr>
            <p:nvPr userDrawn="1"/>
          </p:nvSpPr>
          <p:spPr bwMode="auto">
            <a:xfrm flipH="1">
              <a:off x="6959982"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84" name="Freeform 30">
              <a:extLst>
                <a:ext uri="{FF2B5EF4-FFF2-40B4-BE49-F238E27FC236}">
                  <a16:creationId xmlns:a16="http://schemas.microsoft.com/office/drawing/2014/main" id="{8AB6E3AC-6856-4DAF-999A-381193C54253}"/>
                </a:ext>
              </a:extLst>
            </p:cNvPr>
            <p:cNvSpPr>
              <a:spLocks/>
            </p:cNvSpPr>
            <p:nvPr userDrawn="1"/>
          </p:nvSpPr>
          <p:spPr bwMode="auto">
            <a:xfrm flipH="1">
              <a:off x="6633841"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85" name="Freeform 31">
              <a:extLst>
                <a:ext uri="{FF2B5EF4-FFF2-40B4-BE49-F238E27FC236}">
                  <a16:creationId xmlns:a16="http://schemas.microsoft.com/office/drawing/2014/main" id="{65FBE7BB-D0B5-49F5-B626-D60B901DB95C}"/>
                </a:ext>
              </a:extLst>
            </p:cNvPr>
            <p:cNvSpPr>
              <a:spLocks/>
            </p:cNvSpPr>
            <p:nvPr userDrawn="1"/>
          </p:nvSpPr>
          <p:spPr bwMode="auto">
            <a:xfrm flipH="1">
              <a:off x="7067076"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86" name="Freeform 32">
              <a:extLst>
                <a:ext uri="{FF2B5EF4-FFF2-40B4-BE49-F238E27FC236}">
                  <a16:creationId xmlns:a16="http://schemas.microsoft.com/office/drawing/2014/main" id="{1149472C-344F-48A5-A8A8-69FF8C74AEF7}"/>
                </a:ext>
              </a:extLst>
            </p:cNvPr>
            <p:cNvSpPr>
              <a:spLocks/>
            </p:cNvSpPr>
            <p:nvPr userDrawn="1"/>
          </p:nvSpPr>
          <p:spPr bwMode="auto">
            <a:xfrm flipH="1">
              <a:off x="6740936"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87" name="Freeform 29">
              <a:extLst>
                <a:ext uri="{FF2B5EF4-FFF2-40B4-BE49-F238E27FC236}">
                  <a16:creationId xmlns:a16="http://schemas.microsoft.com/office/drawing/2014/main" id="{27C8463D-660A-41DE-ADB6-5FF28F1E7F3F}"/>
                </a:ext>
              </a:extLst>
            </p:cNvPr>
            <p:cNvSpPr>
              <a:spLocks/>
            </p:cNvSpPr>
            <p:nvPr userDrawn="1"/>
          </p:nvSpPr>
          <p:spPr bwMode="auto">
            <a:xfrm flipH="1">
              <a:off x="6305212"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88" name="Freeform 30">
              <a:extLst>
                <a:ext uri="{FF2B5EF4-FFF2-40B4-BE49-F238E27FC236}">
                  <a16:creationId xmlns:a16="http://schemas.microsoft.com/office/drawing/2014/main" id="{E79B9E7A-1FE4-445E-8762-8A0CD2ADAD0D}"/>
                </a:ext>
              </a:extLst>
            </p:cNvPr>
            <p:cNvSpPr>
              <a:spLocks/>
            </p:cNvSpPr>
            <p:nvPr userDrawn="1"/>
          </p:nvSpPr>
          <p:spPr bwMode="auto">
            <a:xfrm flipH="1">
              <a:off x="5979072"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89" name="Freeform 31">
              <a:extLst>
                <a:ext uri="{FF2B5EF4-FFF2-40B4-BE49-F238E27FC236}">
                  <a16:creationId xmlns:a16="http://schemas.microsoft.com/office/drawing/2014/main" id="{8B498E98-9565-4A6D-9783-857C0CEAA3BE}"/>
                </a:ext>
              </a:extLst>
            </p:cNvPr>
            <p:cNvSpPr>
              <a:spLocks/>
            </p:cNvSpPr>
            <p:nvPr userDrawn="1"/>
          </p:nvSpPr>
          <p:spPr bwMode="auto">
            <a:xfrm flipH="1">
              <a:off x="6412307"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90" name="Freeform 32">
              <a:extLst>
                <a:ext uri="{FF2B5EF4-FFF2-40B4-BE49-F238E27FC236}">
                  <a16:creationId xmlns:a16="http://schemas.microsoft.com/office/drawing/2014/main" id="{9915BEAD-5A39-4D6F-AB16-BB3BD1F60AA8}"/>
                </a:ext>
              </a:extLst>
            </p:cNvPr>
            <p:cNvSpPr>
              <a:spLocks/>
            </p:cNvSpPr>
            <p:nvPr userDrawn="1"/>
          </p:nvSpPr>
          <p:spPr bwMode="auto">
            <a:xfrm flipH="1">
              <a:off x="6086166"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91" name="Freeform 29">
              <a:extLst>
                <a:ext uri="{FF2B5EF4-FFF2-40B4-BE49-F238E27FC236}">
                  <a16:creationId xmlns:a16="http://schemas.microsoft.com/office/drawing/2014/main" id="{3A054EDD-46E6-4BFA-8EDA-3A3B36E07F9F}"/>
                </a:ext>
              </a:extLst>
            </p:cNvPr>
            <p:cNvSpPr>
              <a:spLocks/>
            </p:cNvSpPr>
            <p:nvPr userDrawn="1"/>
          </p:nvSpPr>
          <p:spPr bwMode="auto">
            <a:xfrm flipH="1">
              <a:off x="5650444"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92" name="Freeform 30">
              <a:extLst>
                <a:ext uri="{FF2B5EF4-FFF2-40B4-BE49-F238E27FC236}">
                  <a16:creationId xmlns:a16="http://schemas.microsoft.com/office/drawing/2014/main" id="{C1E6A53E-70F6-4A4A-A6D1-0D38FFEFFC0E}"/>
                </a:ext>
              </a:extLst>
            </p:cNvPr>
            <p:cNvSpPr>
              <a:spLocks/>
            </p:cNvSpPr>
            <p:nvPr userDrawn="1"/>
          </p:nvSpPr>
          <p:spPr bwMode="auto">
            <a:xfrm flipH="1">
              <a:off x="5324303"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93" name="Freeform 31">
              <a:extLst>
                <a:ext uri="{FF2B5EF4-FFF2-40B4-BE49-F238E27FC236}">
                  <a16:creationId xmlns:a16="http://schemas.microsoft.com/office/drawing/2014/main" id="{0847C902-8369-4CF9-9A1E-6E824E4F6E1B}"/>
                </a:ext>
              </a:extLst>
            </p:cNvPr>
            <p:cNvSpPr>
              <a:spLocks/>
            </p:cNvSpPr>
            <p:nvPr userDrawn="1"/>
          </p:nvSpPr>
          <p:spPr bwMode="auto">
            <a:xfrm flipH="1">
              <a:off x="5757538"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94" name="Freeform 32">
              <a:extLst>
                <a:ext uri="{FF2B5EF4-FFF2-40B4-BE49-F238E27FC236}">
                  <a16:creationId xmlns:a16="http://schemas.microsoft.com/office/drawing/2014/main" id="{F51AD32E-1551-4707-B22D-9DE28F1E32FD}"/>
                </a:ext>
              </a:extLst>
            </p:cNvPr>
            <p:cNvSpPr>
              <a:spLocks/>
            </p:cNvSpPr>
            <p:nvPr userDrawn="1"/>
          </p:nvSpPr>
          <p:spPr bwMode="auto">
            <a:xfrm flipH="1">
              <a:off x="5431398"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95" name="Freeform 29">
              <a:extLst>
                <a:ext uri="{FF2B5EF4-FFF2-40B4-BE49-F238E27FC236}">
                  <a16:creationId xmlns:a16="http://schemas.microsoft.com/office/drawing/2014/main" id="{F5F52CFD-D509-4CEE-AE3C-1E8820ABDB11}"/>
                </a:ext>
              </a:extLst>
            </p:cNvPr>
            <p:cNvSpPr>
              <a:spLocks/>
            </p:cNvSpPr>
            <p:nvPr userDrawn="1"/>
          </p:nvSpPr>
          <p:spPr bwMode="auto">
            <a:xfrm flipH="1">
              <a:off x="4995675"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96" name="Freeform 30">
              <a:extLst>
                <a:ext uri="{FF2B5EF4-FFF2-40B4-BE49-F238E27FC236}">
                  <a16:creationId xmlns:a16="http://schemas.microsoft.com/office/drawing/2014/main" id="{AE5F8FA5-6225-47A1-BD8B-DEF29B20D0AE}"/>
                </a:ext>
              </a:extLst>
            </p:cNvPr>
            <p:cNvSpPr>
              <a:spLocks/>
            </p:cNvSpPr>
            <p:nvPr userDrawn="1"/>
          </p:nvSpPr>
          <p:spPr bwMode="auto">
            <a:xfrm flipH="1">
              <a:off x="4669534"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97" name="Freeform 31">
              <a:extLst>
                <a:ext uri="{FF2B5EF4-FFF2-40B4-BE49-F238E27FC236}">
                  <a16:creationId xmlns:a16="http://schemas.microsoft.com/office/drawing/2014/main" id="{00AD553A-E251-4741-A8B8-AC425803B283}"/>
                </a:ext>
              </a:extLst>
            </p:cNvPr>
            <p:cNvSpPr>
              <a:spLocks/>
            </p:cNvSpPr>
            <p:nvPr userDrawn="1"/>
          </p:nvSpPr>
          <p:spPr bwMode="auto">
            <a:xfrm flipH="1">
              <a:off x="5102769"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98" name="Freeform 32">
              <a:extLst>
                <a:ext uri="{FF2B5EF4-FFF2-40B4-BE49-F238E27FC236}">
                  <a16:creationId xmlns:a16="http://schemas.microsoft.com/office/drawing/2014/main" id="{620D7601-2FFB-4AB7-ADAF-0372789A496B}"/>
                </a:ext>
              </a:extLst>
            </p:cNvPr>
            <p:cNvSpPr>
              <a:spLocks/>
            </p:cNvSpPr>
            <p:nvPr userDrawn="1"/>
          </p:nvSpPr>
          <p:spPr bwMode="auto">
            <a:xfrm flipH="1">
              <a:off x="4776629"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99" name="Freeform 521">
              <a:extLst>
                <a:ext uri="{FF2B5EF4-FFF2-40B4-BE49-F238E27FC236}">
                  <a16:creationId xmlns:a16="http://schemas.microsoft.com/office/drawing/2014/main" id="{7CC481C5-CBCA-4938-9317-06D30CB61A0E}"/>
                </a:ext>
              </a:extLst>
            </p:cNvPr>
            <p:cNvSpPr>
              <a:spLocks/>
            </p:cNvSpPr>
            <p:nvPr userDrawn="1"/>
          </p:nvSpPr>
          <p:spPr bwMode="auto">
            <a:xfrm flipH="1">
              <a:off x="4340906"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00" name="Freeform 522">
              <a:extLst>
                <a:ext uri="{FF2B5EF4-FFF2-40B4-BE49-F238E27FC236}">
                  <a16:creationId xmlns:a16="http://schemas.microsoft.com/office/drawing/2014/main" id="{4390D331-8BAF-43EC-AA81-47BDAAD23728}"/>
                </a:ext>
              </a:extLst>
            </p:cNvPr>
            <p:cNvSpPr>
              <a:spLocks/>
            </p:cNvSpPr>
            <p:nvPr userDrawn="1"/>
          </p:nvSpPr>
          <p:spPr bwMode="auto">
            <a:xfrm flipH="1">
              <a:off x="4014765"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01" name="Freeform 523">
              <a:extLst>
                <a:ext uri="{FF2B5EF4-FFF2-40B4-BE49-F238E27FC236}">
                  <a16:creationId xmlns:a16="http://schemas.microsoft.com/office/drawing/2014/main" id="{EC41EF87-4F67-45D5-B0C2-E1ED9D4C950B}"/>
                </a:ext>
              </a:extLst>
            </p:cNvPr>
            <p:cNvSpPr>
              <a:spLocks/>
            </p:cNvSpPr>
            <p:nvPr userDrawn="1"/>
          </p:nvSpPr>
          <p:spPr bwMode="auto">
            <a:xfrm flipH="1">
              <a:off x="4447999"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02" name="Freeform 524">
              <a:extLst>
                <a:ext uri="{FF2B5EF4-FFF2-40B4-BE49-F238E27FC236}">
                  <a16:creationId xmlns:a16="http://schemas.microsoft.com/office/drawing/2014/main" id="{8504F518-73C8-4C62-BD8B-8DBEABE06BF5}"/>
                </a:ext>
              </a:extLst>
            </p:cNvPr>
            <p:cNvSpPr>
              <a:spLocks/>
            </p:cNvSpPr>
            <p:nvPr userDrawn="1"/>
          </p:nvSpPr>
          <p:spPr bwMode="auto">
            <a:xfrm flipH="1">
              <a:off x="4121860"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03" name="Freeform 29">
              <a:extLst>
                <a:ext uri="{FF2B5EF4-FFF2-40B4-BE49-F238E27FC236}">
                  <a16:creationId xmlns:a16="http://schemas.microsoft.com/office/drawing/2014/main" id="{85666856-FDFD-4A1B-8839-FF9140B4F1A4}"/>
                </a:ext>
              </a:extLst>
            </p:cNvPr>
            <p:cNvSpPr>
              <a:spLocks/>
            </p:cNvSpPr>
            <p:nvPr userDrawn="1"/>
          </p:nvSpPr>
          <p:spPr bwMode="auto">
            <a:xfrm flipH="1">
              <a:off x="3686136"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04" name="Freeform 31">
              <a:extLst>
                <a:ext uri="{FF2B5EF4-FFF2-40B4-BE49-F238E27FC236}">
                  <a16:creationId xmlns:a16="http://schemas.microsoft.com/office/drawing/2014/main" id="{1F2CFB71-F2D6-403C-953F-4175EAF28C8C}"/>
                </a:ext>
              </a:extLst>
            </p:cNvPr>
            <p:cNvSpPr>
              <a:spLocks/>
            </p:cNvSpPr>
            <p:nvPr userDrawn="1"/>
          </p:nvSpPr>
          <p:spPr bwMode="auto">
            <a:xfrm flipH="1">
              <a:off x="3793231"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05" name="Freeform 29">
              <a:extLst>
                <a:ext uri="{FF2B5EF4-FFF2-40B4-BE49-F238E27FC236}">
                  <a16:creationId xmlns:a16="http://schemas.microsoft.com/office/drawing/2014/main" id="{BB5F7F24-9D5C-42F3-8F4E-819FE5D91282}"/>
                </a:ext>
              </a:extLst>
            </p:cNvPr>
            <p:cNvSpPr>
              <a:spLocks/>
            </p:cNvSpPr>
            <p:nvPr userDrawn="1"/>
          </p:nvSpPr>
          <p:spPr bwMode="auto">
            <a:xfrm flipH="1">
              <a:off x="3357508"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06" name="Freeform 30">
              <a:extLst>
                <a:ext uri="{FF2B5EF4-FFF2-40B4-BE49-F238E27FC236}">
                  <a16:creationId xmlns:a16="http://schemas.microsoft.com/office/drawing/2014/main" id="{2F2CCFB0-04D7-40B8-B976-349093F2F3C0}"/>
                </a:ext>
              </a:extLst>
            </p:cNvPr>
            <p:cNvSpPr>
              <a:spLocks/>
            </p:cNvSpPr>
            <p:nvPr userDrawn="1"/>
          </p:nvSpPr>
          <p:spPr bwMode="auto">
            <a:xfrm flipH="1">
              <a:off x="3031367"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07" name="Freeform 31">
              <a:extLst>
                <a:ext uri="{FF2B5EF4-FFF2-40B4-BE49-F238E27FC236}">
                  <a16:creationId xmlns:a16="http://schemas.microsoft.com/office/drawing/2014/main" id="{7A31D7EF-F0E9-49A2-831C-6BC9C6636107}"/>
                </a:ext>
              </a:extLst>
            </p:cNvPr>
            <p:cNvSpPr>
              <a:spLocks/>
            </p:cNvSpPr>
            <p:nvPr userDrawn="1"/>
          </p:nvSpPr>
          <p:spPr bwMode="auto">
            <a:xfrm flipH="1">
              <a:off x="3464602"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08" name="Freeform 32">
              <a:extLst>
                <a:ext uri="{FF2B5EF4-FFF2-40B4-BE49-F238E27FC236}">
                  <a16:creationId xmlns:a16="http://schemas.microsoft.com/office/drawing/2014/main" id="{E74515D6-90D4-424F-B0DF-5263CC8FC4D1}"/>
                </a:ext>
              </a:extLst>
            </p:cNvPr>
            <p:cNvSpPr>
              <a:spLocks/>
            </p:cNvSpPr>
            <p:nvPr userDrawn="1"/>
          </p:nvSpPr>
          <p:spPr bwMode="auto">
            <a:xfrm flipH="1">
              <a:off x="3138462"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09" name="Freeform 29">
              <a:extLst>
                <a:ext uri="{FF2B5EF4-FFF2-40B4-BE49-F238E27FC236}">
                  <a16:creationId xmlns:a16="http://schemas.microsoft.com/office/drawing/2014/main" id="{405CE857-C882-45B2-9A83-71F3F4E2A8DF}"/>
                </a:ext>
              </a:extLst>
            </p:cNvPr>
            <p:cNvSpPr>
              <a:spLocks/>
            </p:cNvSpPr>
            <p:nvPr userDrawn="1"/>
          </p:nvSpPr>
          <p:spPr bwMode="auto">
            <a:xfrm flipH="1">
              <a:off x="2702739"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10" name="Freeform 30">
              <a:extLst>
                <a:ext uri="{FF2B5EF4-FFF2-40B4-BE49-F238E27FC236}">
                  <a16:creationId xmlns:a16="http://schemas.microsoft.com/office/drawing/2014/main" id="{39CE3DC5-15D2-4C32-9F0C-5DECC998757C}"/>
                </a:ext>
              </a:extLst>
            </p:cNvPr>
            <p:cNvSpPr>
              <a:spLocks/>
            </p:cNvSpPr>
            <p:nvPr userDrawn="1"/>
          </p:nvSpPr>
          <p:spPr bwMode="auto">
            <a:xfrm flipH="1">
              <a:off x="2376598"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11" name="Freeform 31">
              <a:extLst>
                <a:ext uri="{FF2B5EF4-FFF2-40B4-BE49-F238E27FC236}">
                  <a16:creationId xmlns:a16="http://schemas.microsoft.com/office/drawing/2014/main" id="{9B3D6FF0-FD04-48BD-9AC9-61F1B4C713DB}"/>
                </a:ext>
              </a:extLst>
            </p:cNvPr>
            <p:cNvSpPr>
              <a:spLocks/>
            </p:cNvSpPr>
            <p:nvPr userDrawn="1"/>
          </p:nvSpPr>
          <p:spPr bwMode="auto">
            <a:xfrm flipH="1">
              <a:off x="2809833"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12" name="Freeform 32">
              <a:extLst>
                <a:ext uri="{FF2B5EF4-FFF2-40B4-BE49-F238E27FC236}">
                  <a16:creationId xmlns:a16="http://schemas.microsoft.com/office/drawing/2014/main" id="{55AD8B73-7F23-4953-A821-5C71E924EE66}"/>
                </a:ext>
              </a:extLst>
            </p:cNvPr>
            <p:cNvSpPr>
              <a:spLocks/>
            </p:cNvSpPr>
            <p:nvPr userDrawn="1"/>
          </p:nvSpPr>
          <p:spPr bwMode="auto">
            <a:xfrm flipH="1">
              <a:off x="2483693"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13" name="Freeform 29">
              <a:extLst>
                <a:ext uri="{FF2B5EF4-FFF2-40B4-BE49-F238E27FC236}">
                  <a16:creationId xmlns:a16="http://schemas.microsoft.com/office/drawing/2014/main" id="{BC7C1AE2-E345-4BEB-B2D8-B3527422AA65}"/>
                </a:ext>
              </a:extLst>
            </p:cNvPr>
            <p:cNvSpPr>
              <a:spLocks/>
            </p:cNvSpPr>
            <p:nvPr userDrawn="1"/>
          </p:nvSpPr>
          <p:spPr bwMode="auto">
            <a:xfrm flipH="1">
              <a:off x="2047970"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14" name="Freeform 30">
              <a:extLst>
                <a:ext uri="{FF2B5EF4-FFF2-40B4-BE49-F238E27FC236}">
                  <a16:creationId xmlns:a16="http://schemas.microsoft.com/office/drawing/2014/main" id="{AE3DF518-18F0-4594-A49B-320DBC91C5D1}"/>
                </a:ext>
              </a:extLst>
            </p:cNvPr>
            <p:cNvSpPr>
              <a:spLocks/>
            </p:cNvSpPr>
            <p:nvPr userDrawn="1"/>
          </p:nvSpPr>
          <p:spPr bwMode="auto">
            <a:xfrm flipH="1">
              <a:off x="1721830"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15" name="Freeform 31">
              <a:extLst>
                <a:ext uri="{FF2B5EF4-FFF2-40B4-BE49-F238E27FC236}">
                  <a16:creationId xmlns:a16="http://schemas.microsoft.com/office/drawing/2014/main" id="{3B006AD8-014D-4405-89E0-C042C724EE8E}"/>
                </a:ext>
              </a:extLst>
            </p:cNvPr>
            <p:cNvSpPr>
              <a:spLocks/>
            </p:cNvSpPr>
            <p:nvPr userDrawn="1"/>
          </p:nvSpPr>
          <p:spPr bwMode="auto">
            <a:xfrm flipH="1">
              <a:off x="2155065"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16" name="Freeform 32">
              <a:extLst>
                <a:ext uri="{FF2B5EF4-FFF2-40B4-BE49-F238E27FC236}">
                  <a16:creationId xmlns:a16="http://schemas.microsoft.com/office/drawing/2014/main" id="{8C1BCB6A-7558-45BB-A05E-3F1EEAE9C593}"/>
                </a:ext>
              </a:extLst>
            </p:cNvPr>
            <p:cNvSpPr>
              <a:spLocks/>
            </p:cNvSpPr>
            <p:nvPr userDrawn="1"/>
          </p:nvSpPr>
          <p:spPr bwMode="auto">
            <a:xfrm flipH="1">
              <a:off x="1828924"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17" name="Freeform 29">
              <a:extLst>
                <a:ext uri="{FF2B5EF4-FFF2-40B4-BE49-F238E27FC236}">
                  <a16:creationId xmlns:a16="http://schemas.microsoft.com/office/drawing/2014/main" id="{06D7BA0B-491B-4753-B7E8-709D6B4DA29A}"/>
                </a:ext>
              </a:extLst>
            </p:cNvPr>
            <p:cNvSpPr>
              <a:spLocks/>
            </p:cNvSpPr>
            <p:nvPr userDrawn="1"/>
          </p:nvSpPr>
          <p:spPr bwMode="auto">
            <a:xfrm flipH="1">
              <a:off x="1393201"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18" name="Freeform 30">
              <a:extLst>
                <a:ext uri="{FF2B5EF4-FFF2-40B4-BE49-F238E27FC236}">
                  <a16:creationId xmlns:a16="http://schemas.microsoft.com/office/drawing/2014/main" id="{B1DBAF15-6885-4F93-8FFF-382A0071A075}"/>
                </a:ext>
              </a:extLst>
            </p:cNvPr>
            <p:cNvSpPr>
              <a:spLocks/>
            </p:cNvSpPr>
            <p:nvPr userDrawn="1"/>
          </p:nvSpPr>
          <p:spPr bwMode="auto">
            <a:xfrm flipH="1">
              <a:off x="1067060"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19" name="Freeform 31">
              <a:extLst>
                <a:ext uri="{FF2B5EF4-FFF2-40B4-BE49-F238E27FC236}">
                  <a16:creationId xmlns:a16="http://schemas.microsoft.com/office/drawing/2014/main" id="{ACFF2DCE-0E0E-4FB4-AC0E-AE8F1FADFA47}"/>
                </a:ext>
              </a:extLst>
            </p:cNvPr>
            <p:cNvSpPr>
              <a:spLocks/>
            </p:cNvSpPr>
            <p:nvPr userDrawn="1"/>
          </p:nvSpPr>
          <p:spPr bwMode="auto">
            <a:xfrm flipH="1">
              <a:off x="1500296"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20" name="Freeform 32">
              <a:extLst>
                <a:ext uri="{FF2B5EF4-FFF2-40B4-BE49-F238E27FC236}">
                  <a16:creationId xmlns:a16="http://schemas.microsoft.com/office/drawing/2014/main" id="{7D8A1C9A-F3EE-44EF-B1C6-5ADC2AB65FAD}"/>
                </a:ext>
              </a:extLst>
            </p:cNvPr>
            <p:cNvSpPr>
              <a:spLocks/>
            </p:cNvSpPr>
            <p:nvPr userDrawn="1"/>
          </p:nvSpPr>
          <p:spPr bwMode="auto">
            <a:xfrm flipH="1">
              <a:off x="1174155"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21" name="Freeform 543">
              <a:extLst>
                <a:ext uri="{FF2B5EF4-FFF2-40B4-BE49-F238E27FC236}">
                  <a16:creationId xmlns:a16="http://schemas.microsoft.com/office/drawing/2014/main" id="{8D31C02C-ECA9-47DB-AFC1-95A662649DEB}"/>
                </a:ext>
              </a:extLst>
            </p:cNvPr>
            <p:cNvSpPr>
              <a:spLocks/>
            </p:cNvSpPr>
            <p:nvPr userDrawn="1"/>
          </p:nvSpPr>
          <p:spPr bwMode="auto">
            <a:xfrm flipH="1">
              <a:off x="738433"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22" name="Freeform 544">
              <a:extLst>
                <a:ext uri="{FF2B5EF4-FFF2-40B4-BE49-F238E27FC236}">
                  <a16:creationId xmlns:a16="http://schemas.microsoft.com/office/drawing/2014/main" id="{7119BBF5-4BAF-4783-975C-0BAE53E06C59}"/>
                </a:ext>
              </a:extLst>
            </p:cNvPr>
            <p:cNvSpPr>
              <a:spLocks/>
            </p:cNvSpPr>
            <p:nvPr userDrawn="1"/>
          </p:nvSpPr>
          <p:spPr bwMode="auto">
            <a:xfrm flipH="1">
              <a:off x="412291"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23" name="Freeform 545">
              <a:extLst>
                <a:ext uri="{FF2B5EF4-FFF2-40B4-BE49-F238E27FC236}">
                  <a16:creationId xmlns:a16="http://schemas.microsoft.com/office/drawing/2014/main" id="{60FC0D9C-1D31-44B8-9724-3C9763D9009C}"/>
                </a:ext>
              </a:extLst>
            </p:cNvPr>
            <p:cNvSpPr>
              <a:spLocks/>
            </p:cNvSpPr>
            <p:nvPr userDrawn="1"/>
          </p:nvSpPr>
          <p:spPr bwMode="auto">
            <a:xfrm flipH="1">
              <a:off x="845526"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24" name="Freeform 546">
              <a:extLst>
                <a:ext uri="{FF2B5EF4-FFF2-40B4-BE49-F238E27FC236}">
                  <a16:creationId xmlns:a16="http://schemas.microsoft.com/office/drawing/2014/main" id="{E734F067-AC1A-462F-B0E7-76A01487A7B9}"/>
                </a:ext>
              </a:extLst>
            </p:cNvPr>
            <p:cNvSpPr>
              <a:spLocks/>
            </p:cNvSpPr>
            <p:nvPr userDrawn="1"/>
          </p:nvSpPr>
          <p:spPr bwMode="auto">
            <a:xfrm flipH="1">
              <a:off x="519387"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25" name="Freeform 29">
              <a:extLst>
                <a:ext uri="{FF2B5EF4-FFF2-40B4-BE49-F238E27FC236}">
                  <a16:creationId xmlns:a16="http://schemas.microsoft.com/office/drawing/2014/main" id="{EC3FABBB-B8A8-4FA2-B85B-8C13947C6C9D}"/>
                </a:ext>
              </a:extLst>
            </p:cNvPr>
            <p:cNvSpPr>
              <a:spLocks/>
            </p:cNvSpPr>
            <p:nvPr userDrawn="1"/>
          </p:nvSpPr>
          <p:spPr bwMode="auto">
            <a:xfrm flipH="1">
              <a:off x="83663"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26" name="Freeform 31">
              <a:extLst>
                <a:ext uri="{FF2B5EF4-FFF2-40B4-BE49-F238E27FC236}">
                  <a16:creationId xmlns:a16="http://schemas.microsoft.com/office/drawing/2014/main" id="{11705EB2-6098-4F4C-B24F-715E341EFD0E}"/>
                </a:ext>
              </a:extLst>
            </p:cNvPr>
            <p:cNvSpPr>
              <a:spLocks/>
            </p:cNvSpPr>
            <p:nvPr userDrawn="1"/>
          </p:nvSpPr>
          <p:spPr bwMode="auto">
            <a:xfrm flipH="1">
              <a:off x="190757"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79" name="Freeform 30">
              <a:extLst>
                <a:ext uri="{FF2B5EF4-FFF2-40B4-BE49-F238E27FC236}">
                  <a16:creationId xmlns:a16="http://schemas.microsoft.com/office/drawing/2014/main" id="{AB37FD2C-9E00-4BC8-ABBD-CB89D6A6A7FF}"/>
                </a:ext>
              </a:extLst>
            </p:cNvPr>
            <p:cNvSpPr>
              <a:spLocks/>
            </p:cNvSpPr>
            <p:nvPr userDrawn="1"/>
          </p:nvSpPr>
          <p:spPr bwMode="auto">
            <a:xfrm flipH="1">
              <a:off x="11874480"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80" name="Freeform 32">
              <a:extLst>
                <a:ext uri="{FF2B5EF4-FFF2-40B4-BE49-F238E27FC236}">
                  <a16:creationId xmlns:a16="http://schemas.microsoft.com/office/drawing/2014/main" id="{81FCB7E9-DF42-4DFA-8CBC-6E2E558F9709}"/>
                </a:ext>
              </a:extLst>
            </p:cNvPr>
            <p:cNvSpPr>
              <a:spLocks/>
            </p:cNvSpPr>
            <p:nvPr userDrawn="1"/>
          </p:nvSpPr>
          <p:spPr bwMode="auto">
            <a:xfrm flipH="1">
              <a:off x="11981575"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81" name="Freeform 403">
              <a:extLst>
                <a:ext uri="{FF2B5EF4-FFF2-40B4-BE49-F238E27FC236}">
                  <a16:creationId xmlns:a16="http://schemas.microsoft.com/office/drawing/2014/main" id="{3BB3266A-CA1B-40F7-BE0C-E8248A19BC84}"/>
                </a:ext>
              </a:extLst>
            </p:cNvPr>
            <p:cNvSpPr>
              <a:spLocks/>
            </p:cNvSpPr>
            <p:nvPr userDrawn="1"/>
          </p:nvSpPr>
          <p:spPr bwMode="auto">
            <a:xfrm flipH="1">
              <a:off x="11545853"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82" name="Freeform 404">
              <a:extLst>
                <a:ext uri="{FF2B5EF4-FFF2-40B4-BE49-F238E27FC236}">
                  <a16:creationId xmlns:a16="http://schemas.microsoft.com/office/drawing/2014/main" id="{7068B3ED-3349-4B2F-B97A-7C7D7E747014}"/>
                </a:ext>
              </a:extLst>
            </p:cNvPr>
            <p:cNvSpPr>
              <a:spLocks/>
            </p:cNvSpPr>
            <p:nvPr userDrawn="1"/>
          </p:nvSpPr>
          <p:spPr bwMode="auto">
            <a:xfrm flipH="1">
              <a:off x="11219711"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83" name="Freeform 405">
              <a:extLst>
                <a:ext uri="{FF2B5EF4-FFF2-40B4-BE49-F238E27FC236}">
                  <a16:creationId xmlns:a16="http://schemas.microsoft.com/office/drawing/2014/main" id="{7489CBA4-6F95-4D46-BEA4-CDF605EBD7E0}"/>
                </a:ext>
              </a:extLst>
            </p:cNvPr>
            <p:cNvSpPr>
              <a:spLocks/>
            </p:cNvSpPr>
            <p:nvPr userDrawn="1"/>
          </p:nvSpPr>
          <p:spPr bwMode="auto">
            <a:xfrm flipH="1">
              <a:off x="11652945"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84" name="Freeform 406">
              <a:extLst>
                <a:ext uri="{FF2B5EF4-FFF2-40B4-BE49-F238E27FC236}">
                  <a16:creationId xmlns:a16="http://schemas.microsoft.com/office/drawing/2014/main" id="{59D3E069-0B6A-4F72-AD06-60AC6D3C3C9B}"/>
                </a:ext>
              </a:extLst>
            </p:cNvPr>
            <p:cNvSpPr>
              <a:spLocks/>
            </p:cNvSpPr>
            <p:nvPr userDrawn="1"/>
          </p:nvSpPr>
          <p:spPr bwMode="auto">
            <a:xfrm flipH="1">
              <a:off x="11326806"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85" name="Freeform 29">
              <a:extLst>
                <a:ext uri="{FF2B5EF4-FFF2-40B4-BE49-F238E27FC236}">
                  <a16:creationId xmlns:a16="http://schemas.microsoft.com/office/drawing/2014/main" id="{250DC0F7-E1F3-4C96-8CBC-7E56820F5239}"/>
                </a:ext>
              </a:extLst>
            </p:cNvPr>
            <p:cNvSpPr>
              <a:spLocks/>
            </p:cNvSpPr>
            <p:nvPr userDrawn="1"/>
          </p:nvSpPr>
          <p:spPr bwMode="auto">
            <a:xfrm flipH="1">
              <a:off x="10891083"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86" name="Freeform 31">
              <a:extLst>
                <a:ext uri="{FF2B5EF4-FFF2-40B4-BE49-F238E27FC236}">
                  <a16:creationId xmlns:a16="http://schemas.microsoft.com/office/drawing/2014/main" id="{F12D4549-53E7-4C67-A14A-0D964BFA4231}"/>
                </a:ext>
              </a:extLst>
            </p:cNvPr>
            <p:cNvSpPr>
              <a:spLocks/>
            </p:cNvSpPr>
            <p:nvPr userDrawn="1"/>
          </p:nvSpPr>
          <p:spPr bwMode="auto">
            <a:xfrm flipH="1">
              <a:off x="10998177"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87" name="Freeform 29">
              <a:extLst>
                <a:ext uri="{FF2B5EF4-FFF2-40B4-BE49-F238E27FC236}">
                  <a16:creationId xmlns:a16="http://schemas.microsoft.com/office/drawing/2014/main" id="{19951FF1-60C6-47B1-AF2C-F40C4EE753F5}"/>
                </a:ext>
              </a:extLst>
            </p:cNvPr>
            <p:cNvSpPr>
              <a:spLocks/>
            </p:cNvSpPr>
            <p:nvPr userDrawn="1"/>
          </p:nvSpPr>
          <p:spPr bwMode="auto">
            <a:xfrm flipH="1">
              <a:off x="10562455"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88" name="Freeform 30">
              <a:extLst>
                <a:ext uri="{FF2B5EF4-FFF2-40B4-BE49-F238E27FC236}">
                  <a16:creationId xmlns:a16="http://schemas.microsoft.com/office/drawing/2014/main" id="{3ED012F8-EE57-4D38-AAD4-71CB3021FCE9}"/>
                </a:ext>
              </a:extLst>
            </p:cNvPr>
            <p:cNvSpPr>
              <a:spLocks/>
            </p:cNvSpPr>
            <p:nvPr userDrawn="1"/>
          </p:nvSpPr>
          <p:spPr bwMode="auto">
            <a:xfrm flipH="1">
              <a:off x="10236313"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89" name="Freeform 31">
              <a:extLst>
                <a:ext uri="{FF2B5EF4-FFF2-40B4-BE49-F238E27FC236}">
                  <a16:creationId xmlns:a16="http://schemas.microsoft.com/office/drawing/2014/main" id="{F3F16648-94AE-4AE9-8C3D-4E6FD8A31AFD}"/>
                </a:ext>
              </a:extLst>
            </p:cNvPr>
            <p:cNvSpPr>
              <a:spLocks/>
            </p:cNvSpPr>
            <p:nvPr userDrawn="1"/>
          </p:nvSpPr>
          <p:spPr bwMode="auto">
            <a:xfrm flipH="1">
              <a:off x="10669548"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90" name="Freeform 32">
              <a:extLst>
                <a:ext uri="{FF2B5EF4-FFF2-40B4-BE49-F238E27FC236}">
                  <a16:creationId xmlns:a16="http://schemas.microsoft.com/office/drawing/2014/main" id="{CD7E7518-1B9B-4598-9C91-FA90439330F8}"/>
                </a:ext>
              </a:extLst>
            </p:cNvPr>
            <p:cNvSpPr>
              <a:spLocks/>
            </p:cNvSpPr>
            <p:nvPr userDrawn="1"/>
          </p:nvSpPr>
          <p:spPr bwMode="auto">
            <a:xfrm flipH="1">
              <a:off x="10343408"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91" name="Freeform 29">
              <a:extLst>
                <a:ext uri="{FF2B5EF4-FFF2-40B4-BE49-F238E27FC236}">
                  <a16:creationId xmlns:a16="http://schemas.microsoft.com/office/drawing/2014/main" id="{3941B248-CCDE-4636-B2D4-383A2A8184C3}"/>
                </a:ext>
              </a:extLst>
            </p:cNvPr>
            <p:cNvSpPr>
              <a:spLocks/>
            </p:cNvSpPr>
            <p:nvPr userDrawn="1"/>
          </p:nvSpPr>
          <p:spPr bwMode="auto">
            <a:xfrm flipH="1">
              <a:off x="9907685"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92" name="Freeform 30">
              <a:extLst>
                <a:ext uri="{FF2B5EF4-FFF2-40B4-BE49-F238E27FC236}">
                  <a16:creationId xmlns:a16="http://schemas.microsoft.com/office/drawing/2014/main" id="{EC354383-FE6D-432D-9B44-9678692D2070}"/>
                </a:ext>
              </a:extLst>
            </p:cNvPr>
            <p:cNvSpPr>
              <a:spLocks/>
            </p:cNvSpPr>
            <p:nvPr userDrawn="1"/>
          </p:nvSpPr>
          <p:spPr bwMode="auto">
            <a:xfrm flipH="1">
              <a:off x="9581544"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93" name="Freeform 31">
              <a:extLst>
                <a:ext uri="{FF2B5EF4-FFF2-40B4-BE49-F238E27FC236}">
                  <a16:creationId xmlns:a16="http://schemas.microsoft.com/office/drawing/2014/main" id="{AD655EA7-4C03-4551-87A3-EE80F968B479}"/>
                </a:ext>
              </a:extLst>
            </p:cNvPr>
            <p:cNvSpPr>
              <a:spLocks/>
            </p:cNvSpPr>
            <p:nvPr userDrawn="1"/>
          </p:nvSpPr>
          <p:spPr bwMode="auto">
            <a:xfrm flipH="1">
              <a:off x="10014780"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94" name="Freeform 32">
              <a:extLst>
                <a:ext uri="{FF2B5EF4-FFF2-40B4-BE49-F238E27FC236}">
                  <a16:creationId xmlns:a16="http://schemas.microsoft.com/office/drawing/2014/main" id="{7C467E05-4239-4004-BB79-DBDF28E8E146}"/>
                </a:ext>
              </a:extLst>
            </p:cNvPr>
            <p:cNvSpPr>
              <a:spLocks/>
            </p:cNvSpPr>
            <p:nvPr userDrawn="1"/>
          </p:nvSpPr>
          <p:spPr bwMode="auto">
            <a:xfrm flipH="1">
              <a:off x="9688639"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95" name="Freeform 29">
              <a:extLst>
                <a:ext uri="{FF2B5EF4-FFF2-40B4-BE49-F238E27FC236}">
                  <a16:creationId xmlns:a16="http://schemas.microsoft.com/office/drawing/2014/main" id="{654A7B82-19E5-4C52-9815-6360825A97C1}"/>
                </a:ext>
              </a:extLst>
            </p:cNvPr>
            <p:cNvSpPr>
              <a:spLocks/>
            </p:cNvSpPr>
            <p:nvPr userDrawn="1"/>
          </p:nvSpPr>
          <p:spPr bwMode="auto">
            <a:xfrm flipH="1">
              <a:off x="9252916"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96" name="Freeform 30">
              <a:extLst>
                <a:ext uri="{FF2B5EF4-FFF2-40B4-BE49-F238E27FC236}">
                  <a16:creationId xmlns:a16="http://schemas.microsoft.com/office/drawing/2014/main" id="{BE9C8B7C-90B5-4D20-A3A6-C6A6C0AB1AB6}"/>
                </a:ext>
              </a:extLst>
            </p:cNvPr>
            <p:cNvSpPr>
              <a:spLocks/>
            </p:cNvSpPr>
            <p:nvPr userDrawn="1"/>
          </p:nvSpPr>
          <p:spPr bwMode="auto">
            <a:xfrm flipH="1">
              <a:off x="8926775"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97" name="Freeform 31">
              <a:extLst>
                <a:ext uri="{FF2B5EF4-FFF2-40B4-BE49-F238E27FC236}">
                  <a16:creationId xmlns:a16="http://schemas.microsoft.com/office/drawing/2014/main" id="{BDB01185-BFCF-41D8-89FD-6223C8645604}"/>
                </a:ext>
              </a:extLst>
            </p:cNvPr>
            <p:cNvSpPr>
              <a:spLocks/>
            </p:cNvSpPr>
            <p:nvPr userDrawn="1"/>
          </p:nvSpPr>
          <p:spPr bwMode="auto">
            <a:xfrm flipH="1">
              <a:off x="9360011"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98" name="Freeform 32">
              <a:extLst>
                <a:ext uri="{FF2B5EF4-FFF2-40B4-BE49-F238E27FC236}">
                  <a16:creationId xmlns:a16="http://schemas.microsoft.com/office/drawing/2014/main" id="{D5BD919D-F1BC-491A-B230-82B663620939}"/>
                </a:ext>
              </a:extLst>
            </p:cNvPr>
            <p:cNvSpPr>
              <a:spLocks/>
            </p:cNvSpPr>
            <p:nvPr userDrawn="1"/>
          </p:nvSpPr>
          <p:spPr bwMode="auto">
            <a:xfrm flipH="1">
              <a:off x="9033870"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99" name="Freeform 29">
              <a:extLst>
                <a:ext uri="{FF2B5EF4-FFF2-40B4-BE49-F238E27FC236}">
                  <a16:creationId xmlns:a16="http://schemas.microsoft.com/office/drawing/2014/main" id="{8F888A3E-BD98-4319-A588-29DB0CAA5208}"/>
                </a:ext>
              </a:extLst>
            </p:cNvPr>
            <p:cNvSpPr>
              <a:spLocks/>
            </p:cNvSpPr>
            <p:nvPr userDrawn="1"/>
          </p:nvSpPr>
          <p:spPr bwMode="auto">
            <a:xfrm flipH="1">
              <a:off x="8598148"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00" name="Freeform 30">
              <a:extLst>
                <a:ext uri="{FF2B5EF4-FFF2-40B4-BE49-F238E27FC236}">
                  <a16:creationId xmlns:a16="http://schemas.microsoft.com/office/drawing/2014/main" id="{F0A4516F-3629-4F6C-B296-75E27FA0FDE4}"/>
                </a:ext>
              </a:extLst>
            </p:cNvPr>
            <p:cNvSpPr>
              <a:spLocks/>
            </p:cNvSpPr>
            <p:nvPr userDrawn="1"/>
          </p:nvSpPr>
          <p:spPr bwMode="auto">
            <a:xfrm flipH="1">
              <a:off x="8272007"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01" name="Freeform 31">
              <a:extLst>
                <a:ext uri="{FF2B5EF4-FFF2-40B4-BE49-F238E27FC236}">
                  <a16:creationId xmlns:a16="http://schemas.microsoft.com/office/drawing/2014/main" id="{8F8FC7E2-88C3-4BAF-86AF-4775501DF108}"/>
                </a:ext>
              </a:extLst>
            </p:cNvPr>
            <p:cNvSpPr>
              <a:spLocks/>
            </p:cNvSpPr>
            <p:nvPr userDrawn="1"/>
          </p:nvSpPr>
          <p:spPr bwMode="auto">
            <a:xfrm flipH="1">
              <a:off x="8705242"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02" name="Freeform 32">
              <a:extLst>
                <a:ext uri="{FF2B5EF4-FFF2-40B4-BE49-F238E27FC236}">
                  <a16:creationId xmlns:a16="http://schemas.microsoft.com/office/drawing/2014/main" id="{EC7CC34A-D67E-41B5-A4BA-4E4B5F66386A}"/>
                </a:ext>
              </a:extLst>
            </p:cNvPr>
            <p:cNvSpPr>
              <a:spLocks/>
            </p:cNvSpPr>
            <p:nvPr userDrawn="1"/>
          </p:nvSpPr>
          <p:spPr bwMode="auto">
            <a:xfrm flipH="1">
              <a:off x="8379101"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03" name="Freeform 425">
              <a:extLst>
                <a:ext uri="{FF2B5EF4-FFF2-40B4-BE49-F238E27FC236}">
                  <a16:creationId xmlns:a16="http://schemas.microsoft.com/office/drawing/2014/main" id="{90A95DA3-8F9E-421C-9174-8BF9AA504F83}"/>
                </a:ext>
              </a:extLst>
            </p:cNvPr>
            <p:cNvSpPr>
              <a:spLocks/>
            </p:cNvSpPr>
            <p:nvPr userDrawn="1"/>
          </p:nvSpPr>
          <p:spPr bwMode="auto">
            <a:xfrm flipH="1">
              <a:off x="7943379"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04" name="Freeform 426">
              <a:extLst>
                <a:ext uri="{FF2B5EF4-FFF2-40B4-BE49-F238E27FC236}">
                  <a16:creationId xmlns:a16="http://schemas.microsoft.com/office/drawing/2014/main" id="{18334280-7FF6-451B-95BE-02C757D42155}"/>
                </a:ext>
              </a:extLst>
            </p:cNvPr>
            <p:cNvSpPr>
              <a:spLocks/>
            </p:cNvSpPr>
            <p:nvPr userDrawn="1"/>
          </p:nvSpPr>
          <p:spPr bwMode="auto">
            <a:xfrm flipH="1">
              <a:off x="7617237"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05" name="Freeform 427">
              <a:extLst>
                <a:ext uri="{FF2B5EF4-FFF2-40B4-BE49-F238E27FC236}">
                  <a16:creationId xmlns:a16="http://schemas.microsoft.com/office/drawing/2014/main" id="{FA68E6DA-BE3E-4D5E-9AF6-5B4A355FE63B}"/>
                </a:ext>
              </a:extLst>
            </p:cNvPr>
            <p:cNvSpPr>
              <a:spLocks/>
            </p:cNvSpPr>
            <p:nvPr userDrawn="1"/>
          </p:nvSpPr>
          <p:spPr bwMode="auto">
            <a:xfrm flipH="1">
              <a:off x="8050472"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06" name="Freeform 428">
              <a:extLst>
                <a:ext uri="{FF2B5EF4-FFF2-40B4-BE49-F238E27FC236}">
                  <a16:creationId xmlns:a16="http://schemas.microsoft.com/office/drawing/2014/main" id="{83E59028-5940-4368-80BA-ABEA718E993D}"/>
                </a:ext>
              </a:extLst>
            </p:cNvPr>
            <p:cNvSpPr>
              <a:spLocks/>
            </p:cNvSpPr>
            <p:nvPr userDrawn="1"/>
          </p:nvSpPr>
          <p:spPr bwMode="auto">
            <a:xfrm flipH="1">
              <a:off x="7724332"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07" name="Freeform 29">
              <a:extLst>
                <a:ext uri="{FF2B5EF4-FFF2-40B4-BE49-F238E27FC236}">
                  <a16:creationId xmlns:a16="http://schemas.microsoft.com/office/drawing/2014/main" id="{0E7DD0E1-85B2-4E34-AD3C-6555FF6938A2}"/>
                </a:ext>
              </a:extLst>
            </p:cNvPr>
            <p:cNvSpPr>
              <a:spLocks/>
            </p:cNvSpPr>
            <p:nvPr userDrawn="1"/>
          </p:nvSpPr>
          <p:spPr bwMode="auto">
            <a:xfrm flipH="1">
              <a:off x="7288609"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08" name="Freeform 31">
              <a:extLst>
                <a:ext uri="{FF2B5EF4-FFF2-40B4-BE49-F238E27FC236}">
                  <a16:creationId xmlns:a16="http://schemas.microsoft.com/office/drawing/2014/main" id="{D7D9BA0F-7053-4FCD-8D9A-C952F3BC49BE}"/>
                </a:ext>
              </a:extLst>
            </p:cNvPr>
            <p:cNvSpPr>
              <a:spLocks/>
            </p:cNvSpPr>
            <p:nvPr userDrawn="1"/>
          </p:nvSpPr>
          <p:spPr bwMode="auto">
            <a:xfrm flipH="1">
              <a:off x="7395703"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13" name="Group 1812">
            <a:extLst>
              <a:ext uri="{FF2B5EF4-FFF2-40B4-BE49-F238E27FC236}">
                <a16:creationId xmlns:a16="http://schemas.microsoft.com/office/drawing/2014/main" id="{DC03940F-B74A-4BB0-A29E-05138DBEF958}"/>
              </a:ext>
            </a:extLst>
          </p:cNvPr>
          <p:cNvGrpSpPr/>
          <p:nvPr userDrawn="1"/>
        </p:nvGrpSpPr>
        <p:grpSpPr>
          <a:xfrm>
            <a:off x="83666" y="4909416"/>
            <a:ext cx="12009863" cy="176637"/>
            <a:chOff x="83663" y="4856241"/>
            <a:chExt cx="12009863" cy="176637"/>
          </a:xfrm>
        </p:grpSpPr>
        <p:sp>
          <p:nvSpPr>
            <p:cNvPr id="1527" name="Freeform 29">
              <a:extLst>
                <a:ext uri="{FF2B5EF4-FFF2-40B4-BE49-F238E27FC236}">
                  <a16:creationId xmlns:a16="http://schemas.microsoft.com/office/drawing/2014/main" id="{41215D19-B582-42FE-AD52-5628011801BC}"/>
                </a:ext>
              </a:extLst>
            </p:cNvPr>
            <p:cNvSpPr>
              <a:spLocks/>
            </p:cNvSpPr>
            <p:nvPr userDrawn="1"/>
          </p:nvSpPr>
          <p:spPr bwMode="auto">
            <a:xfrm>
              <a:off x="305196"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28" name="Freeform 30">
              <a:extLst>
                <a:ext uri="{FF2B5EF4-FFF2-40B4-BE49-F238E27FC236}">
                  <a16:creationId xmlns:a16="http://schemas.microsoft.com/office/drawing/2014/main" id="{B03C6A99-9649-44A5-8F97-FE0B9C27D0C3}"/>
                </a:ext>
              </a:extLst>
            </p:cNvPr>
            <p:cNvSpPr>
              <a:spLocks/>
            </p:cNvSpPr>
            <p:nvPr userDrawn="1"/>
          </p:nvSpPr>
          <p:spPr bwMode="auto">
            <a:xfrm>
              <a:off x="63133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29" name="Freeform 31">
              <a:extLst>
                <a:ext uri="{FF2B5EF4-FFF2-40B4-BE49-F238E27FC236}">
                  <a16:creationId xmlns:a16="http://schemas.microsoft.com/office/drawing/2014/main" id="{78292761-DAF9-4726-8908-B4B5FC99811A}"/>
                </a:ext>
              </a:extLst>
            </p:cNvPr>
            <p:cNvSpPr>
              <a:spLocks/>
            </p:cNvSpPr>
            <p:nvPr userDrawn="1"/>
          </p:nvSpPr>
          <p:spPr bwMode="auto">
            <a:xfrm>
              <a:off x="83663"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30" name="Freeform 32">
              <a:extLst>
                <a:ext uri="{FF2B5EF4-FFF2-40B4-BE49-F238E27FC236}">
                  <a16:creationId xmlns:a16="http://schemas.microsoft.com/office/drawing/2014/main" id="{CF57419C-9B5E-4714-BCBA-4E8FDF77F2CB}"/>
                </a:ext>
              </a:extLst>
            </p:cNvPr>
            <p:cNvSpPr>
              <a:spLocks/>
            </p:cNvSpPr>
            <p:nvPr userDrawn="1"/>
          </p:nvSpPr>
          <p:spPr bwMode="auto">
            <a:xfrm>
              <a:off x="412290"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31" name="Freeform 29">
              <a:extLst>
                <a:ext uri="{FF2B5EF4-FFF2-40B4-BE49-F238E27FC236}">
                  <a16:creationId xmlns:a16="http://schemas.microsoft.com/office/drawing/2014/main" id="{CB1CC628-FB22-47B1-B1EF-050141CC26E1}"/>
                </a:ext>
              </a:extLst>
            </p:cNvPr>
            <p:cNvSpPr>
              <a:spLocks/>
            </p:cNvSpPr>
            <p:nvPr userDrawn="1"/>
          </p:nvSpPr>
          <p:spPr bwMode="auto">
            <a:xfrm>
              <a:off x="959966"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32" name="Freeform 30">
              <a:extLst>
                <a:ext uri="{FF2B5EF4-FFF2-40B4-BE49-F238E27FC236}">
                  <a16:creationId xmlns:a16="http://schemas.microsoft.com/office/drawing/2014/main" id="{342E05D1-B314-44C7-8CA8-A5734D7640AB}"/>
                </a:ext>
              </a:extLst>
            </p:cNvPr>
            <p:cNvSpPr>
              <a:spLocks/>
            </p:cNvSpPr>
            <p:nvPr userDrawn="1"/>
          </p:nvSpPr>
          <p:spPr bwMode="auto">
            <a:xfrm>
              <a:off x="1286106"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33" name="Freeform 31">
              <a:extLst>
                <a:ext uri="{FF2B5EF4-FFF2-40B4-BE49-F238E27FC236}">
                  <a16:creationId xmlns:a16="http://schemas.microsoft.com/office/drawing/2014/main" id="{1E14B0ED-2D20-469F-BCC8-DF56F9D75062}"/>
                </a:ext>
              </a:extLst>
            </p:cNvPr>
            <p:cNvSpPr>
              <a:spLocks/>
            </p:cNvSpPr>
            <p:nvPr userDrawn="1"/>
          </p:nvSpPr>
          <p:spPr bwMode="auto">
            <a:xfrm>
              <a:off x="738432"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34" name="Freeform 32">
              <a:extLst>
                <a:ext uri="{FF2B5EF4-FFF2-40B4-BE49-F238E27FC236}">
                  <a16:creationId xmlns:a16="http://schemas.microsoft.com/office/drawing/2014/main" id="{2B368F4C-A196-4DCA-9BC5-A45033EFDA26}"/>
                </a:ext>
              </a:extLst>
            </p:cNvPr>
            <p:cNvSpPr>
              <a:spLocks/>
            </p:cNvSpPr>
            <p:nvPr userDrawn="1"/>
          </p:nvSpPr>
          <p:spPr bwMode="auto">
            <a:xfrm>
              <a:off x="1067060"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35" name="Freeform 29">
              <a:extLst>
                <a:ext uri="{FF2B5EF4-FFF2-40B4-BE49-F238E27FC236}">
                  <a16:creationId xmlns:a16="http://schemas.microsoft.com/office/drawing/2014/main" id="{5928F999-B5AE-46E3-8AB4-BC6896F35F45}"/>
                </a:ext>
              </a:extLst>
            </p:cNvPr>
            <p:cNvSpPr>
              <a:spLocks/>
            </p:cNvSpPr>
            <p:nvPr userDrawn="1"/>
          </p:nvSpPr>
          <p:spPr bwMode="auto">
            <a:xfrm>
              <a:off x="1614734"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36" name="Freeform 30">
              <a:extLst>
                <a:ext uri="{FF2B5EF4-FFF2-40B4-BE49-F238E27FC236}">
                  <a16:creationId xmlns:a16="http://schemas.microsoft.com/office/drawing/2014/main" id="{419DD182-5681-4393-BEAB-F5F199CD2854}"/>
                </a:ext>
              </a:extLst>
            </p:cNvPr>
            <p:cNvSpPr>
              <a:spLocks/>
            </p:cNvSpPr>
            <p:nvPr userDrawn="1"/>
          </p:nvSpPr>
          <p:spPr bwMode="auto">
            <a:xfrm>
              <a:off x="194087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37" name="Freeform 31">
              <a:extLst>
                <a:ext uri="{FF2B5EF4-FFF2-40B4-BE49-F238E27FC236}">
                  <a16:creationId xmlns:a16="http://schemas.microsoft.com/office/drawing/2014/main" id="{E72ACE2A-9435-4572-866A-8048FFFB3B9A}"/>
                </a:ext>
              </a:extLst>
            </p:cNvPr>
            <p:cNvSpPr>
              <a:spLocks/>
            </p:cNvSpPr>
            <p:nvPr userDrawn="1"/>
          </p:nvSpPr>
          <p:spPr bwMode="auto">
            <a:xfrm>
              <a:off x="1393201"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38" name="Freeform 32">
              <a:extLst>
                <a:ext uri="{FF2B5EF4-FFF2-40B4-BE49-F238E27FC236}">
                  <a16:creationId xmlns:a16="http://schemas.microsoft.com/office/drawing/2014/main" id="{E2C0D9B8-1158-4DC9-8525-6EA4F410F9FE}"/>
                </a:ext>
              </a:extLst>
            </p:cNvPr>
            <p:cNvSpPr>
              <a:spLocks/>
            </p:cNvSpPr>
            <p:nvPr userDrawn="1"/>
          </p:nvSpPr>
          <p:spPr bwMode="auto">
            <a:xfrm>
              <a:off x="1721829"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39" name="Freeform 29">
              <a:extLst>
                <a:ext uri="{FF2B5EF4-FFF2-40B4-BE49-F238E27FC236}">
                  <a16:creationId xmlns:a16="http://schemas.microsoft.com/office/drawing/2014/main" id="{9FF21187-CFDF-41DA-8309-C5AA2C47374F}"/>
                </a:ext>
              </a:extLst>
            </p:cNvPr>
            <p:cNvSpPr>
              <a:spLocks/>
            </p:cNvSpPr>
            <p:nvPr userDrawn="1"/>
          </p:nvSpPr>
          <p:spPr bwMode="auto">
            <a:xfrm>
              <a:off x="2269503"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40" name="Freeform 30">
              <a:extLst>
                <a:ext uri="{FF2B5EF4-FFF2-40B4-BE49-F238E27FC236}">
                  <a16:creationId xmlns:a16="http://schemas.microsoft.com/office/drawing/2014/main" id="{5A71EE6F-3035-47CC-A00F-FE3250D3442F}"/>
                </a:ext>
              </a:extLst>
            </p:cNvPr>
            <p:cNvSpPr>
              <a:spLocks/>
            </p:cNvSpPr>
            <p:nvPr userDrawn="1"/>
          </p:nvSpPr>
          <p:spPr bwMode="auto">
            <a:xfrm>
              <a:off x="2595644"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41" name="Freeform 31">
              <a:extLst>
                <a:ext uri="{FF2B5EF4-FFF2-40B4-BE49-F238E27FC236}">
                  <a16:creationId xmlns:a16="http://schemas.microsoft.com/office/drawing/2014/main" id="{AE05787F-5AF8-4A5E-BD2F-FFEFBAB0B4D0}"/>
                </a:ext>
              </a:extLst>
            </p:cNvPr>
            <p:cNvSpPr>
              <a:spLocks/>
            </p:cNvSpPr>
            <p:nvPr userDrawn="1"/>
          </p:nvSpPr>
          <p:spPr bwMode="auto">
            <a:xfrm>
              <a:off x="2047969"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42" name="Freeform 32">
              <a:extLst>
                <a:ext uri="{FF2B5EF4-FFF2-40B4-BE49-F238E27FC236}">
                  <a16:creationId xmlns:a16="http://schemas.microsoft.com/office/drawing/2014/main" id="{6DCE9180-0ADF-4FA9-BF69-F47C6983865A}"/>
                </a:ext>
              </a:extLst>
            </p:cNvPr>
            <p:cNvSpPr>
              <a:spLocks/>
            </p:cNvSpPr>
            <p:nvPr userDrawn="1"/>
          </p:nvSpPr>
          <p:spPr bwMode="auto">
            <a:xfrm>
              <a:off x="2376598"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43" name="Freeform 565">
              <a:extLst>
                <a:ext uri="{FF2B5EF4-FFF2-40B4-BE49-F238E27FC236}">
                  <a16:creationId xmlns:a16="http://schemas.microsoft.com/office/drawing/2014/main" id="{7E46278F-E1EE-4A72-9424-D81ECF2A1436}"/>
                </a:ext>
              </a:extLst>
            </p:cNvPr>
            <p:cNvSpPr>
              <a:spLocks/>
            </p:cNvSpPr>
            <p:nvPr userDrawn="1"/>
          </p:nvSpPr>
          <p:spPr bwMode="auto">
            <a:xfrm>
              <a:off x="292427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44" name="Freeform 566">
              <a:extLst>
                <a:ext uri="{FF2B5EF4-FFF2-40B4-BE49-F238E27FC236}">
                  <a16:creationId xmlns:a16="http://schemas.microsoft.com/office/drawing/2014/main" id="{FB792ABA-ADFC-4C00-BDE1-C3B1EF86830E}"/>
                </a:ext>
              </a:extLst>
            </p:cNvPr>
            <p:cNvSpPr>
              <a:spLocks/>
            </p:cNvSpPr>
            <p:nvPr userDrawn="1"/>
          </p:nvSpPr>
          <p:spPr bwMode="auto">
            <a:xfrm>
              <a:off x="3250413"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45" name="Freeform 567">
              <a:extLst>
                <a:ext uri="{FF2B5EF4-FFF2-40B4-BE49-F238E27FC236}">
                  <a16:creationId xmlns:a16="http://schemas.microsoft.com/office/drawing/2014/main" id="{646E79E9-778D-4703-96F7-870800A341B2}"/>
                </a:ext>
              </a:extLst>
            </p:cNvPr>
            <p:cNvSpPr>
              <a:spLocks/>
            </p:cNvSpPr>
            <p:nvPr userDrawn="1"/>
          </p:nvSpPr>
          <p:spPr bwMode="auto">
            <a:xfrm>
              <a:off x="2702739"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46" name="Freeform 568">
              <a:extLst>
                <a:ext uri="{FF2B5EF4-FFF2-40B4-BE49-F238E27FC236}">
                  <a16:creationId xmlns:a16="http://schemas.microsoft.com/office/drawing/2014/main" id="{E1AFC630-0E6A-4BEC-BC4C-D6E91EDBF650}"/>
                </a:ext>
              </a:extLst>
            </p:cNvPr>
            <p:cNvSpPr>
              <a:spLocks/>
            </p:cNvSpPr>
            <p:nvPr userDrawn="1"/>
          </p:nvSpPr>
          <p:spPr bwMode="auto">
            <a:xfrm>
              <a:off x="3031366"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47" name="Freeform 29">
              <a:extLst>
                <a:ext uri="{FF2B5EF4-FFF2-40B4-BE49-F238E27FC236}">
                  <a16:creationId xmlns:a16="http://schemas.microsoft.com/office/drawing/2014/main" id="{ADCEBC56-92AB-4A9F-85F9-61585C4B5052}"/>
                </a:ext>
              </a:extLst>
            </p:cNvPr>
            <p:cNvSpPr>
              <a:spLocks/>
            </p:cNvSpPr>
            <p:nvPr userDrawn="1"/>
          </p:nvSpPr>
          <p:spPr bwMode="auto">
            <a:xfrm>
              <a:off x="357904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48" name="Freeform 31">
              <a:extLst>
                <a:ext uri="{FF2B5EF4-FFF2-40B4-BE49-F238E27FC236}">
                  <a16:creationId xmlns:a16="http://schemas.microsoft.com/office/drawing/2014/main" id="{C9802287-908F-4A4C-BDDB-70C0C3A6F43F}"/>
                </a:ext>
              </a:extLst>
            </p:cNvPr>
            <p:cNvSpPr>
              <a:spLocks/>
            </p:cNvSpPr>
            <p:nvPr userDrawn="1"/>
          </p:nvSpPr>
          <p:spPr bwMode="auto">
            <a:xfrm>
              <a:off x="3357508"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49" name="Freeform 29">
              <a:extLst>
                <a:ext uri="{FF2B5EF4-FFF2-40B4-BE49-F238E27FC236}">
                  <a16:creationId xmlns:a16="http://schemas.microsoft.com/office/drawing/2014/main" id="{F90B9609-70EA-490F-985A-76FFCEFC4773}"/>
                </a:ext>
              </a:extLst>
            </p:cNvPr>
            <p:cNvSpPr>
              <a:spLocks/>
            </p:cNvSpPr>
            <p:nvPr userDrawn="1"/>
          </p:nvSpPr>
          <p:spPr bwMode="auto">
            <a:xfrm>
              <a:off x="390767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50" name="Freeform 30">
              <a:extLst>
                <a:ext uri="{FF2B5EF4-FFF2-40B4-BE49-F238E27FC236}">
                  <a16:creationId xmlns:a16="http://schemas.microsoft.com/office/drawing/2014/main" id="{12F5075A-92B7-4AC2-BB07-DF2C29930E42}"/>
                </a:ext>
              </a:extLst>
            </p:cNvPr>
            <p:cNvSpPr>
              <a:spLocks/>
            </p:cNvSpPr>
            <p:nvPr userDrawn="1"/>
          </p:nvSpPr>
          <p:spPr bwMode="auto">
            <a:xfrm>
              <a:off x="4233811"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51" name="Freeform 31">
              <a:extLst>
                <a:ext uri="{FF2B5EF4-FFF2-40B4-BE49-F238E27FC236}">
                  <a16:creationId xmlns:a16="http://schemas.microsoft.com/office/drawing/2014/main" id="{30D9B98A-51E9-4962-9734-7A931E17A02D}"/>
                </a:ext>
              </a:extLst>
            </p:cNvPr>
            <p:cNvSpPr>
              <a:spLocks/>
            </p:cNvSpPr>
            <p:nvPr userDrawn="1"/>
          </p:nvSpPr>
          <p:spPr bwMode="auto">
            <a:xfrm>
              <a:off x="3686136"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52" name="Freeform 32">
              <a:extLst>
                <a:ext uri="{FF2B5EF4-FFF2-40B4-BE49-F238E27FC236}">
                  <a16:creationId xmlns:a16="http://schemas.microsoft.com/office/drawing/2014/main" id="{7586E328-7502-4480-9549-D6FEA43FA0C1}"/>
                </a:ext>
              </a:extLst>
            </p:cNvPr>
            <p:cNvSpPr>
              <a:spLocks/>
            </p:cNvSpPr>
            <p:nvPr userDrawn="1"/>
          </p:nvSpPr>
          <p:spPr bwMode="auto">
            <a:xfrm>
              <a:off x="4014764"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53" name="Freeform 29">
              <a:extLst>
                <a:ext uri="{FF2B5EF4-FFF2-40B4-BE49-F238E27FC236}">
                  <a16:creationId xmlns:a16="http://schemas.microsoft.com/office/drawing/2014/main" id="{C79A1EEF-53F8-484B-9E45-2EE7615D40CF}"/>
                </a:ext>
              </a:extLst>
            </p:cNvPr>
            <p:cNvSpPr>
              <a:spLocks/>
            </p:cNvSpPr>
            <p:nvPr userDrawn="1"/>
          </p:nvSpPr>
          <p:spPr bwMode="auto">
            <a:xfrm>
              <a:off x="4562439"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54" name="Freeform 30">
              <a:extLst>
                <a:ext uri="{FF2B5EF4-FFF2-40B4-BE49-F238E27FC236}">
                  <a16:creationId xmlns:a16="http://schemas.microsoft.com/office/drawing/2014/main" id="{6686D282-0526-44DE-9AA5-31E6A28943FC}"/>
                </a:ext>
              </a:extLst>
            </p:cNvPr>
            <p:cNvSpPr>
              <a:spLocks/>
            </p:cNvSpPr>
            <p:nvPr userDrawn="1"/>
          </p:nvSpPr>
          <p:spPr bwMode="auto">
            <a:xfrm>
              <a:off x="488858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55" name="Freeform 31">
              <a:extLst>
                <a:ext uri="{FF2B5EF4-FFF2-40B4-BE49-F238E27FC236}">
                  <a16:creationId xmlns:a16="http://schemas.microsoft.com/office/drawing/2014/main" id="{8A268F73-2757-4471-A11B-3DED63B8FA80}"/>
                </a:ext>
              </a:extLst>
            </p:cNvPr>
            <p:cNvSpPr>
              <a:spLocks/>
            </p:cNvSpPr>
            <p:nvPr userDrawn="1"/>
          </p:nvSpPr>
          <p:spPr bwMode="auto">
            <a:xfrm>
              <a:off x="4340905"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56" name="Freeform 32">
              <a:extLst>
                <a:ext uri="{FF2B5EF4-FFF2-40B4-BE49-F238E27FC236}">
                  <a16:creationId xmlns:a16="http://schemas.microsoft.com/office/drawing/2014/main" id="{D2717DDD-C903-414D-92CD-352DDB9B2BDB}"/>
                </a:ext>
              </a:extLst>
            </p:cNvPr>
            <p:cNvSpPr>
              <a:spLocks/>
            </p:cNvSpPr>
            <p:nvPr userDrawn="1"/>
          </p:nvSpPr>
          <p:spPr bwMode="auto">
            <a:xfrm>
              <a:off x="4669534"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57" name="Freeform 29">
              <a:extLst>
                <a:ext uri="{FF2B5EF4-FFF2-40B4-BE49-F238E27FC236}">
                  <a16:creationId xmlns:a16="http://schemas.microsoft.com/office/drawing/2014/main" id="{ABE98699-D6B3-49B2-96B9-4AE9CB5BF1C5}"/>
                </a:ext>
              </a:extLst>
            </p:cNvPr>
            <p:cNvSpPr>
              <a:spLocks/>
            </p:cNvSpPr>
            <p:nvPr userDrawn="1"/>
          </p:nvSpPr>
          <p:spPr bwMode="auto">
            <a:xfrm>
              <a:off x="5217208"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58" name="Freeform 30">
              <a:extLst>
                <a:ext uri="{FF2B5EF4-FFF2-40B4-BE49-F238E27FC236}">
                  <a16:creationId xmlns:a16="http://schemas.microsoft.com/office/drawing/2014/main" id="{719C55D5-4091-449D-B7A6-F7BFD914D019}"/>
                </a:ext>
              </a:extLst>
            </p:cNvPr>
            <p:cNvSpPr>
              <a:spLocks/>
            </p:cNvSpPr>
            <p:nvPr userDrawn="1"/>
          </p:nvSpPr>
          <p:spPr bwMode="auto">
            <a:xfrm>
              <a:off x="5543348"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59" name="Freeform 31">
              <a:extLst>
                <a:ext uri="{FF2B5EF4-FFF2-40B4-BE49-F238E27FC236}">
                  <a16:creationId xmlns:a16="http://schemas.microsoft.com/office/drawing/2014/main" id="{194515F1-0496-410A-929E-CD0F7A16827E}"/>
                </a:ext>
              </a:extLst>
            </p:cNvPr>
            <p:cNvSpPr>
              <a:spLocks/>
            </p:cNvSpPr>
            <p:nvPr userDrawn="1"/>
          </p:nvSpPr>
          <p:spPr bwMode="auto">
            <a:xfrm>
              <a:off x="4995674"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60" name="Freeform 32">
              <a:extLst>
                <a:ext uri="{FF2B5EF4-FFF2-40B4-BE49-F238E27FC236}">
                  <a16:creationId xmlns:a16="http://schemas.microsoft.com/office/drawing/2014/main" id="{7F26C03F-0DAC-4BB1-9CC4-FC9FCB4CD6C4}"/>
                </a:ext>
              </a:extLst>
            </p:cNvPr>
            <p:cNvSpPr>
              <a:spLocks/>
            </p:cNvSpPr>
            <p:nvPr userDrawn="1"/>
          </p:nvSpPr>
          <p:spPr bwMode="auto">
            <a:xfrm>
              <a:off x="5324302"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61" name="Freeform 29">
              <a:extLst>
                <a:ext uri="{FF2B5EF4-FFF2-40B4-BE49-F238E27FC236}">
                  <a16:creationId xmlns:a16="http://schemas.microsoft.com/office/drawing/2014/main" id="{73166673-3F67-43E4-8164-3EE09EA34CAB}"/>
                </a:ext>
              </a:extLst>
            </p:cNvPr>
            <p:cNvSpPr>
              <a:spLocks/>
            </p:cNvSpPr>
            <p:nvPr userDrawn="1"/>
          </p:nvSpPr>
          <p:spPr bwMode="auto">
            <a:xfrm>
              <a:off x="587197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62" name="Freeform 30">
              <a:extLst>
                <a:ext uri="{FF2B5EF4-FFF2-40B4-BE49-F238E27FC236}">
                  <a16:creationId xmlns:a16="http://schemas.microsoft.com/office/drawing/2014/main" id="{E4C35B9A-FE74-4538-A1BC-372148E0D210}"/>
                </a:ext>
              </a:extLst>
            </p:cNvPr>
            <p:cNvSpPr>
              <a:spLocks/>
            </p:cNvSpPr>
            <p:nvPr userDrawn="1"/>
          </p:nvSpPr>
          <p:spPr bwMode="auto">
            <a:xfrm>
              <a:off x="6198118"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63" name="Freeform 31">
              <a:extLst>
                <a:ext uri="{FF2B5EF4-FFF2-40B4-BE49-F238E27FC236}">
                  <a16:creationId xmlns:a16="http://schemas.microsoft.com/office/drawing/2014/main" id="{1FFDB77B-5964-4DAB-8C27-80722338FBBD}"/>
                </a:ext>
              </a:extLst>
            </p:cNvPr>
            <p:cNvSpPr>
              <a:spLocks/>
            </p:cNvSpPr>
            <p:nvPr userDrawn="1"/>
          </p:nvSpPr>
          <p:spPr bwMode="auto">
            <a:xfrm>
              <a:off x="5650443"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64" name="Freeform 32">
              <a:extLst>
                <a:ext uri="{FF2B5EF4-FFF2-40B4-BE49-F238E27FC236}">
                  <a16:creationId xmlns:a16="http://schemas.microsoft.com/office/drawing/2014/main" id="{1B151AFD-524E-4F1E-8866-10A5B67E452C}"/>
                </a:ext>
              </a:extLst>
            </p:cNvPr>
            <p:cNvSpPr>
              <a:spLocks/>
            </p:cNvSpPr>
            <p:nvPr userDrawn="1"/>
          </p:nvSpPr>
          <p:spPr bwMode="auto">
            <a:xfrm>
              <a:off x="5979071"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65" name="Freeform 587">
              <a:extLst>
                <a:ext uri="{FF2B5EF4-FFF2-40B4-BE49-F238E27FC236}">
                  <a16:creationId xmlns:a16="http://schemas.microsoft.com/office/drawing/2014/main" id="{3BEE1B2A-91C2-4869-AD08-454E181BD74E}"/>
                </a:ext>
              </a:extLst>
            </p:cNvPr>
            <p:cNvSpPr>
              <a:spLocks/>
            </p:cNvSpPr>
            <p:nvPr userDrawn="1"/>
          </p:nvSpPr>
          <p:spPr bwMode="auto">
            <a:xfrm>
              <a:off x="652674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66" name="Freeform 588">
              <a:extLst>
                <a:ext uri="{FF2B5EF4-FFF2-40B4-BE49-F238E27FC236}">
                  <a16:creationId xmlns:a16="http://schemas.microsoft.com/office/drawing/2014/main" id="{C1CC053F-447A-4423-81C1-4BCA48AA26A3}"/>
                </a:ext>
              </a:extLst>
            </p:cNvPr>
            <p:cNvSpPr>
              <a:spLocks/>
            </p:cNvSpPr>
            <p:nvPr userDrawn="1"/>
          </p:nvSpPr>
          <p:spPr bwMode="auto">
            <a:xfrm>
              <a:off x="685288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67" name="Freeform 589">
              <a:extLst>
                <a:ext uri="{FF2B5EF4-FFF2-40B4-BE49-F238E27FC236}">
                  <a16:creationId xmlns:a16="http://schemas.microsoft.com/office/drawing/2014/main" id="{9B1DD336-0E2D-4DDC-8333-C98CCE1E1A85}"/>
                </a:ext>
              </a:extLst>
            </p:cNvPr>
            <p:cNvSpPr>
              <a:spLocks/>
            </p:cNvSpPr>
            <p:nvPr userDrawn="1"/>
          </p:nvSpPr>
          <p:spPr bwMode="auto">
            <a:xfrm>
              <a:off x="6305212"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68" name="Freeform 590">
              <a:extLst>
                <a:ext uri="{FF2B5EF4-FFF2-40B4-BE49-F238E27FC236}">
                  <a16:creationId xmlns:a16="http://schemas.microsoft.com/office/drawing/2014/main" id="{158D2A99-E4E2-40E7-9378-3E26E49F7F2F}"/>
                </a:ext>
              </a:extLst>
            </p:cNvPr>
            <p:cNvSpPr>
              <a:spLocks/>
            </p:cNvSpPr>
            <p:nvPr userDrawn="1"/>
          </p:nvSpPr>
          <p:spPr bwMode="auto">
            <a:xfrm>
              <a:off x="6633840"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69" name="Freeform 29">
              <a:extLst>
                <a:ext uri="{FF2B5EF4-FFF2-40B4-BE49-F238E27FC236}">
                  <a16:creationId xmlns:a16="http://schemas.microsoft.com/office/drawing/2014/main" id="{92FCCA5B-13DA-49D6-A1F3-51D1F94BDB43}"/>
                </a:ext>
              </a:extLst>
            </p:cNvPr>
            <p:cNvSpPr>
              <a:spLocks/>
            </p:cNvSpPr>
            <p:nvPr userDrawn="1"/>
          </p:nvSpPr>
          <p:spPr bwMode="auto">
            <a:xfrm>
              <a:off x="718151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70" name="Freeform 31">
              <a:extLst>
                <a:ext uri="{FF2B5EF4-FFF2-40B4-BE49-F238E27FC236}">
                  <a16:creationId xmlns:a16="http://schemas.microsoft.com/office/drawing/2014/main" id="{A289DBDC-6935-415E-85FE-A40572E76504}"/>
                </a:ext>
              </a:extLst>
            </p:cNvPr>
            <p:cNvSpPr>
              <a:spLocks/>
            </p:cNvSpPr>
            <p:nvPr userDrawn="1"/>
          </p:nvSpPr>
          <p:spPr bwMode="auto">
            <a:xfrm>
              <a:off x="6959981"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09" name="Freeform 29">
              <a:extLst>
                <a:ext uri="{FF2B5EF4-FFF2-40B4-BE49-F238E27FC236}">
                  <a16:creationId xmlns:a16="http://schemas.microsoft.com/office/drawing/2014/main" id="{7B35DED0-FAEC-4E25-8DB7-414F11B87ADD}"/>
                </a:ext>
              </a:extLst>
            </p:cNvPr>
            <p:cNvSpPr>
              <a:spLocks/>
            </p:cNvSpPr>
            <p:nvPr userDrawn="1"/>
          </p:nvSpPr>
          <p:spPr bwMode="auto">
            <a:xfrm>
              <a:off x="751014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10" name="Freeform 30">
              <a:extLst>
                <a:ext uri="{FF2B5EF4-FFF2-40B4-BE49-F238E27FC236}">
                  <a16:creationId xmlns:a16="http://schemas.microsoft.com/office/drawing/2014/main" id="{D53D4FB4-B43D-4C92-B68D-6EBEEA0B6831}"/>
                </a:ext>
              </a:extLst>
            </p:cNvPr>
            <p:cNvSpPr>
              <a:spLocks/>
            </p:cNvSpPr>
            <p:nvPr userDrawn="1"/>
          </p:nvSpPr>
          <p:spPr bwMode="auto">
            <a:xfrm>
              <a:off x="7836283"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11" name="Freeform 31">
              <a:extLst>
                <a:ext uri="{FF2B5EF4-FFF2-40B4-BE49-F238E27FC236}">
                  <a16:creationId xmlns:a16="http://schemas.microsoft.com/office/drawing/2014/main" id="{CF470A36-9FCE-430E-B036-26DEAEC829FD}"/>
                </a:ext>
              </a:extLst>
            </p:cNvPr>
            <p:cNvSpPr>
              <a:spLocks/>
            </p:cNvSpPr>
            <p:nvPr userDrawn="1"/>
          </p:nvSpPr>
          <p:spPr bwMode="auto">
            <a:xfrm>
              <a:off x="7288609"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12" name="Freeform 32">
              <a:extLst>
                <a:ext uri="{FF2B5EF4-FFF2-40B4-BE49-F238E27FC236}">
                  <a16:creationId xmlns:a16="http://schemas.microsoft.com/office/drawing/2014/main" id="{81F14579-EC3F-4FEE-815E-3B7DDF3A3CA7}"/>
                </a:ext>
              </a:extLst>
            </p:cNvPr>
            <p:cNvSpPr>
              <a:spLocks/>
            </p:cNvSpPr>
            <p:nvPr userDrawn="1"/>
          </p:nvSpPr>
          <p:spPr bwMode="auto">
            <a:xfrm>
              <a:off x="7617237"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13" name="Freeform 29">
              <a:extLst>
                <a:ext uri="{FF2B5EF4-FFF2-40B4-BE49-F238E27FC236}">
                  <a16:creationId xmlns:a16="http://schemas.microsoft.com/office/drawing/2014/main" id="{A9CEB7A9-13C6-4E84-BC37-A35D999B3AC3}"/>
                </a:ext>
              </a:extLst>
            </p:cNvPr>
            <p:cNvSpPr>
              <a:spLocks/>
            </p:cNvSpPr>
            <p:nvPr userDrawn="1"/>
          </p:nvSpPr>
          <p:spPr bwMode="auto">
            <a:xfrm>
              <a:off x="816491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14" name="Freeform 30">
              <a:extLst>
                <a:ext uri="{FF2B5EF4-FFF2-40B4-BE49-F238E27FC236}">
                  <a16:creationId xmlns:a16="http://schemas.microsoft.com/office/drawing/2014/main" id="{AE2AB76F-8536-41CE-B0CB-687C8A0B57CD}"/>
                </a:ext>
              </a:extLst>
            </p:cNvPr>
            <p:cNvSpPr>
              <a:spLocks/>
            </p:cNvSpPr>
            <p:nvPr userDrawn="1"/>
          </p:nvSpPr>
          <p:spPr bwMode="auto">
            <a:xfrm>
              <a:off x="849105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15" name="Freeform 31">
              <a:extLst>
                <a:ext uri="{FF2B5EF4-FFF2-40B4-BE49-F238E27FC236}">
                  <a16:creationId xmlns:a16="http://schemas.microsoft.com/office/drawing/2014/main" id="{F1CE6A86-A50D-4E5A-9F6B-ACF54A4FEC9C}"/>
                </a:ext>
              </a:extLst>
            </p:cNvPr>
            <p:cNvSpPr>
              <a:spLocks/>
            </p:cNvSpPr>
            <p:nvPr userDrawn="1"/>
          </p:nvSpPr>
          <p:spPr bwMode="auto">
            <a:xfrm>
              <a:off x="7943378"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16" name="Freeform 32">
              <a:extLst>
                <a:ext uri="{FF2B5EF4-FFF2-40B4-BE49-F238E27FC236}">
                  <a16:creationId xmlns:a16="http://schemas.microsoft.com/office/drawing/2014/main" id="{5FA20C67-51AB-4D8E-9D00-17FB6245A3A5}"/>
                </a:ext>
              </a:extLst>
            </p:cNvPr>
            <p:cNvSpPr>
              <a:spLocks/>
            </p:cNvSpPr>
            <p:nvPr userDrawn="1"/>
          </p:nvSpPr>
          <p:spPr bwMode="auto">
            <a:xfrm>
              <a:off x="8272007"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17" name="Freeform 29">
              <a:extLst>
                <a:ext uri="{FF2B5EF4-FFF2-40B4-BE49-F238E27FC236}">
                  <a16:creationId xmlns:a16="http://schemas.microsoft.com/office/drawing/2014/main" id="{A2A8256D-870B-4A75-88A3-044ACADFC7AA}"/>
                </a:ext>
              </a:extLst>
            </p:cNvPr>
            <p:cNvSpPr>
              <a:spLocks/>
            </p:cNvSpPr>
            <p:nvPr userDrawn="1"/>
          </p:nvSpPr>
          <p:spPr bwMode="auto">
            <a:xfrm>
              <a:off x="881968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18" name="Freeform 30">
              <a:extLst>
                <a:ext uri="{FF2B5EF4-FFF2-40B4-BE49-F238E27FC236}">
                  <a16:creationId xmlns:a16="http://schemas.microsoft.com/office/drawing/2014/main" id="{55858866-0EB3-4BB8-9261-8A53F69A1326}"/>
                </a:ext>
              </a:extLst>
            </p:cNvPr>
            <p:cNvSpPr>
              <a:spLocks/>
            </p:cNvSpPr>
            <p:nvPr userDrawn="1"/>
          </p:nvSpPr>
          <p:spPr bwMode="auto">
            <a:xfrm>
              <a:off x="9145821"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19" name="Freeform 31">
              <a:extLst>
                <a:ext uri="{FF2B5EF4-FFF2-40B4-BE49-F238E27FC236}">
                  <a16:creationId xmlns:a16="http://schemas.microsoft.com/office/drawing/2014/main" id="{26C2A8E5-3E0B-4DC4-AD2D-1B6B3E32F233}"/>
                </a:ext>
              </a:extLst>
            </p:cNvPr>
            <p:cNvSpPr>
              <a:spLocks/>
            </p:cNvSpPr>
            <p:nvPr userDrawn="1"/>
          </p:nvSpPr>
          <p:spPr bwMode="auto">
            <a:xfrm>
              <a:off x="8598147"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20" name="Freeform 32">
              <a:extLst>
                <a:ext uri="{FF2B5EF4-FFF2-40B4-BE49-F238E27FC236}">
                  <a16:creationId xmlns:a16="http://schemas.microsoft.com/office/drawing/2014/main" id="{E29AF684-BDF2-45FC-8ADF-0D5415AEB359}"/>
                </a:ext>
              </a:extLst>
            </p:cNvPr>
            <p:cNvSpPr>
              <a:spLocks/>
            </p:cNvSpPr>
            <p:nvPr userDrawn="1"/>
          </p:nvSpPr>
          <p:spPr bwMode="auto">
            <a:xfrm>
              <a:off x="8926774"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21" name="Freeform 29">
              <a:extLst>
                <a:ext uri="{FF2B5EF4-FFF2-40B4-BE49-F238E27FC236}">
                  <a16:creationId xmlns:a16="http://schemas.microsoft.com/office/drawing/2014/main" id="{3AE1DDE2-4142-4293-8FD3-70BAED944D4B}"/>
                </a:ext>
              </a:extLst>
            </p:cNvPr>
            <p:cNvSpPr>
              <a:spLocks/>
            </p:cNvSpPr>
            <p:nvPr userDrawn="1"/>
          </p:nvSpPr>
          <p:spPr bwMode="auto">
            <a:xfrm>
              <a:off x="947445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22" name="Freeform 30">
              <a:extLst>
                <a:ext uri="{FF2B5EF4-FFF2-40B4-BE49-F238E27FC236}">
                  <a16:creationId xmlns:a16="http://schemas.microsoft.com/office/drawing/2014/main" id="{D5268BE7-7872-40D7-8D79-DF5253225E6B}"/>
                </a:ext>
              </a:extLst>
            </p:cNvPr>
            <p:cNvSpPr>
              <a:spLocks/>
            </p:cNvSpPr>
            <p:nvPr userDrawn="1"/>
          </p:nvSpPr>
          <p:spPr bwMode="auto">
            <a:xfrm>
              <a:off x="9800591"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23" name="Freeform 31">
              <a:extLst>
                <a:ext uri="{FF2B5EF4-FFF2-40B4-BE49-F238E27FC236}">
                  <a16:creationId xmlns:a16="http://schemas.microsoft.com/office/drawing/2014/main" id="{8E7E6139-DC98-4F78-BB0C-458202513125}"/>
                </a:ext>
              </a:extLst>
            </p:cNvPr>
            <p:cNvSpPr>
              <a:spLocks/>
            </p:cNvSpPr>
            <p:nvPr userDrawn="1"/>
          </p:nvSpPr>
          <p:spPr bwMode="auto">
            <a:xfrm>
              <a:off x="9252915"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24" name="Freeform 32">
              <a:extLst>
                <a:ext uri="{FF2B5EF4-FFF2-40B4-BE49-F238E27FC236}">
                  <a16:creationId xmlns:a16="http://schemas.microsoft.com/office/drawing/2014/main" id="{32356A9C-9D7C-469F-A6DB-4C3F9751C8D5}"/>
                </a:ext>
              </a:extLst>
            </p:cNvPr>
            <p:cNvSpPr>
              <a:spLocks/>
            </p:cNvSpPr>
            <p:nvPr userDrawn="1"/>
          </p:nvSpPr>
          <p:spPr bwMode="auto">
            <a:xfrm>
              <a:off x="9581544"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25" name="Freeform 447">
              <a:extLst>
                <a:ext uri="{FF2B5EF4-FFF2-40B4-BE49-F238E27FC236}">
                  <a16:creationId xmlns:a16="http://schemas.microsoft.com/office/drawing/2014/main" id="{8D4AE6E9-6906-4933-8D16-00CA3E63B0C3}"/>
                </a:ext>
              </a:extLst>
            </p:cNvPr>
            <p:cNvSpPr>
              <a:spLocks/>
            </p:cNvSpPr>
            <p:nvPr userDrawn="1"/>
          </p:nvSpPr>
          <p:spPr bwMode="auto">
            <a:xfrm>
              <a:off x="10129218"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26" name="Freeform 448">
              <a:extLst>
                <a:ext uri="{FF2B5EF4-FFF2-40B4-BE49-F238E27FC236}">
                  <a16:creationId xmlns:a16="http://schemas.microsoft.com/office/drawing/2014/main" id="{B76E9759-967D-4664-B0DF-4B05E00BADBA}"/>
                </a:ext>
              </a:extLst>
            </p:cNvPr>
            <p:cNvSpPr>
              <a:spLocks/>
            </p:cNvSpPr>
            <p:nvPr userDrawn="1"/>
          </p:nvSpPr>
          <p:spPr bwMode="auto">
            <a:xfrm>
              <a:off x="1045536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27" name="Freeform 449">
              <a:extLst>
                <a:ext uri="{FF2B5EF4-FFF2-40B4-BE49-F238E27FC236}">
                  <a16:creationId xmlns:a16="http://schemas.microsoft.com/office/drawing/2014/main" id="{C8B29FB7-5C8A-4D1E-9E6D-7B5D37DF1CE5}"/>
                </a:ext>
              </a:extLst>
            </p:cNvPr>
            <p:cNvSpPr>
              <a:spLocks/>
            </p:cNvSpPr>
            <p:nvPr userDrawn="1"/>
          </p:nvSpPr>
          <p:spPr bwMode="auto">
            <a:xfrm>
              <a:off x="9907685"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28" name="Freeform 450">
              <a:extLst>
                <a:ext uri="{FF2B5EF4-FFF2-40B4-BE49-F238E27FC236}">
                  <a16:creationId xmlns:a16="http://schemas.microsoft.com/office/drawing/2014/main" id="{91543753-6930-42BB-9702-A5012C2631C5}"/>
                </a:ext>
              </a:extLst>
            </p:cNvPr>
            <p:cNvSpPr>
              <a:spLocks/>
            </p:cNvSpPr>
            <p:nvPr userDrawn="1"/>
          </p:nvSpPr>
          <p:spPr bwMode="auto">
            <a:xfrm>
              <a:off x="10236312"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29" name="Freeform 29">
              <a:extLst>
                <a:ext uri="{FF2B5EF4-FFF2-40B4-BE49-F238E27FC236}">
                  <a16:creationId xmlns:a16="http://schemas.microsoft.com/office/drawing/2014/main" id="{AE5BDF26-3532-403A-B45C-FA649962EBAB}"/>
                </a:ext>
              </a:extLst>
            </p:cNvPr>
            <p:cNvSpPr>
              <a:spLocks/>
            </p:cNvSpPr>
            <p:nvPr userDrawn="1"/>
          </p:nvSpPr>
          <p:spPr bwMode="auto">
            <a:xfrm>
              <a:off x="1078398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30" name="Freeform 31">
              <a:extLst>
                <a:ext uri="{FF2B5EF4-FFF2-40B4-BE49-F238E27FC236}">
                  <a16:creationId xmlns:a16="http://schemas.microsoft.com/office/drawing/2014/main" id="{DAB70BF2-CD14-43A2-BFF2-D71DAB7EABBE}"/>
                </a:ext>
              </a:extLst>
            </p:cNvPr>
            <p:cNvSpPr>
              <a:spLocks/>
            </p:cNvSpPr>
            <p:nvPr userDrawn="1"/>
          </p:nvSpPr>
          <p:spPr bwMode="auto">
            <a:xfrm>
              <a:off x="10562454"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31" name="Freeform 29">
              <a:extLst>
                <a:ext uri="{FF2B5EF4-FFF2-40B4-BE49-F238E27FC236}">
                  <a16:creationId xmlns:a16="http://schemas.microsoft.com/office/drawing/2014/main" id="{4B7ECA75-6664-4CA1-9DE9-EAA60944C486}"/>
                </a:ext>
              </a:extLst>
            </p:cNvPr>
            <p:cNvSpPr>
              <a:spLocks/>
            </p:cNvSpPr>
            <p:nvPr userDrawn="1"/>
          </p:nvSpPr>
          <p:spPr bwMode="auto">
            <a:xfrm>
              <a:off x="1111261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32" name="Freeform 30">
              <a:extLst>
                <a:ext uri="{FF2B5EF4-FFF2-40B4-BE49-F238E27FC236}">
                  <a16:creationId xmlns:a16="http://schemas.microsoft.com/office/drawing/2014/main" id="{497F16F1-8A9E-40FF-A3EF-BE9DFFE5BB69}"/>
                </a:ext>
              </a:extLst>
            </p:cNvPr>
            <p:cNvSpPr>
              <a:spLocks/>
            </p:cNvSpPr>
            <p:nvPr userDrawn="1"/>
          </p:nvSpPr>
          <p:spPr bwMode="auto">
            <a:xfrm>
              <a:off x="1143875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33" name="Freeform 31">
              <a:extLst>
                <a:ext uri="{FF2B5EF4-FFF2-40B4-BE49-F238E27FC236}">
                  <a16:creationId xmlns:a16="http://schemas.microsoft.com/office/drawing/2014/main" id="{987ABA6C-216B-4175-86F6-C30635691317}"/>
                </a:ext>
              </a:extLst>
            </p:cNvPr>
            <p:cNvSpPr>
              <a:spLocks/>
            </p:cNvSpPr>
            <p:nvPr userDrawn="1"/>
          </p:nvSpPr>
          <p:spPr bwMode="auto">
            <a:xfrm>
              <a:off x="10891083"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34" name="Freeform 32">
              <a:extLst>
                <a:ext uri="{FF2B5EF4-FFF2-40B4-BE49-F238E27FC236}">
                  <a16:creationId xmlns:a16="http://schemas.microsoft.com/office/drawing/2014/main" id="{61F71826-B4FE-416F-9145-8F33288E0DE1}"/>
                </a:ext>
              </a:extLst>
            </p:cNvPr>
            <p:cNvSpPr>
              <a:spLocks/>
            </p:cNvSpPr>
            <p:nvPr userDrawn="1"/>
          </p:nvSpPr>
          <p:spPr bwMode="auto">
            <a:xfrm>
              <a:off x="11219710"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35" name="Freeform 29">
              <a:extLst>
                <a:ext uri="{FF2B5EF4-FFF2-40B4-BE49-F238E27FC236}">
                  <a16:creationId xmlns:a16="http://schemas.microsoft.com/office/drawing/2014/main" id="{F50985CF-3F9E-4DF0-A06D-4AB86CEB0DBE}"/>
                </a:ext>
              </a:extLst>
            </p:cNvPr>
            <p:cNvSpPr>
              <a:spLocks/>
            </p:cNvSpPr>
            <p:nvPr userDrawn="1"/>
          </p:nvSpPr>
          <p:spPr bwMode="auto">
            <a:xfrm>
              <a:off x="1176738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36" name="Freeform 30">
              <a:extLst>
                <a:ext uri="{FF2B5EF4-FFF2-40B4-BE49-F238E27FC236}">
                  <a16:creationId xmlns:a16="http://schemas.microsoft.com/office/drawing/2014/main" id="{4DB670AE-1D2E-45FD-8AD2-63D84EA90E5B}"/>
                </a:ext>
              </a:extLst>
            </p:cNvPr>
            <p:cNvSpPr>
              <a:spLocks/>
            </p:cNvSpPr>
            <p:nvPr userDrawn="1"/>
          </p:nvSpPr>
          <p:spPr bwMode="auto">
            <a:xfrm>
              <a:off x="12093526"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37" name="Freeform 31">
              <a:extLst>
                <a:ext uri="{FF2B5EF4-FFF2-40B4-BE49-F238E27FC236}">
                  <a16:creationId xmlns:a16="http://schemas.microsoft.com/office/drawing/2014/main" id="{1807B6CA-88CE-4FAA-9A19-0CF0C498F049}"/>
                </a:ext>
              </a:extLst>
            </p:cNvPr>
            <p:cNvSpPr>
              <a:spLocks/>
            </p:cNvSpPr>
            <p:nvPr userDrawn="1"/>
          </p:nvSpPr>
          <p:spPr bwMode="auto">
            <a:xfrm>
              <a:off x="11545852"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38" name="Freeform 32">
              <a:extLst>
                <a:ext uri="{FF2B5EF4-FFF2-40B4-BE49-F238E27FC236}">
                  <a16:creationId xmlns:a16="http://schemas.microsoft.com/office/drawing/2014/main" id="{C67AE1A0-62D1-4F8D-A25B-811CA15D54DC}"/>
                </a:ext>
              </a:extLst>
            </p:cNvPr>
            <p:cNvSpPr>
              <a:spLocks/>
            </p:cNvSpPr>
            <p:nvPr userDrawn="1"/>
          </p:nvSpPr>
          <p:spPr bwMode="auto">
            <a:xfrm>
              <a:off x="11874480"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07" name="Group 1806">
            <a:extLst>
              <a:ext uri="{FF2B5EF4-FFF2-40B4-BE49-F238E27FC236}">
                <a16:creationId xmlns:a16="http://schemas.microsoft.com/office/drawing/2014/main" id="{92FDE850-1B12-48F0-BED6-2DBAB9165F64}"/>
              </a:ext>
            </a:extLst>
          </p:cNvPr>
          <p:cNvGrpSpPr/>
          <p:nvPr userDrawn="1"/>
        </p:nvGrpSpPr>
        <p:grpSpPr>
          <a:xfrm>
            <a:off x="83667" y="3484247"/>
            <a:ext cx="12009863" cy="176637"/>
            <a:chOff x="83664" y="3400078"/>
            <a:chExt cx="12009863" cy="176637"/>
          </a:xfrm>
        </p:grpSpPr>
        <p:sp>
          <p:nvSpPr>
            <p:cNvPr id="1663" name="Freeform 29">
              <a:extLst>
                <a:ext uri="{FF2B5EF4-FFF2-40B4-BE49-F238E27FC236}">
                  <a16:creationId xmlns:a16="http://schemas.microsoft.com/office/drawing/2014/main" id="{98781EFE-2EFB-4D4B-8E66-D1EA1CB02C8F}"/>
                </a:ext>
              </a:extLst>
            </p:cNvPr>
            <p:cNvSpPr>
              <a:spLocks/>
            </p:cNvSpPr>
            <p:nvPr userDrawn="1"/>
          </p:nvSpPr>
          <p:spPr bwMode="auto">
            <a:xfrm flipH="1">
              <a:off x="11871994"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64" name="Freeform 30">
              <a:extLst>
                <a:ext uri="{FF2B5EF4-FFF2-40B4-BE49-F238E27FC236}">
                  <a16:creationId xmlns:a16="http://schemas.microsoft.com/office/drawing/2014/main" id="{5AC35079-1F3E-4866-989E-6FF54274D758}"/>
                </a:ext>
              </a:extLst>
            </p:cNvPr>
            <p:cNvSpPr>
              <a:spLocks/>
            </p:cNvSpPr>
            <p:nvPr userDrawn="1"/>
          </p:nvSpPr>
          <p:spPr bwMode="auto">
            <a:xfrm flipH="1">
              <a:off x="1154585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65" name="Freeform 31">
              <a:extLst>
                <a:ext uri="{FF2B5EF4-FFF2-40B4-BE49-F238E27FC236}">
                  <a16:creationId xmlns:a16="http://schemas.microsoft.com/office/drawing/2014/main" id="{CED9638B-513A-40B8-B99F-2B0EB9A8989B}"/>
                </a:ext>
              </a:extLst>
            </p:cNvPr>
            <p:cNvSpPr>
              <a:spLocks/>
            </p:cNvSpPr>
            <p:nvPr userDrawn="1"/>
          </p:nvSpPr>
          <p:spPr bwMode="auto">
            <a:xfrm flipH="1">
              <a:off x="11979088"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66" name="Freeform 32">
              <a:extLst>
                <a:ext uri="{FF2B5EF4-FFF2-40B4-BE49-F238E27FC236}">
                  <a16:creationId xmlns:a16="http://schemas.microsoft.com/office/drawing/2014/main" id="{B353040C-362C-4426-ACC8-84A400887CF7}"/>
                </a:ext>
              </a:extLst>
            </p:cNvPr>
            <p:cNvSpPr>
              <a:spLocks/>
            </p:cNvSpPr>
            <p:nvPr userDrawn="1"/>
          </p:nvSpPr>
          <p:spPr bwMode="auto">
            <a:xfrm flipH="1">
              <a:off x="11652948"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67" name="Freeform 29">
              <a:extLst>
                <a:ext uri="{FF2B5EF4-FFF2-40B4-BE49-F238E27FC236}">
                  <a16:creationId xmlns:a16="http://schemas.microsoft.com/office/drawing/2014/main" id="{FDD943C2-3B5B-48F3-B3C9-1946976C3E8F}"/>
                </a:ext>
              </a:extLst>
            </p:cNvPr>
            <p:cNvSpPr>
              <a:spLocks/>
            </p:cNvSpPr>
            <p:nvPr userDrawn="1"/>
          </p:nvSpPr>
          <p:spPr bwMode="auto">
            <a:xfrm flipH="1">
              <a:off x="11217224"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68" name="Freeform 30">
              <a:extLst>
                <a:ext uri="{FF2B5EF4-FFF2-40B4-BE49-F238E27FC236}">
                  <a16:creationId xmlns:a16="http://schemas.microsoft.com/office/drawing/2014/main" id="{FF936BE9-0C83-4A9C-97EE-7B3E3AA05E15}"/>
                </a:ext>
              </a:extLst>
            </p:cNvPr>
            <p:cNvSpPr>
              <a:spLocks/>
            </p:cNvSpPr>
            <p:nvPr userDrawn="1"/>
          </p:nvSpPr>
          <p:spPr bwMode="auto">
            <a:xfrm flipH="1">
              <a:off x="10891084"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69" name="Freeform 31">
              <a:extLst>
                <a:ext uri="{FF2B5EF4-FFF2-40B4-BE49-F238E27FC236}">
                  <a16:creationId xmlns:a16="http://schemas.microsoft.com/office/drawing/2014/main" id="{C502A4FD-F165-4798-98D5-D84A612745B1}"/>
                </a:ext>
              </a:extLst>
            </p:cNvPr>
            <p:cNvSpPr>
              <a:spLocks/>
            </p:cNvSpPr>
            <p:nvPr userDrawn="1"/>
          </p:nvSpPr>
          <p:spPr bwMode="auto">
            <a:xfrm flipH="1">
              <a:off x="11324319"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70" name="Freeform 32">
              <a:extLst>
                <a:ext uri="{FF2B5EF4-FFF2-40B4-BE49-F238E27FC236}">
                  <a16:creationId xmlns:a16="http://schemas.microsoft.com/office/drawing/2014/main" id="{59853ABE-BF7D-4F12-A6C4-D4178C249987}"/>
                </a:ext>
              </a:extLst>
            </p:cNvPr>
            <p:cNvSpPr>
              <a:spLocks/>
            </p:cNvSpPr>
            <p:nvPr userDrawn="1"/>
          </p:nvSpPr>
          <p:spPr bwMode="auto">
            <a:xfrm flipH="1">
              <a:off x="10998178"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71" name="Freeform 29">
              <a:extLst>
                <a:ext uri="{FF2B5EF4-FFF2-40B4-BE49-F238E27FC236}">
                  <a16:creationId xmlns:a16="http://schemas.microsoft.com/office/drawing/2014/main" id="{DF230622-28A8-4509-88E0-6DF5AD5C96F2}"/>
                </a:ext>
              </a:extLst>
            </p:cNvPr>
            <p:cNvSpPr>
              <a:spLocks/>
            </p:cNvSpPr>
            <p:nvPr userDrawn="1"/>
          </p:nvSpPr>
          <p:spPr bwMode="auto">
            <a:xfrm flipH="1">
              <a:off x="10562456"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72" name="Freeform 30">
              <a:extLst>
                <a:ext uri="{FF2B5EF4-FFF2-40B4-BE49-F238E27FC236}">
                  <a16:creationId xmlns:a16="http://schemas.microsoft.com/office/drawing/2014/main" id="{08805C52-0798-44A5-B7B8-242CF64D2A89}"/>
                </a:ext>
              </a:extLst>
            </p:cNvPr>
            <p:cNvSpPr>
              <a:spLocks/>
            </p:cNvSpPr>
            <p:nvPr userDrawn="1"/>
          </p:nvSpPr>
          <p:spPr bwMode="auto">
            <a:xfrm flipH="1">
              <a:off x="1023631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73" name="Freeform 31">
              <a:extLst>
                <a:ext uri="{FF2B5EF4-FFF2-40B4-BE49-F238E27FC236}">
                  <a16:creationId xmlns:a16="http://schemas.microsoft.com/office/drawing/2014/main" id="{7FA0C543-8062-4F53-8686-E93E45F01D09}"/>
                </a:ext>
              </a:extLst>
            </p:cNvPr>
            <p:cNvSpPr>
              <a:spLocks/>
            </p:cNvSpPr>
            <p:nvPr userDrawn="1"/>
          </p:nvSpPr>
          <p:spPr bwMode="auto">
            <a:xfrm flipH="1">
              <a:off x="10669550"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74" name="Freeform 32">
              <a:extLst>
                <a:ext uri="{FF2B5EF4-FFF2-40B4-BE49-F238E27FC236}">
                  <a16:creationId xmlns:a16="http://schemas.microsoft.com/office/drawing/2014/main" id="{414128E2-3BDD-4479-A23F-919785B96CA8}"/>
                </a:ext>
              </a:extLst>
            </p:cNvPr>
            <p:cNvSpPr>
              <a:spLocks/>
            </p:cNvSpPr>
            <p:nvPr userDrawn="1"/>
          </p:nvSpPr>
          <p:spPr bwMode="auto">
            <a:xfrm flipH="1">
              <a:off x="10343410"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75" name="Freeform 29">
              <a:extLst>
                <a:ext uri="{FF2B5EF4-FFF2-40B4-BE49-F238E27FC236}">
                  <a16:creationId xmlns:a16="http://schemas.microsoft.com/office/drawing/2014/main" id="{E268CFC1-FE3E-43B8-8CC1-EDECAC7301B4}"/>
                </a:ext>
              </a:extLst>
            </p:cNvPr>
            <p:cNvSpPr>
              <a:spLocks/>
            </p:cNvSpPr>
            <p:nvPr userDrawn="1"/>
          </p:nvSpPr>
          <p:spPr bwMode="auto">
            <a:xfrm flipH="1">
              <a:off x="9907687"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76" name="Freeform 30">
              <a:extLst>
                <a:ext uri="{FF2B5EF4-FFF2-40B4-BE49-F238E27FC236}">
                  <a16:creationId xmlns:a16="http://schemas.microsoft.com/office/drawing/2014/main" id="{48905F2C-D3C7-4F22-B80C-A617D2CDDD12}"/>
                </a:ext>
              </a:extLst>
            </p:cNvPr>
            <p:cNvSpPr>
              <a:spLocks/>
            </p:cNvSpPr>
            <p:nvPr userDrawn="1"/>
          </p:nvSpPr>
          <p:spPr bwMode="auto">
            <a:xfrm flipH="1">
              <a:off x="9581546"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77" name="Freeform 31">
              <a:extLst>
                <a:ext uri="{FF2B5EF4-FFF2-40B4-BE49-F238E27FC236}">
                  <a16:creationId xmlns:a16="http://schemas.microsoft.com/office/drawing/2014/main" id="{5E415D7A-153B-4BE6-A534-891698AEDDCA}"/>
                </a:ext>
              </a:extLst>
            </p:cNvPr>
            <p:cNvSpPr>
              <a:spLocks/>
            </p:cNvSpPr>
            <p:nvPr userDrawn="1"/>
          </p:nvSpPr>
          <p:spPr bwMode="auto">
            <a:xfrm flipH="1">
              <a:off x="10014782"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78" name="Freeform 32">
              <a:extLst>
                <a:ext uri="{FF2B5EF4-FFF2-40B4-BE49-F238E27FC236}">
                  <a16:creationId xmlns:a16="http://schemas.microsoft.com/office/drawing/2014/main" id="{49AAA949-C055-4985-868E-80CC35E96173}"/>
                </a:ext>
              </a:extLst>
            </p:cNvPr>
            <p:cNvSpPr>
              <a:spLocks/>
            </p:cNvSpPr>
            <p:nvPr userDrawn="1"/>
          </p:nvSpPr>
          <p:spPr bwMode="auto">
            <a:xfrm flipH="1">
              <a:off x="9688641"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79" name="Freeform 477">
              <a:extLst>
                <a:ext uri="{FF2B5EF4-FFF2-40B4-BE49-F238E27FC236}">
                  <a16:creationId xmlns:a16="http://schemas.microsoft.com/office/drawing/2014/main" id="{9DF40204-D393-4929-B364-3EF6E6DFDBBA}"/>
                </a:ext>
              </a:extLst>
            </p:cNvPr>
            <p:cNvSpPr>
              <a:spLocks/>
            </p:cNvSpPr>
            <p:nvPr userDrawn="1"/>
          </p:nvSpPr>
          <p:spPr bwMode="auto">
            <a:xfrm flipH="1">
              <a:off x="925291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80" name="Freeform 478">
              <a:extLst>
                <a:ext uri="{FF2B5EF4-FFF2-40B4-BE49-F238E27FC236}">
                  <a16:creationId xmlns:a16="http://schemas.microsoft.com/office/drawing/2014/main" id="{020584A4-31D8-4275-9C07-C77F07ABBC63}"/>
                </a:ext>
              </a:extLst>
            </p:cNvPr>
            <p:cNvSpPr>
              <a:spLocks/>
            </p:cNvSpPr>
            <p:nvPr userDrawn="1"/>
          </p:nvSpPr>
          <p:spPr bwMode="auto">
            <a:xfrm flipH="1">
              <a:off x="8926777"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81" name="Freeform 479">
              <a:extLst>
                <a:ext uri="{FF2B5EF4-FFF2-40B4-BE49-F238E27FC236}">
                  <a16:creationId xmlns:a16="http://schemas.microsoft.com/office/drawing/2014/main" id="{FA93F535-3FC1-4781-8824-F58C4DE37181}"/>
                </a:ext>
              </a:extLst>
            </p:cNvPr>
            <p:cNvSpPr>
              <a:spLocks/>
            </p:cNvSpPr>
            <p:nvPr userDrawn="1"/>
          </p:nvSpPr>
          <p:spPr bwMode="auto">
            <a:xfrm flipH="1">
              <a:off x="9360012"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82" name="Freeform 480">
              <a:extLst>
                <a:ext uri="{FF2B5EF4-FFF2-40B4-BE49-F238E27FC236}">
                  <a16:creationId xmlns:a16="http://schemas.microsoft.com/office/drawing/2014/main" id="{3B459755-7697-4749-B7D5-18468604D693}"/>
                </a:ext>
              </a:extLst>
            </p:cNvPr>
            <p:cNvSpPr>
              <a:spLocks/>
            </p:cNvSpPr>
            <p:nvPr userDrawn="1"/>
          </p:nvSpPr>
          <p:spPr bwMode="auto">
            <a:xfrm flipH="1">
              <a:off x="9033872"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83" name="Freeform 29">
              <a:extLst>
                <a:ext uri="{FF2B5EF4-FFF2-40B4-BE49-F238E27FC236}">
                  <a16:creationId xmlns:a16="http://schemas.microsoft.com/office/drawing/2014/main" id="{EC2F29CA-EFE3-4A17-9F53-E9958210776F}"/>
                </a:ext>
              </a:extLst>
            </p:cNvPr>
            <p:cNvSpPr>
              <a:spLocks/>
            </p:cNvSpPr>
            <p:nvPr userDrawn="1"/>
          </p:nvSpPr>
          <p:spPr bwMode="auto">
            <a:xfrm flipH="1">
              <a:off x="859814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84" name="Freeform 31">
              <a:extLst>
                <a:ext uri="{FF2B5EF4-FFF2-40B4-BE49-F238E27FC236}">
                  <a16:creationId xmlns:a16="http://schemas.microsoft.com/office/drawing/2014/main" id="{B65095C3-4884-4CC8-BF5F-E6D31464C12E}"/>
                </a:ext>
              </a:extLst>
            </p:cNvPr>
            <p:cNvSpPr>
              <a:spLocks/>
            </p:cNvSpPr>
            <p:nvPr userDrawn="1"/>
          </p:nvSpPr>
          <p:spPr bwMode="auto">
            <a:xfrm flipH="1">
              <a:off x="8705243"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85" name="Freeform 29">
              <a:extLst>
                <a:ext uri="{FF2B5EF4-FFF2-40B4-BE49-F238E27FC236}">
                  <a16:creationId xmlns:a16="http://schemas.microsoft.com/office/drawing/2014/main" id="{60CCBCA0-307E-4142-980F-9663E66A99C8}"/>
                </a:ext>
              </a:extLst>
            </p:cNvPr>
            <p:cNvSpPr>
              <a:spLocks/>
            </p:cNvSpPr>
            <p:nvPr userDrawn="1"/>
          </p:nvSpPr>
          <p:spPr bwMode="auto">
            <a:xfrm flipH="1">
              <a:off x="826952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86" name="Freeform 30">
              <a:extLst>
                <a:ext uri="{FF2B5EF4-FFF2-40B4-BE49-F238E27FC236}">
                  <a16:creationId xmlns:a16="http://schemas.microsoft.com/office/drawing/2014/main" id="{5143BB9C-ECE1-4409-8307-3F7BB80F4DFE}"/>
                </a:ext>
              </a:extLst>
            </p:cNvPr>
            <p:cNvSpPr>
              <a:spLocks/>
            </p:cNvSpPr>
            <p:nvPr userDrawn="1"/>
          </p:nvSpPr>
          <p:spPr bwMode="auto">
            <a:xfrm flipH="1">
              <a:off x="7943379"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87" name="Freeform 31">
              <a:extLst>
                <a:ext uri="{FF2B5EF4-FFF2-40B4-BE49-F238E27FC236}">
                  <a16:creationId xmlns:a16="http://schemas.microsoft.com/office/drawing/2014/main" id="{A8D24787-125A-4736-B6D5-CBB54DA5C9E9}"/>
                </a:ext>
              </a:extLst>
            </p:cNvPr>
            <p:cNvSpPr>
              <a:spLocks/>
            </p:cNvSpPr>
            <p:nvPr userDrawn="1"/>
          </p:nvSpPr>
          <p:spPr bwMode="auto">
            <a:xfrm flipH="1">
              <a:off x="8376614"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88" name="Freeform 32">
              <a:extLst>
                <a:ext uri="{FF2B5EF4-FFF2-40B4-BE49-F238E27FC236}">
                  <a16:creationId xmlns:a16="http://schemas.microsoft.com/office/drawing/2014/main" id="{C10C3F8B-9AFD-4863-9A91-1A2E9C8C9055}"/>
                </a:ext>
              </a:extLst>
            </p:cNvPr>
            <p:cNvSpPr>
              <a:spLocks/>
            </p:cNvSpPr>
            <p:nvPr userDrawn="1"/>
          </p:nvSpPr>
          <p:spPr bwMode="auto">
            <a:xfrm flipH="1">
              <a:off x="8050474"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89" name="Freeform 29">
              <a:extLst>
                <a:ext uri="{FF2B5EF4-FFF2-40B4-BE49-F238E27FC236}">
                  <a16:creationId xmlns:a16="http://schemas.microsoft.com/office/drawing/2014/main" id="{73E8CF42-2975-4E1A-B1FE-C4BE0D25A9CA}"/>
                </a:ext>
              </a:extLst>
            </p:cNvPr>
            <p:cNvSpPr>
              <a:spLocks/>
            </p:cNvSpPr>
            <p:nvPr userDrawn="1"/>
          </p:nvSpPr>
          <p:spPr bwMode="auto">
            <a:xfrm flipH="1">
              <a:off x="7614751"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90" name="Freeform 30">
              <a:extLst>
                <a:ext uri="{FF2B5EF4-FFF2-40B4-BE49-F238E27FC236}">
                  <a16:creationId xmlns:a16="http://schemas.microsoft.com/office/drawing/2014/main" id="{5678F24C-5009-4E64-B21E-9501D9BDFB87}"/>
                </a:ext>
              </a:extLst>
            </p:cNvPr>
            <p:cNvSpPr>
              <a:spLocks/>
            </p:cNvSpPr>
            <p:nvPr userDrawn="1"/>
          </p:nvSpPr>
          <p:spPr bwMode="auto">
            <a:xfrm flipH="1">
              <a:off x="728861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91" name="Freeform 31">
              <a:extLst>
                <a:ext uri="{FF2B5EF4-FFF2-40B4-BE49-F238E27FC236}">
                  <a16:creationId xmlns:a16="http://schemas.microsoft.com/office/drawing/2014/main" id="{320D933A-8D07-44C0-BA74-D2D7677F66E4}"/>
                </a:ext>
              </a:extLst>
            </p:cNvPr>
            <p:cNvSpPr>
              <a:spLocks/>
            </p:cNvSpPr>
            <p:nvPr userDrawn="1"/>
          </p:nvSpPr>
          <p:spPr bwMode="auto">
            <a:xfrm flipH="1">
              <a:off x="7721846"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92" name="Freeform 32">
              <a:extLst>
                <a:ext uri="{FF2B5EF4-FFF2-40B4-BE49-F238E27FC236}">
                  <a16:creationId xmlns:a16="http://schemas.microsoft.com/office/drawing/2014/main" id="{1F5E24A6-A8FD-4CF4-8C08-5BFFBC3D58A4}"/>
                </a:ext>
              </a:extLst>
            </p:cNvPr>
            <p:cNvSpPr>
              <a:spLocks/>
            </p:cNvSpPr>
            <p:nvPr userDrawn="1"/>
          </p:nvSpPr>
          <p:spPr bwMode="auto">
            <a:xfrm flipH="1">
              <a:off x="7395705"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93" name="Freeform 29">
              <a:extLst>
                <a:ext uri="{FF2B5EF4-FFF2-40B4-BE49-F238E27FC236}">
                  <a16:creationId xmlns:a16="http://schemas.microsoft.com/office/drawing/2014/main" id="{C989A943-7262-45A1-9BE6-E0F717A41F2E}"/>
                </a:ext>
              </a:extLst>
            </p:cNvPr>
            <p:cNvSpPr>
              <a:spLocks/>
            </p:cNvSpPr>
            <p:nvPr userDrawn="1"/>
          </p:nvSpPr>
          <p:spPr bwMode="auto">
            <a:xfrm flipH="1">
              <a:off x="6959982"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94" name="Freeform 30">
              <a:extLst>
                <a:ext uri="{FF2B5EF4-FFF2-40B4-BE49-F238E27FC236}">
                  <a16:creationId xmlns:a16="http://schemas.microsoft.com/office/drawing/2014/main" id="{61ACCAF2-2A52-4482-A9F4-D5B3A82EADF8}"/>
                </a:ext>
              </a:extLst>
            </p:cNvPr>
            <p:cNvSpPr>
              <a:spLocks/>
            </p:cNvSpPr>
            <p:nvPr userDrawn="1"/>
          </p:nvSpPr>
          <p:spPr bwMode="auto">
            <a:xfrm flipH="1">
              <a:off x="6633842"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95" name="Freeform 31">
              <a:extLst>
                <a:ext uri="{FF2B5EF4-FFF2-40B4-BE49-F238E27FC236}">
                  <a16:creationId xmlns:a16="http://schemas.microsoft.com/office/drawing/2014/main" id="{2A11B4FA-892A-4C76-A95A-24FC891CA6FB}"/>
                </a:ext>
              </a:extLst>
            </p:cNvPr>
            <p:cNvSpPr>
              <a:spLocks/>
            </p:cNvSpPr>
            <p:nvPr userDrawn="1"/>
          </p:nvSpPr>
          <p:spPr bwMode="auto">
            <a:xfrm flipH="1">
              <a:off x="7067077"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96" name="Freeform 32">
              <a:extLst>
                <a:ext uri="{FF2B5EF4-FFF2-40B4-BE49-F238E27FC236}">
                  <a16:creationId xmlns:a16="http://schemas.microsoft.com/office/drawing/2014/main" id="{BC35ABD4-583B-4514-AA9F-F3541D4EAB1B}"/>
                </a:ext>
              </a:extLst>
            </p:cNvPr>
            <p:cNvSpPr>
              <a:spLocks/>
            </p:cNvSpPr>
            <p:nvPr userDrawn="1"/>
          </p:nvSpPr>
          <p:spPr bwMode="auto">
            <a:xfrm flipH="1">
              <a:off x="6740936"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97" name="Freeform 29">
              <a:extLst>
                <a:ext uri="{FF2B5EF4-FFF2-40B4-BE49-F238E27FC236}">
                  <a16:creationId xmlns:a16="http://schemas.microsoft.com/office/drawing/2014/main" id="{099E2A5E-1F66-4A6C-BA11-546388AE79FE}"/>
                </a:ext>
              </a:extLst>
            </p:cNvPr>
            <p:cNvSpPr>
              <a:spLocks/>
            </p:cNvSpPr>
            <p:nvPr userDrawn="1"/>
          </p:nvSpPr>
          <p:spPr bwMode="auto">
            <a:xfrm flipH="1">
              <a:off x="630521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98" name="Freeform 30">
              <a:extLst>
                <a:ext uri="{FF2B5EF4-FFF2-40B4-BE49-F238E27FC236}">
                  <a16:creationId xmlns:a16="http://schemas.microsoft.com/office/drawing/2014/main" id="{B63247ED-A8D2-4104-8566-AF2BDA292B8E}"/>
                </a:ext>
              </a:extLst>
            </p:cNvPr>
            <p:cNvSpPr>
              <a:spLocks/>
            </p:cNvSpPr>
            <p:nvPr userDrawn="1"/>
          </p:nvSpPr>
          <p:spPr bwMode="auto">
            <a:xfrm flipH="1">
              <a:off x="5979072"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99" name="Freeform 31">
              <a:extLst>
                <a:ext uri="{FF2B5EF4-FFF2-40B4-BE49-F238E27FC236}">
                  <a16:creationId xmlns:a16="http://schemas.microsoft.com/office/drawing/2014/main" id="{5B50F333-6146-4DD9-818B-A2BBE6DE3521}"/>
                </a:ext>
              </a:extLst>
            </p:cNvPr>
            <p:cNvSpPr>
              <a:spLocks/>
            </p:cNvSpPr>
            <p:nvPr userDrawn="1"/>
          </p:nvSpPr>
          <p:spPr bwMode="auto">
            <a:xfrm flipH="1">
              <a:off x="6412308"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00" name="Freeform 32">
              <a:extLst>
                <a:ext uri="{FF2B5EF4-FFF2-40B4-BE49-F238E27FC236}">
                  <a16:creationId xmlns:a16="http://schemas.microsoft.com/office/drawing/2014/main" id="{2274CABB-8DED-4706-9F1A-726B6BEF976B}"/>
                </a:ext>
              </a:extLst>
            </p:cNvPr>
            <p:cNvSpPr>
              <a:spLocks/>
            </p:cNvSpPr>
            <p:nvPr userDrawn="1"/>
          </p:nvSpPr>
          <p:spPr bwMode="auto">
            <a:xfrm flipH="1">
              <a:off x="6086167"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01" name="Freeform 499">
              <a:extLst>
                <a:ext uri="{FF2B5EF4-FFF2-40B4-BE49-F238E27FC236}">
                  <a16:creationId xmlns:a16="http://schemas.microsoft.com/office/drawing/2014/main" id="{AF80AD94-4DEE-46EA-9563-322BB28212C8}"/>
                </a:ext>
              </a:extLst>
            </p:cNvPr>
            <p:cNvSpPr>
              <a:spLocks/>
            </p:cNvSpPr>
            <p:nvPr userDrawn="1"/>
          </p:nvSpPr>
          <p:spPr bwMode="auto">
            <a:xfrm flipH="1">
              <a:off x="565044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02" name="Freeform 500">
              <a:extLst>
                <a:ext uri="{FF2B5EF4-FFF2-40B4-BE49-F238E27FC236}">
                  <a16:creationId xmlns:a16="http://schemas.microsoft.com/office/drawing/2014/main" id="{F1B7DFC8-4587-46B7-AAC8-F87FB21DC4C0}"/>
                </a:ext>
              </a:extLst>
            </p:cNvPr>
            <p:cNvSpPr>
              <a:spLocks/>
            </p:cNvSpPr>
            <p:nvPr userDrawn="1"/>
          </p:nvSpPr>
          <p:spPr bwMode="auto">
            <a:xfrm flipH="1">
              <a:off x="532430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03" name="Freeform 501">
              <a:extLst>
                <a:ext uri="{FF2B5EF4-FFF2-40B4-BE49-F238E27FC236}">
                  <a16:creationId xmlns:a16="http://schemas.microsoft.com/office/drawing/2014/main" id="{C67FB732-0AFE-4115-82D6-1FAF1D4B1694}"/>
                </a:ext>
              </a:extLst>
            </p:cNvPr>
            <p:cNvSpPr>
              <a:spLocks/>
            </p:cNvSpPr>
            <p:nvPr userDrawn="1"/>
          </p:nvSpPr>
          <p:spPr bwMode="auto">
            <a:xfrm flipH="1">
              <a:off x="5757539"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04" name="Freeform 502">
              <a:extLst>
                <a:ext uri="{FF2B5EF4-FFF2-40B4-BE49-F238E27FC236}">
                  <a16:creationId xmlns:a16="http://schemas.microsoft.com/office/drawing/2014/main" id="{4C810AFF-19C1-445D-8988-68F2335B919F}"/>
                </a:ext>
              </a:extLst>
            </p:cNvPr>
            <p:cNvSpPr>
              <a:spLocks/>
            </p:cNvSpPr>
            <p:nvPr userDrawn="1"/>
          </p:nvSpPr>
          <p:spPr bwMode="auto">
            <a:xfrm flipH="1">
              <a:off x="5431399"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05" name="Freeform 29">
              <a:extLst>
                <a:ext uri="{FF2B5EF4-FFF2-40B4-BE49-F238E27FC236}">
                  <a16:creationId xmlns:a16="http://schemas.microsoft.com/office/drawing/2014/main" id="{1DCD588B-24CE-46DC-ABEA-A5793C1C3991}"/>
                </a:ext>
              </a:extLst>
            </p:cNvPr>
            <p:cNvSpPr>
              <a:spLocks/>
            </p:cNvSpPr>
            <p:nvPr userDrawn="1"/>
          </p:nvSpPr>
          <p:spPr bwMode="auto">
            <a:xfrm flipH="1">
              <a:off x="499567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06" name="Freeform 31">
              <a:extLst>
                <a:ext uri="{FF2B5EF4-FFF2-40B4-BE49-F238E27FC236}">
                  <a16:creationId xmlns:a16="http://schemas.microsoft.com/office/drawing/2014/main" id="{F1DCD1F0-3F81-4C08-9226-4A45B763A5FA}"/>
                </a:ext>
              </a:extLst>
            </p:cNvPr>
            <p:cNvSpPr>
              <a:spLocks/>
            </p:cNvSpPr>
            <p:nvPr userDrawn="1"/>
          </p:nvSpPr>
          <p:spPr bwMode="auto">
            <a:xfrm flipH="1">
              <a:off x="5102769"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73" name="Freeform 29">
              <a:extLst>
                <a:ext uri="{FF2B5EF4-FFF2-40B4-BE49-F238E27FC236}">
                  <a16:creationId xmlns:a16="http://schemas.microsoft.com/office/drawing/2014/main" id="{1036A621-C305-45CF-8F40-3A4460954BFD}"/>
                </a:ext>
              </a:extLst>
            </p:cNvPr>
            <p:cNvSpPr>
              <a:spLocks/>
            </p:cNvSpPr>
            <p:nvPr userDrawn="1"/>
          </p:nvSpPr>
          <p:spPr bwMode="auto">
            <a:xfrm flipH="1">
              <a:off x="466704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74" name="Freeform 30">
              <a:extLst>
                <a:ext uri="{FF2B5EF4-FFF2-40B4-BE49-F238E27FC236}">
                  <a16:creationId xmlns:a16="http://schemas.microsoft.com/office/drawing/2014/main" id="{76497096-B96E-4786-B27A-8AD0C5D2CBAE}"/>
                </a:ext>
              </a:extLst>
            </p:cNvPr>
            <p:cNvSpPr>
              <a:spLocks/>
            </p:cNvSpPr>
            <p:nvPr userDrawn="1"/>
          </p:nvSpPr>
          <p:spPr bwMode="auto">
            <a:xfrm flipH="1">
              <a:off x="4340907"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75" name="Freeform 31">
              <a:extLst>
                <a:ext uri="{FF2B5EF4-FFF2-40B4-BE49-F238E27FC236}">
                  <a16:creationId xmlns:a16="http://schemas.microsoft.com/office/drawing/2014/main" id="{A21FC8CA-0BEA-49B8-9438-E62B41FA3733}"/>
                </a:ext>
              </a:extLst>
            </p:cNvPr>
            <p:cNvSpPr>
              <a:spLocks/>
            </p:cNvSpPr>
            <p:nvPr userDrawn="1"/>
          </p:nvSpPr>
          <p:spPr bwMode="auto">
            <a:xfrm flipH="1">
              <a:off x="4774142"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76" name="Freeform 32">
              <a:extLst>
                <a:ext uri="{FF2B5EF4-FFF2-40B4-BE49-F238E27FC236}">
                  <a16:creationId xmlns:a16="http://schemas.microsoft.com/office/drawing/2014/main" id="{77B335DA-4B13-4A1B-8EEE-39C491F03437}"/>
                </a:ext>
              </a:extLst>
            </p:cNvPr>
            <p:cNvSpPr>
              <a:spLocks/>
            </p:cNvSpPr>
            <p:nvPr userDrawn="1"/>
          </p:nvSpPr>
          <p:spPr bwMode="auto">
            <a:xfrm flipH="1">
              <a:off x="4448001"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77" name="Freeform 29">
              <a:extLst>
                <a:ext uri="{FF2B5EF4-FFF2-40B4-BE49-F238E27FC236}">
                  <a16:creationId xmlns:a16="http://schemas.microsoft.com/office/drawing/2014/main" id="{734CA072-9E2D-4845-A900-23630A88301E}"/>
                </a:ext>
              </a:extLst>
            </p:cNvPr>
            <p:cNvSpPr>
              <a:spLocks/>
            </p:cNvSpPr>
            <p:nvPr userDrawn="1"/>
          </p:nvSpPr>
          <p:spPr bwMode="auto">
            <a:xfrm flipH="1">
              <a:off x="401227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78" name="Freeform 30">
              <a:extLst>
                <a:ext uri="{FF2B5EF4-FFF2-40B4-BE49-F238E27FC236}">
                  <a16:creationId xmlns:a16="http://schemas.microsoft.com/office/drawing/2014/main" id="{E7B53676-1AE8-4D6E-96D3-6A7F31F05711}"/>
                </a:ext>
              </a:extLst>
            </p:cNvPr>
            <p:cNvSpPr>
              <a:spLocks/>
            </p:cNvSpPr>
            <p:nvPr userDrawn="1"/>
          </p:nvSpPr>
          <p:spPr bwMode="auto">
            <a:xfrm flipH="1">
              <a:off x="368613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79" name="Freeform 31">
              <a:extLst>
                <a:ext uri="{FF2B5EF4-FFF2-40B4-BE49-F238E27FC236}">
                  <a16:creationId xmlns:a16="http://schemas.microsoft.com/office/drawing/2014/main" id="{54BE4303-35D5-4A86-A302-E222F70F047E}"/>
                </a:ext>
              </a:extLst>
            </p:cNvPr>
            <p:cNvSpPr>
              <a:spLocks/>
            </p:cNvSpPr>
            <p:nvPr userDrawn="1"/>
          </p:nvSpPr>
          <p:spPr bwMode="auto">
            <a:xfrm flipH="1">
              <a:off x="4119373"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80" name="Freeform 32">
              <a:extLst>
                <a:ext uri="{FF2B5EF4-FFF2-40B4-BE49-F238E27FC236}">
                  <a16:creationId xmlns:a16="http://schemas.microsoft.com/office/drawing/2014/main" id="{88E87CED-04B5-476D-99C4-4C98D3D907F6}"/>
                </a:ext>
              </a:extLst>
            </p:cNvPr>
            <p:cNvSpPr>
              <a:spLocks/>
            </p:cNvSpPr>
            <p:nvPr userDrawn="1"/>
          </p:nvSpPr>
          <p:spPr bwMode="auto">
            <a:xfrm flipH="1">
              <a:off x="3793231"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81" name="Freeform 29">
              <a:extLst>
                <a:ext uri="{FF2B5EF4-FFF2-40B4-BE49-F238E27FC236}">
                  <a16:creationId xmlns:a16="http://schemas.microsoft.com/office/drawing/2014/main" id="{0EDC7198-FEA6-43FD-ADEA-18F3D5968EF7}"/>
                </a:ext>
              </a:extLst>
            </p:cNvPr>
            <p:cNvSpPr>
              <a:spLocks/>
            </p:cNvSpPr>
            <p:nvPr userDrawn="1"/>
          </p:nvSpPr>
          <p:spPr bwMode="auto">
            <a:xfrm flipH="1">
              <a:off x="335751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82" name="Freeform 30">
              <a:extLst>
                <a:ext uri="{FF2B5EF4-FFF2-40B4-BE49-F238E27FC236}">
                  <a16:creationId xmlns:a16="http://schemas.microsoft.com/office/drawing/2014/main" id="{5B3D6183-CFAB-430F-8659-EF5F2C076B9F}"/>
                </a:ext>
              </a:extLst>
            </p:cNvPr>
            <p:cNvSpPr>
              <a:spLocks/>
            </p:cNvSpPr>
            <p:nvPr userDrawn="1"/>
          </p:nvSpPr>
          <p:spPr bwMode="auto">
            <a:xfrm flipH="1">
              <a:off x="3031369"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83" name="Freeform 31">
              <a:extLst>
                <a:ext uri="{FF2B5EF4-FFF2-40B4-BE49-F238E27FC236}">
                  <a16:creationId xmlns:a16="http://schemas.microsoft.com/office/drawing/2014/main" id="{315F1ECD-1621-467F-9AE8-44B1145E933F}"/>
                </a:ext>
              </a:extLst>
            </p:cNvPr>
            <p:cNvSpPr>
              <a:spLocks/>
            </p:cNvSpPr>
            <p:nvPr userDrawn="1"/>
          </p:nvSpPr>
          <p:spPr bwMode="auto">
            <a:xfrm flipH="1">
              <a:off x="3464604"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84" name="Freeform 32">
              <a:extLst>
                <a:ext uri="{FF2B5EF4-FFF2-40B4-BE49-F238E27FC236}">
                  <a16:creationId xmlns:a16="http://schemas.microsoft.com/office/drawing/2014/main" id="{97A20B98-A2D3-482D-87A9-57D7B3FCE7E3}"/>
                </a:ext>
              </a:extLst>
            </p:cNvPr>
            <p:cNvSpPr>
              <a:spLocks/>
            </p:cNvSpPr>
            <p:nvPr userDrawn="1"/>
          </p:nvSpPr>
          <p:spPr bwMode="auto">
            <a:xfrm flipH="1">
              <a:off x="3138464"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85" name="Freeform 29">
              <a:extLst>
                <a:ext uri="{FF2B5EF4-FFF2-40B4-BE49-F238E27FC236}">
                  <a16:creationId xmlns:a16="http://schemas.microsoft.com/office/drawing/2014/main" id="{F848CDB4-3CA9-41C5-96BA-E516A11F9065}"/>
                </a:ext>
              </a:extLst>
            </p:cNvPr>
            <p:cNvSpPr>
              <a:spLocks/>
            </p:cNvSpPr>
            <p:nvPr userDrawn="1"/>
          </p:nvSpPr>
          <p:spPr bwMode="auto">
            <a:xfrm flipH="1">
              <a:off x="270274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86" name="Freeform 30">
              <a:extLst>
                <a:ext uri="{FF2B5EF4-FFF2-40B4-BE49-F238E27FC236}">
                  <a16:creationId xmlns:a16="http://schemas.microsoft.com/office/drawing/2014/main" id="{B4ED0023-51CE-4A28-8F14-74133E09AB4F}"/>
                </a:ext>
              </a:extLst>
            </p:cNvPr>
            <p:cNvSpPr>
              <a:spLocks/>
            </p:cNvSpPr>
            <p:nvPr userDrawn="1"/>
          </p:nvSpPr>
          <p:spPr bwMode="auto">
            <a:xfrm flipH="1">
              <a:off x="2376599"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87" name="Freeform 31">
              <a:extLst>
                <a:ext uri="{FF2B5EF4-FFF2-40B4-BE49-F238E27FC236}">
                  <a16:creationId xmlns:a16="http://schemas.microsoft.com/office/drawing/2014/main" id="{EA526ABD-0F5E-4090-8844-FB00086FC7AC}"/>
                </a:ext>
              </a:extLst>
            </p:cNvPr>
            <p:cNvSpPr>
              <a:spLocks/>
            </p:cNvSpPr>
            <p:nvPr userDrawn="1"/>
          </p:nvSpPr>
          <p:spPr bwMode="auto">
            <a:xfrm flipH="1">
              <a:off x="2809836"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88" name="Freeform 32">
              <a:extLst>
                <a:ext uri="{FF2B5EF4-FFF2-40B4-BE49-F238E27FC236}">
                  <a16:creationId xmlns:a16="http://schemas.microsoft.com/office/drawing/2014/main" id="{FA5AB9E8-2D5B-4884-BBFD-C2AD82D9EED8}"/>
                </a:ext>
              </a:extLst>
            </p:cNvPr>
            <p:cNvSpPr>
              <a:spLocks/>
            </p:cNvSpPr>
            <p:nvPr userDrawn="1"/>
          </p:nvSpPr>
          <p:spPr bwMode="auto">
            <a:xfrm flipH="1">
              <a:off x="2483694"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89" name="Freeform 387">
              <a:extLst>
                <a:ext uri="{FF2B5EF4-FFF2-40B4-BE49-F238E27FC236}">
                  <a16:creationId xmlns:a16="http://schemas.microsoft.com/office/drawing/2014/main" id="{8FBD0871-FCA7-485D-A512-F03AF1905ED8}"/>
                </a:ext>
              </a:extLst>
            </p:cNvPr>
            <p:cNvSpPr>
              <a:spLocks/>
            </p:cNvSpPr>
            <p:nvPr userDrawn="1"/>
          </p:nvSpPr>
          <p:spPr bwMode="auto">
            <a:xfrm flipH="1">
              <a:off x="2047972"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90" name="Freeform 388">
              <a:extLst>
                <a:ext uri="{FF2B5EF4-FFF2-40B4-BE49-F238E27FC236}">
                  <a16:creationId xmlns:a16="http://schemas.microsoft.com/office/drawing/2014/main" id="{BDF6C8F3-37B7-4E6C-8429-473CEE18836C}"/>
                </a:ext>
              </a:extLst>
            </p:cNvPr>
            <p:cNvSpPr>
              <a:spLocks/>
            </p:cNvSpPr>
            <p:nvPr userDrawn="1"/>
          </p:nvSpPr>
          <p:spPr bwMode="auto">
            <a:xfrm flipH="1">
              <a:off x="172183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91" name="Freeform 389">
              <a:extLst>
                <a:ext uri="{FF2B5EF4-FFF2-40B4-BE49-F238E27FC236}">
                  <a16:creationId xmlns:a16="http://schemas.microsoft.com/office/drawing/2014/main" id="{D455863F-CB0D-4728-A5FE-7B7F63EFDDA8}"/>
                </a:ext>
              </a:extLst>
            </p:cNvPr>
            <p:cNvSpPr>
              <a:spLocks/>
            </p:cNvSpPr>
            <p:nvPr userDrawn="1"/>
          </p:nvSpPr>
          <p:spPr bwMode="auto">
            <a:xfrm flipH="1">
              <a:off x="2155066"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92" name="Freeform 390">
              <a:extLst>
                <a:ext uri="{FF2B5EF4-FFF2-40B4-BE49-F238E27FC236}">
                  <a16:creationId xmlns:a16="http://schemas.microsoft.com/office/drawing/2014/main" id="{4C24FDD3-2DCE-4961-AA5C-9813821BC692}"/>
                </a:ext>
              </a:extLst>
            </p:cNvPr>
            <p:cNvSpPr>
              <a:spLocks/>
            </p:cNvSpPr>
            <p:nvPr userDrawn="1"/>
          </p:nvSpPr>
          <p:spPr bwMode="auto">
            <a:xfrm flipH="1">
              <a:off x="1828926"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93" name="Freeform 29">
              <a:extLst>
                <a:ext uri="{FF2B5EF4-FFF2-40B4-BE49-F238E27FC236}">
                  <a16:creationId xmlns:a16="http://schemas.microsoft.com/office/drawing/2014/main" id="{047CB4F5-4E7E-4CBF-926A-2A2357F084C0}"/>
                </a:ext>
              </a:extLst>
            </p:cNvPr>
            <p:cNvSpPr>
              <a:spLocks/>
            </p:cNvSpPr>
            <p:nvPr userDrawn="1"/>
          </p:nvSpPr>
          <p:spPr bwMode="auto">
            <a:xfrm flipH="1">
              <a:off x="139320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94" name="Freeform 31">
              <a:extLst>
                <a:ext uri="{FF2B5EF4-FFF2-40B4-BE49-F238E27FC236}">
                  <a16:creationId xmlns:a16="http://schemas.microsoft.com/office/drawing/2014/main" id="{9869C8EB-AAC4-49F5-BC1D-8B908DE82325}"/>
                </a:ext>
              </a:extLst>
            </p:cNvPr>
            <p:cNvSpPr>
              <a:spLocks/>
            </p:cNvSpPr>
            <p:nvPr userDrawn="1"/>
          </p:nvSpPr>
          <p:spPr bwMode="auto">
            <a:xfrm flipH="1">
              <a:off x="1500297"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95" name="Freeform 29">
              <a:extLst>
                <a:ext uri="{FF2B5EF4-FFF2-40B4-BE49-F238E27FC236}">
                  <a16:creationId xmlns:a16="http://schemas.microsoft.com/office/drawing/2014/main" id="{B01CBDDE-F0A7-4A16-9712-BA802AAFC8FC}"/>
                </a:ext>
              </a:extLst>
            </p:cNvPr>
            <p:cNvSpPr>
              <a:spLocks/>
            </p:cNvSpPr>
            <p:nvPr userDrawn="1"/>
          </p:nvSpPr>
          <p:spPr bwMode="auto">
            <a:xfrm flipH="1">
              <a:off x="106457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96" name="Freeform 30">
              <a:extLst>
                <a:ext uri="{FF2B5EF4-FFF2-40B4-BE49-F238E27FC236}">
                  <a16:creationId xmlns:a16="http://schemas.microsoft.com/office/drawing/2014/main" id="{A428EAE8-80C3-42EF-A14C-42B00A1C2429}"/>
                </a:ext>
              </a:extLst>
            </p:cNvPr>
            <p:cNvSpPr>
              <a:spLocks/>
            </p:cNvSpPr>
            <p:nvPr userDrawn="1"/>
          </p:nvSpPr>
          <p:spPr bwMode="auto">
            <a:xfrm flipH="1">
              <a:off x="73843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97" name="Freeform 31">
              <a:extLst>
                <a:ext uri="{FF2B5EF4-FFF2-40B4-BE49-F238E27FC236}">
                  <a16:creationId xmlns:a16="http://schemas.microsoft.com/office/drawing/2014/main" id="{A9444C7E-B579-48CE-8207-F06CA36C5C14}"/>
                </a:ext>
              </a:extLst>
            </p:cNvPr>
            <p:cNvSpPr>
              <a:spLocks/>
            </p:cNvSpPr>
            <p:nvPr userDrawn="1"/>
          </p:nvSpPr>
          <p:spPr bwMode="auto">
            <a:xfrm flipH="1">
              <a:off x="1171668"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98" name="Freeform 32">
              <a:extLst>
                <a:ext uri="{FF2B5EF4-FFF2-40B4-BE49-F238E27FC236}">
                  <a16:creationId xmlns:a16="http://schemas.microsoft.com/office/drawing/2014/main" id="{D6ED2ABE-6BAB-44D6-A940-B6DAE67EA700}"/>
                </a:ext>
              </a:extLst>
            </p:cNvPr>
            <p:cNvSpPr>
              <a:spLocks/>
            </p:cNvSpPr>
            <p:nvPr userDrawn="1"/>
          </p:nvSpPr>
          <p:spPr bwMode="auto">
            <a:xfrm flipH="1">
              <a:off x="845528"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99" name="Freeform 397">
              <a:extLst>
                <a:ext uri="{FF2B5EF4-FFF2-40B4-BE49-F238E27FC236}">
                  <a16:creationId xmlns:a16="http://schemas.microsoft.com/office/drawing/2014/main" id="{5081E542-69E6-41BF-B82B-8B8210F14768}"/>
                </a:ext>
              </a:extLst>
            </p:cNvPr>
            <p:cNvSpPr>
              <a:spLocks/>
            </p:cNvSpPr>
            <p:nvPr userDrawn="1"/>
          </p:nvSpPr>
          <p:spPr bwMode="auto">
            <a:xfrm flipH="1">
              <a:off x="40980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00" name="Freeform 398">
              <a:extLst>
                <a:ext uri="{FF2B5EF4-FFF2-40B4-BE49-F238E27FC236}">
                  <a16:creationId xmlns:a16="http://schemas.microsoft.com/office/drawing/2014/main" id="{8A1A219D-7DF2-4217-9CE9-26DDB772C48F}"/>
                </a:ext>
              </a:extLst>
            </p:cNvPr>
            <p:cNvSpPr>
              <a:spLocks/>
            </p:cNvSpPr>
            <p:nvPr userDrawn="1"/>
          </p:nvSpPr>
          <p:spPr bwMode="auto">
            <a:xfrm flipH="1">
              <a:off x="83664"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01" name="Freeform 399">
              <a:extLst>
                <a:ext uri="{FF2B5EF4-FFF2-40B4-BE49-F238E27FC236}">
                  <a16:creationId xmlns:a16="http://schemas.microsoft.com/office/drawing/2014/main" id="{8BD313FC-73AA-4D1A-8F6B-231839C68D8F}"/>
                </a:ext>
              </a:extLst>
            </p:cNvPr>
            <p:cNvSpPr>
              <a:spLocks/>
            </p:cNvSpPr>
            <p:nvPr userDrawn="1"/>
          </p:nvSpPr>
          <p:spPr bwMode="auto">
            <a:xfrm flipH="1">
              <a:off x="516899"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02" name="Freeform 400">
              <a:extLst>
                <a:ext uri="{FF2B5EF4-FFF2-40B4-BE49-F238E27FC236}">
                  <a16:creationId xmlns:a16="http://schemas.microsoft.com/office/drawing/2014/main" id="{E6A6ECBB-37F6-451D-B8EF-ACA25B4FF0AE}"/>
                </a:ext>
              </a:extLst>
            </p:cNvPr>
            <p:cNvSpPr>
              <a:spLocks/>
            </p:cNvSpPr>
            <p:nvPr userDrawn="1"/>
          </p:nvSpPr>
          <p:spPr bwMode="auto">
            <a:xfrm flipH="1">
              <a:off x="190758"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18" name="Group 1817">
            <a:extLst>
              <a:ext uri="{FF2B5EF4-FFF2-40B4-BE49-F238E27FC236}">
                <a16:creationId xmlns:a16="http://schemas.microsoft.com/office/drawing/2014/main" id="{467AD0AE-48AD-458F-9364-8892C9F2C72D}"/>
              </a:ext>
            </a:extLst>
          </p:cNvPr>
          <p:cNvGrpSpPr/>
          <p:nvPr userDrawn="1"/>
        </p:nvGrpSpPr>
        <p:grpSpPr>
          <a:xfrm>
            <a:off x="83663" y="3769280"/>
            <a:ext cx="12009864" cy="176637"/>
            <a:chOff x="83663" y="3697854"/>
            <a:chExt cx="12009864" cy="176637"/>
          </a:xfrm>
        </p:grpSpPr>
        <p:sp>
          <p:nvSpPr>
            <p:cNvPr id="1707" name="Freeform 29">
              <a:extLst>
                <a:ext uri="{FF2B5EF4-FFF2-40B4-BE49-F238E27FC236}">
                  <a16:creationId xmlns:a16="http://schemas.microsoft.com/office/drawing/2014/main" id="{17FE407A-2FDE-4FD9-AB6B-1752AF0D9526}"/>
                </a:ext>
              </a:extLst>
            </p:cNvPr>
            <p:cNvSpPr>
              <a:spLocks/>
            </p:cNvSpPr>
            <p:nvPr userDrawn="1"/>
          </p:nvSpPr>
          <p:spPr bwMode="auto">
            <a:xfrm>
              <a:off x="5217208"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08" name="Freeform 30">
              <a:extLst>
                <a:ext uri="{FF2B5EF4-FFF2-40B4-BE49-F238E27FC236}">
                  <a16:creationId xmlns:a16="http://schemas.microsoft.com/office/drawing/2014/main" id="{1184228A-FA39-464B-AB6A-6401BB38DDB8}"/>
                </a:ext>
              </a:extLst>
            </p:cNvPr>
            <p:cNvSpPr>
              <a:spLocks/>
            </p:cNvSpPr>
            <p:nvPr userDrawn="1"/>
          </p:nvSpPr>
          <p:spPr bwMode="auto">
            <a:xfrm>
              <a:off x="5543349"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09" name="Freeform 31">
              <a:extLst>
                <a:ext uri="{FF2B5EF4-FFF2-40B4-BE49-F238E27FC236}">
                  <a16:creationId xmlns:a16="http://schemas.microsoft.com/office/drawing/2014/main" id="{74B73DA8-A0F2-4D99-8CDE-8CE13692B8A9}"/>
                </a:ext>
              </a:extLst>
            </p:cNvPr>
            <p:cNvSpPr>
              <a:spLocks/>
            </p:cNvSpPr>
            <p:nvPr userDrawn="1"/>
          </p:nvSpPr>
          <p:spPr bwMode="auto">
            <a:xfrm>
              <a:off x="4995675"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10" name="Freeform 32">
              <a:extLst>
                <a:ext uri="{FF2B5EF4-FFF2-40B4-BE49-F238E27FC236}">
                  <a16:creationId xmlns:a16="http://schemas.microsoft.com/office/drawing/2014/main" id="{89A03816-6430-4BAC-B797-9C0B276EB3FC}"/>
                </a:ext>
              </a:extLst>
            </p:cNvPr>
            <p:cNvSpPr>
              <a:spLocks/>
            </p:cNvSpPr>
            <p:nvPr userDrawn="1"/>
          </p:nvSpPr>
          <p:spPr bwMode="auto">
            <a:xfrm>
              <a:off x="5324302"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11" name="Freeform 29">
              <a:extLst>
                <a:ext uri="{FF2B5EF4-FFF2-40B4-BE49-F238E27FC236}">
                  <a16:creationId xmlns:a16="http://schemas.microsoft.com/office/drawing/2014/main" id="{D29822F9-A4D1-4D10-A2EA-5D5BD5724C42}"/>
                </a:ext>
              </a:extLst>
            </p:cNvPr>
            <p:cNvSpPr>
              <a:spLocks/>
            </p:cNvSpPr>
            <p:nvPr userDrawn="1"/>
          </p:nvSpPr>
          <p:spPr bwMode="auto">
            <a:xfrm>
              <a:off x="5871978"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12" name="Freeform 30">
              <a:extLst>
                <a:ext uri="{FF2B5EF4-FFF2-40B4-BE49-F238E27FC236}">
                  <a16:creationId xmlns:a16="http://schemas.microsoft.com/office/drawing/2014/main" id="{C91557DD-9774-4BA5-AF69-CDB3EF293DBC}"/>
                </a:ext>
              </a:extLst>
            </p:cNvPr>
            <p:cNvSpPr>
              <a:spLocks/>
            </p:cNvSpPr>
            <p:nvPr userDrawn="1"/>
          </p:nvSpPr>
          <p:spPr bwMode="auto">
            <a:xfrm>
              <a:off x="6198118"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13" name="Freeform 31">
              <a:extLst>
                <a:ext uri="{FF2B5EF4-FFF2-40B4-BE49-F238E27FC236}">
                  <a16:creationId xmlns:a16="http://schemas.microsoft.com/office/drawing/2014/main" id="{2C0D53D8-0DA5-4317-AAB6-79B6953A2EE5}"/>
                </a:ext>
              </a:extLst>
            </p:cNvPr>
            <p:cNvSpPr>
              <a:spLocks/>
            </p:cNvSpPr>
            <p:nvPr userDrawn="1"/>
          </p:nvSpPr>
          <p:spPr bwMode="auto">
            <a:xfrm>
              <a:off x="5650444"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14" name="Freeform 32">
              <a:extLst>
                <a:ext uri="{FF2B5EF4-FFF2-40B4-BE49-F238E27FC236}">
                  <a16:creationId xmlns:a16="http://schemas.microsoft.com/office/drawing/2014/main" id="{837ABA6A-B9C4-4EBA-9FBB-4243BA5AFA41}"/>
                </a:ext>
              </a:extLst>
            </p:cNvPr>
            <p:cNvSpPr>
              <a:spLocks/>
            </p:cNvSpPr>
            <p:nvPr userDrawn="1"/>
          </p:nvSpPr>
          <p:spPr bwMode="auto">
            <a:xfrm>
              <a:off x="5979072"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15" name="Freeform 29">
              <a:extLst>
                <a:ext uri="{FF2B5EF4-FFF2-40B4-BE49-F238E27FC236}">
                  <a16:creationId xmlns:a16="http://schemas.microsoft.com/office/drawing/2014/main" id="{D77667AB-D521-4340-965C-511BCE96D807}"/>
                </a:ext>
              </a:extLst>
            </p:cNvPr>
            <p:cNvSpPr>
              <a:spLocks/>
            </p:cNvSpPr>
            <p:nvPr userDrawn="1"/>
          </p:nvSpPr>
          <p:spPr bwMode="auto">
            <a:xfrm>
              <a:off x="6526746"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16" name="Freeform 30">
              <a:extLst>
                <a:ext uri="{FF2B5EF4-FFF2-40B4-BE49-F238E27FC236}">
                  <a16:creationId xmlns:a16="http://schemas.microsoft.com/office/drawing/2014/main" id="{BD2BD189-465D-4227-9095-E7998ABC52BD}"/>
                </a:ext>
              </a:extLst>
            </p:cNvPr>
            <p:cNvSpPr>
              <a:spLocks/>
            </p:cNvSpPr>
            <p:nvPr userDrawn="1"/>
          </p:nvSpPr>
          <p:spPr bwMode="auto">
            <a:xfrm>
              <a:off x="6852887"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17" name="Freeform 31">
              <a:extLst>
                <a:ext uri="{FF2B5EF4-FFF2-40B4-BE49-F238E27FC236}">
                  <a16:creationId xmlns:a16="http://schemas.microsoft.com/office/drawing/2014/main" id="{A644DD9A-34F6-4E6E-8CAC-AE8789C3CEC9}"/>
                </a:ext>
              </a:extLst>
            </p:cNvPr>
            <p:cNvSpPr>
              <a:spLocks/>
            </p:cNvSpPr>
            <p:nvPr userDrawn="1"/>
          </p:nvSpPr>
          <p:spPr bwMode="auto">
            <a:xfrm>
              <a:off x="6305213"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18" name="Freeform 32">
              <a:extLst>
                <a:ext uri="{FF2B5EF4-FFF2-40B4-BE49-F238E27FC236}">
                  <a16:creationId xmlns:a16="http://schemas.microsoft.com/office/drawing/2014/main" id="{1A3430E0-7EBF-4117-B45B-6A6AB8429792}"/>
                </a:ext>
              </a:extLst>
            </p:cNvPr>
            <p:cNvSpPr>
              <a:spLocks/>
            </p:cNvSpPr>
            <p:nvPr userDrawn="1"/>
          </p:nvSpPr>
          <p:spPr bwMode="auto">
            <a:xfrm>
              <a:off x="6633841"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19" name="Freeform 29">
              <a:extLst>
                <a:ext uri="{FF2B5EF4-FFF2-40B4-BE49-F238E27FC236}">
                  <a16:creationId xmlns:a16="http://schemas.microsoft.com/office/drawing/2014/main" id="{9E52CBFC-9C1F-478E-B487-0475A95F9468}"/>
                </a:ext>
              </a:extLst>
            </p:cNvPr>
            <p:cNvSpPr>
              <a:spLocks/>
            </p:cNvSpPr>
            <p:nvPr userDrawn="1"/>
          </p:nvSpPr>
          <p:spPr bwMode="auto">
            <a:xfrm>
              <a:off x="7181515"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20" name="Freeform 30">
              <a:extLst>
                <a:ext uri="{FF2B5EF4-FFF2-40B4-BE49-F238E27FC236}">
                  <a16:creationId xmlns:a16="http://schemas.microsoft.com/office/drawing/2014/main" id="{A0987136-EF45-4A96-AC9E-00942EB345D3}"/>
                </a:ext>
              </a:extLst>
            </p:cNvPr>
            <p:cNvSpPr>
              <a:spLocks/>
            </p:cNvSpPr>
            <p:nvPr userDrawn="1"/>
          </p:nvSpPr>
          <p:spPr bwMode="auto">
            <a:xfrm>
              <a:off x="7507656"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21" name="Freeform 31">
              <a:extLst>
                <a:ext uri="{FF2B5EF4-FFF2-40B4-BE49-F238E27FC236}">
                  <a16:creationId xmlns:a16="http://schemas.microsoft.com/office/drawing/2014/main" id="{E74EB48D-6FDA-4701-8D1C-23839CEA4C7C}"/>
                </a:ext>
              </a:extLst>
            </p:cNvPr>
            <p:cNvSpPr>
              <a:spLocks/>
            </p:cNvSpPr>
            <p:nvPr userDrawn="1"/>
          </p:nvSpPr>
          <p:spPr bwMode="auto">
            <a:xfrm>
              <a:off x="6959982"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22" name="Freeform 32">
              <a:extLst>
                <a:ext uri="{FF2B5EF4-FFF2-40B4-BE49-F238E27FC236}">
                  <a16:creationId xmlns:a16="http://schemas.microsoft.com/office/drawing/2014/main" id="{F3F758AD-FCA5-41B3-AB7D-C1C3A9E86DC3}"/>
                </a:ext>
              </a:extLst>
            </p:cNvPr>
            <p:cNvSpPr>
              <a:spLocks/>
            </p:cNvSpPr>
            <p:nvPr userDrawn="1"/>
          </p:nvSpPr>
          <p:spPr bwMode="auto">
            <a:xfrm>
              <a:off x="7288610"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23" name="Freeform 521">
              <a:extLst>
                <a:ext uri="{FF2B5EF4-FFF2-40B4-BE49-F238E27FC236}">
                  <a16:creationId xmlns:a16="http://schemas.microsoft.com/office/drawing/2014/main" id="{CCE8E6F8-213D-40B0-9DB4-A4FA39B56C08}"/>
                </a:ext>
              </a:extLst>
            </p:cNvPr>
            <p:cNvSpPr>
              <a:spLocks/>
            </p:cNvSpPr>
            <p:nvPr userDrawn="1"/>
          </p:nvSpPr>
          <p:spPr bwMode="auto">
            <a:xfrm>
              <a:off x="7836284"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24" name="Freeform 522">
              <a:extLst>
                <a:ext uri="{FF2B5EF4-FFF2-40B4-BE49-F238E27FC236}">
                  <a16:creationId xmlns:a16="http://schemas.microsoft.com/office/drawing/2014/main" id="{FF0E7B21-E2CA-4C65-9392-2FD5BE09BADB}"/>
                </a:ext>
              </a:extLst>
            </p:cNvPr>
            <p:cNvSpPr>
              <a:spLocks/>
            </p:cNvSpPr>
            <p:nvPr userDrawn="1"/>
          </p:nvSpPr>
          <p:spPr bwMode="auto">
            <a:xfrm>
              <a:off x="8162425"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25" name="Freeform 523">
              <a:extLst>
                <a:ext uri="{FF2B5EF4-FFF2-40B4-BE49-F238E27FC236}">
                  <a16:creationId xmlns:a16="http://schemas.microsoft.com/office/drawing/2014/main" id="{6F1E1ED6-2F41-485A-BF06-4EF4078FF476}"/>
                </a:ext>
              </a:extLst>
            </p:cNvPr>
            <p:cNvSpPr>
              <a:spLocks/>
            </p:cNvSpPr>
            <p:nvPr userDrawn="1"/>
          </p:nvSpPr>
          <p:spPr bwMode="auto">
            <a:xfrm>
              <a:off x="7614751"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26" name="Freeform 524">
              <a:extLst>
                <a:ext uri="{FF2B5EF4-FFF2-40B4-BE49-F238E27FC236}">
                  <a16:creationId xmlns:a16="http://schemas.microsoft.com/office/drawing/2014/main" id="{686B2075-6FDB-4098-A178-2FAC6A3E01A7}"/>
                </a:ext>
              </a:extLst>
            </p:cNvPr>
            <p:cNvSpPr>
              <a:spLocks/>
            </p:cNvSpPr>
            <p:nvPr userDrawn="1"/>
          </p:nvSpPr>
          <p:spPr bwMode="auto">
            <a:xfrm>
              <a:off x="7943378"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27" name="Freeform 29">
              <a:extLst>
                <a:ext uri="{FF2B5EF4-FFF2-40B4-BE49-F238E27FC236}">
                  <a16:creationId xmlns:a16="http://schemas.microsoft.com/office/drawing/2014/main" id="{2120606B-5026-4440-8A21-6A0C03738CB9}"/>
                </a:ext>
              </a:extLst>
            </p:cNvPr>
            <p:cNvSpPr>
              <a:spLocks/>
            </p:cNvSpPr>
            <p:nvPr userDrawn="1"/>
          </p:nvSpPr>
          <p:spPr bwMode="auto">
            <a:xfrm>
              <a:off x="8491054"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28" name="Freeform 31">
              <a:extLst>
                <a:ext uri="{FF2B5EF4-FFF2-40B4-BE49-F238E27FC236}">
                  <a16:creationId xmlns:a16="http://schemas.microsoft.com/office/drawing/2014/main" id="{A1E66B80-019D-4A0B-84BD-A98756CE34FB}"/>
                </a:ext>
              </a:extLst>
            </p:cNvPr>
            <p:cNvSpPr>
              <a:spLocks/>
            </p:cNvSpPr>
            <p:nvPr userDrawn="1"/>
          </p:nvSpPr>
          <p:spPr bwMode="auto">
            <a:xfrm>
              <a:off x="8269520"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29" name="Freeform 29">
              <a:extLst>
                <a:ext uri="{FF2B5EF4-FFF2-40B4-BE49-F238E27FC236}">
                  <a16:creationId xmlns:a16="http://schemas.microsoft.com/office/drawing/2014/main" id="{E7B3AB83-469E-47AB-8461-9638A4684F46}"/>
                </a:ext>
              </a:extLst>
            </p:cNvPr>
            <p:cNvSpPr>
              <a:spLocks/>
            </p:cNvSpPr>
            <p:nvPr userDrawn="1"/>
          </p:nvSpPr>
          <p:spPr bwMode="auto">
            <a:xfrm>
              <a:off x="8819682"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30" name="Freeform 30">
              <a:extLst>
                <a:ext uri="{FF2B5EF4-FFF2-40B4-BE49-F238E27FC236}">
                  <a16:creationId xmlns:a16="http://schemas.microsoft.com/office/drawing/2014/main" id="{90202B5E-CF3C-4BB8-B690-246CCEE0891F}"/>
                </a:ext>
              </a:extLst>
            </p:cNvPr>
            <p:cNvSpPr>
              <a:spLocks/>
            </p:cNvSpPr>
            <p:nvPr userDrawn="1"/>
          </p:nvSpPr>
          <p:spPr bwMode="auto">
            <a:xfrm>
              <a:off x="9145823"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31" name="Freeform 31">
              <a:extLst>
                <a:ext uri="{FF2B5EF4-FFF2-40B4-BE49-F238E27FC236}">
                  <a16:creationId xmlns:a16="http://schemas.microsoft.com/office/drawing/2014/main" id="{D9AA7C79-0EC4-41CB-977A-1EAD4AE7B149}"/>
                </a:ext>
              </a:extLst>
            </p:cNvPr>
            <p:cNvSpPr>
              <a:spLocks/>
            </p:cNvSpPr>
            <p:nvPr userDrawn="1"/>
          </p:nvSpPr>
          <p:spPr bwMode="auto">
            <a:xfrm>
              <a:off x="8598148"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32" name="Freeform 32">
              <a:extLst>
                <a:ext uri="{FF2B5EF4-FFF2-40B4-BE49-F238E27FC236}">
                  <a16:creationId xmlns:a16="http://schemas.microsoft.com/office/drawing/2014/main" id="{1B4B8450-D752-4207-87B1-9DDC5CA8CB93}"/>
                </a:ext>
              </a:extLst>
            </p:cNvPr>
            <p:cNvSpPr>
              <a:spLocks/>
            </p:cNvSpPr>
            <p:nvPr userDrawn="1"/>
          </p:nvSpPr>
          <p:spPr bwMode="auto">
            <a:xfrm>
              <a:off x="8926776"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33" name="Freeform 29">
              <a:extLst>
                <a:ext uri="{FF2B5EF4-FFF2-40B4-BE49-F238E27FC236}">
                  <a16:creationId xmlns:a16="http://schemas.microsoft.com/office/drawing/2014/main" id="{17DBEE79-704D-4DF6-A9F8-B79261A1D04B}"/>
                </a:ext>
              </a:extLst>
            </p:cNvPr>
            <p:cNvSpPr>
              <a:spLocks/>
            </p:cNvSpPr>
            <p:nvPr userDrawn="1"/>
          </p:nvSpPr>
          <p:spPr bwMode="auto">
            <a:xfrm>
              <a:off x="9474451"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34" name="Freeform 30">
              <a:extLst>
                <a:ext uri="{FF2B5EF4-FFF2-40B4-BE49-F238E27FC236}">
                  <a16:creationId xmlns:a16="http://schemas.microsoft.com/office/drawing/2014/main" id="{C4B0CDC4-C36C-4AD6-B316-17630577E3F0}"/>
                </a:ext>
              </a:extLst>
            </p:cNvPr>
            <p:cNvSpPr>
              <a:spLocks/>
            </p:cNvSpPr>
            <p:nvPr userDrawn="1"/>
          </p:nvSpPr>
          <p:spPr bwMode="auto">
            <a:xfrm>
              <a:off x="9800592"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35" name="Freeform 31">
              <a:extLst>
                <a:ext uri="{FF2B5EF4-FFF2-40B4-BE49-F238E27FC236}">
                  <a16:creationId xmlns:a16="http://schemas.microsoft.com/office/drawing/2014/main" id="{327F749F-5961-40CB-838C-7367CA221D65}"/>
                </a:ext>
              </a:extLst>
            </p:cNvPr>
            <p:cNvSpPr>
              <a:spLocks/>
            </p:cNvSpPr>
            <p:nvPr userDrawn="1"/>
          </p:nvSpPr>
          <p:spPr bwMode="auto">
            <a:xfrm>
              <a:off x="9252918"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36" name="Freeform 32">
              <a:extLst>
                <a:ext uri="{FF2B5EF4-FFF2-40B4-BE49-F238E27FC236}">
                  <a16:creationId xmlns:a16="http://schemas.microsoft.com/office/drawing/2014/main" id="{9BCA627F-8D7A-4117-B84B-B3D8932D46F0}"/>
                </a:ext>
              </a:extLst>
            </p:cNvPr>
            <p:cNvSpPr>
              <a:spLocks/>
            </p:cNvSpPr>
            <p:nvPr userDrawn="1"/>
          </p:nvSpPr>
          <p:spPr bwMode="auto">
            <a:xfrm>
              <a:off x="9581546"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37" name="Freeform 29">
              <a:extLst>
                <a:ext uri="{FF2B5EF4-FFF2-40B4-BE49-F238E27FC236}">
                  <a16:creationId xmlns:a16="http://schemas.microsoft.com/office/drawing/2014/main" id="{5D368B86-2E72-41A9-8846-D2BA0DB41181}"/>
                </a:ext>
              </a:extLst>
            </p:cNvPr>
            <p:cNvSpPr>
              <a:spLocks/>
            </p:cNvSpPr>
            <p:nvPr userDrawn="1"/>
          </p:nvSpPr>
          <p:spPr bwMode="auto">
            <a:xfrm>
              <a:off x="10129220"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38" name="Freeform 30">
              <a:extLst>
                <a:ext uri="{FF2B5EF4-FFF2-40B4-BE49-F238E27FC236}">
                  <a16:creationId xmlns:a16="http://schemas.microsoft.com/office/drawing/2014/main" id="{6BA50F4C-E27E-4CE1-B26C-AAA5E9427914}"/>
                </a:ext>
              </a:extLst>
            </p:cNvPr>
            <p:cNvSpPr>
              <a:spLocks/>
            </p:cNvSpPr>
            <p:nvPr userDrawn="1"/>
          </p:nvSpPr>
          <p:spPr bwMode="auto">
            <a:xfrm>
              <a:off x="10455360"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39" name="Freeform 31">
              <a:extLst>
                <a:ext uri="{FF2B5EF4-FFF2-40B4-BE49-F238E27FC236}">
                  <a16:creationId xmlns:a16="http://schemas.microsoft.com/office/drawing/2014/main" id="{E0B16A02-F63C-48F7-95B6-29D463D27C06}"/>
                </a:ext>
              </a:extLst>
            </p:cNvPr>
            <p:cNvSpPr>
              <a:spLocks/>
            </p:cNvSpPr>
            <p:nvPr userDrawn="1"/>
          </p:nvSpPr>
          <p:spPr bwMode="auto">
            <a:xfrm>
              <a:off x="9907686"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40" name="Freeform 32">
              <a:extLst>
                <a:ext uri="{FF2B5EF4-FFF2-40B4-BE49-F238E27FC236}">
                  <a16:creationId xmlns:a16="http://schemas.microsoft.com/office/drawing/2014/main" id="{B402E983-103E-45E7-8045-50AFA2CCA75C}"/>
                </a:ext>
              </a:extLst>
            </p:cNvPr>
            <p:cNvSpPr>
              <a:spLocks/>
            </p:cNvSpPr>
            <p:nvPr userDrawn="1"/>
          </p:nvSpPr>
          <p:spPr bwMode="auto">
            <a:xfrm>
              <a:off x="10236314"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41" name="Freeform 29">
              <a:extLst>
                <a:ext uri="{FF2B5EF4-FFF2-40B4-BE49-F238E27FC236}">
                  <a16:creationId xmlns:a16="http://schemas.microsoft.com/office/drawing/2014/main" id="{6F0A3176-4124-42D9-B15A-44A8B5F4BD14}"/>
                </a:ext>
              </a:extLst>
            </p:cNvPr>
            <p:cNvSpPr>
              <a:spLocks/>
            </p:cNvSpPr>
            <p:nvPr userDrawn="1"/>
          </p:nvSpPr>
          <p:spPr bwMode="auto">
            <a:xfrm>
              <a:off x="10783989"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42" name="Freeform 30">
              <a:extLst>
                <a:ext uri="{FF2B5EF4-FFF2-40B4-BE49-F238E27FC236}">
                  <a16:creationId xmlns:a16="http://schemas.microsoft.com/office/drawing/2014/main" id="{4413C9F3-ECBF-4441-8C80-71FBD4E46495}"/>
                </a:ext>
              </a:extLst>
            </p:cNvPr>
            <p:cNvSpPr>
              <a:spLocks/>
            </p:cNvSpPr>
            <p:nvPr userDrawn="1"/>
          </p:nvSpPr>
          <p:spPr bwMode="auto">
            <a:xfrm>
              <a:off x="11110130"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43" name="Freeform 31">
              <a:extLst>
                <a:ext uri="{FF2B5EF4-FFF2-40B4-BE49-F238E27FC236}">
                  <a16:creationId xmlns:a16="http://schemas.microsoft.com/office/drawing/2014/main" id="{4C0C4FFD-F94C-481A-B798-F2C7D40E2C42}"/>
                </a:ext>
              </a:extLst>
            </p:cNvPr>
            <p:cNvSpPr>
              <a:spLocks/>
            </p:cNvSpPr>
            <p:nvPr userDrawn="1"/>
          </p:nvSpPr>
          <p:spPr bwMode="auto">
            <a:xfrm>
              <a:off x="10562455"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44" name="Freeform 32">
              <a:extLst>
                <a:ext uri="{FF2B5EF4-FFF2-40B4-BE49-F238E27FC236}">
                  <a16:creationId xmlns:a16="http://schemas.microsoft.com/office/drawing/2014/main" id="{67CD8325-4893-4827-8FD3-457A136764A5}"/>
                </a:ext>
              </a:extLst>
            </p:cNvPr>
            <p:cNvSpPr>
              <a:spLocks/>
            </p:cNvSpPr>
            <p:nvPr userDrawn="1"/>
          </p:nvSpPr>
          <p:spPr bwMode="auto">
            <a:xfrm>
              <a:off x="10891083"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45" name="Freeform 543">
              <a:extLst>
                <a:ext uri="{FF2B5EF4-FFF2-40B4-BE49-F238E27FC236}">
                  <a16:creationId xmlns:a16="http://schemas.microsoft.com/office/drawing/2014/main" id="{28A590BC-8764-4827-9563-90390F1FADD7}"/>
                </a:ext>
              </a:extLst>
            </p:cNvPr>
            <p:cNvSpPr>
              <a:spLocks/>
            </p:cNvSpPr>
            <p:nvPr userDrawn="1"/>
          </p:nvSpPr>
          <p:spPr bwMode="auto">
            <a:xfrm>
              <a:off x="11438757"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46" name="Freeform 544">
              <a:extLst>
                <a:ext uri="{FF2B5EF4-FFF2-40B4-BE49-F238E27FC236}">
                  <a16:creationId xmlns:a16="http://schemas.microsoft.com/office/drawing/2014/main" id="{65C1C08D-76A6-48A7-AFCC-B4298D63AE75}"/>
                </a:ext>
              </a:extLst>
            </p:cNvPr>
            <p:cNvSpPr>
              <a:spLocks/>
            </p:cNvSpPr>
            <p:nvPr userDrawn="1"/>
          </p:nvSpPr>
          <p:spPr bwMode="auto">
            <a:xfrm>
              <a:off x="11764899"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47" name="Freeform 545">
              <a:extLst>
                <a:ext uri="{FF2B5EF4-FFF2-40B4-BE49-F238E27FC236}">
                  <a16:creationId xmlns:a16="http://schemas.microsoft.com/office/drawing/2014/main" id="{AFC0932D-E143-44C8-8A8B-BA72C9378661}"/>
                </a:ext>
              </a:extLst>
            </p:cNvPr>
            <p:cNvSpPr>
              <a:spLocks/>
            </p:cNvSpPr>
            <p:nvPr userDrawn="1"/>
          </p:nvSpPr>
          <p:spPr bwMode="auto">
            <a:xfrm>
              <a:off x="11217225"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48" name="Freeform 546">
              <a:extLst>
                <a:ext uri="{FF2B5EF4-FFF2-40B4-BE49-F238E27FC236}">
                  <a16:creationId xmlns:a16="http://schemas.microsoft.com/office/drawing/2014/main" id="{E3BBEB22-8117-47E3-9B44-F76335D205F0}"/>
                </a:ext>
              </a:extLst>
            </p:cNvPr>
            <p:cNvSpPr>
              <a:spLocks/>
            </p:cNvSpPr>
            <p:nvPr userDrawn="1"/>
          </p:nvSpPr>
          <p:spPr bwMode="auto">
            <a:xfrm>
              <a:off x="11545852"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49" name="Freeform 29">
              <a:extLst>
                <a:ext uri="{FF2B5EF4-FFF2-40B4-BE49-F238E27FC236}">
                  <a16:creationId xmlns:a16="http://schemas.microsoft.com/office/drawing/2014/main" id="{2D663BCF-F608-4A60-AEFC-C883334A1B64}"/>
                </a:ext>
              </a:extLst>
            </p:cNvPr>
            <p:cNvSpPr>
              <a:spLocks/>
            </p:cNvSpPr>
            <p:nvPr userDrawn="1"/>
          </p:nvSpPr>
          <p:spPr bwMode="auto">
            <a:xfrm>
              <a:off x="12093527"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50" name="Freeform 31">
              <a:extLst>
                <a:ext uri="{FF2B5EF4-FFF2-40B4-BE49-F238E27FC236}">
                  <a16:creationId xmlns:a16="http://schemas.microsoft.com/office/drawing/2014/main" id="{08170C0F-1115-4115-9009-6DB393021E96}"/>
                </a:ext>
              </a:extLst>
            </p:cNvPr>
            <p:cNvSpPr>
              <a:spLocks/>
            </p:cNvSpPr>
            <p:nvPr userDrawn="1"/>
          </p:nvSpPr>
          <p:spPr bwMode="auto">
            <a:xfrm>
              <a:off x="11871993"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03" name="Freeform 30">
              <a:extLst>
                <a:ext uri="{FF2B5EF4-FFF2-40B4-BE49-F238E27FC236}">
                  <a16:creationId xmlns:a16="http://schemas.microsoft.com/office/drawing/2014/main" id="{E66D0B83-070A-41A7-B047-CF46CAC4D67A}"/>
                </a:ext>
              </a:extLst>
            </p:cNvPr>
            <p:cNvSpPr>
              <a:spLocks/>
            </p:cNvSpPr>
            <p:nvPr userDrawn="1"/>
          </p:nvSpPr>
          <p:spPr bwMode="auto">
            <a:xfrm>
              <a:off x="302710"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04" name="Freeform 32">
              <a:extLst>
                <a:ext uri="{FF2B5EF4-FFF2-40B4-BE49-F238E27FC236}">
                  <a16:creationId xmlns:a16="http://schemas.microsoft.com/office/drawing/2014/main" id="{41BEF55C-3A00-4D11-9390-91B8ED4A9311}"/>
                </a:ext>
              </a:extLst>
            </p:cNvPr>
            <p:cNvSpPr>
              <a:spLocks/>
            </p:cNvSpPr>
            <p:nvPr userDrawn="1"/>
          </p:nvSpPr>
          <p:spPr bwMode="auto">
            <a:xfrm>
              <a:off x="83663"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05" name="Freeform 403">
              <a:extLst>
                <a:ext uri="{FF2B5EF4-FFF2-40B4-BE49-F238E27FC236}">
                  <a16:creationId xmlns:a16="http://schemas.microsoft.com/office/drawing/2014/main" id="{3D4E5D95-A585-47A1-A09C-9BF46FA5364B}"/>
                </a:ext>
              </a:extLst>
            </p:cNvPr>
            <p:cNvSpPr>
              <a:spLocks/>
            </p:cNvSpPr>
            <p:nvPr userDrawn="1"/>
          </p:nvSpPr>
          <p:spPr bwMode="auto">
            <a:xfrm>
              <a:off x="631337"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06" name="Freeform 404">
              <a:extLst>
                <a:ext uri="{FF2B5EF4-FFF2-40B4-BE49-F238E27FC236}">
                  <a16:creationId xmlns:a16="http://schemas.microsoft.com/office/drawing/2014/main" id="{A5F525E3-4973-4E8A-853B-1308588DC503}"/>
                </a:ext>
              </a:extLst>
            </p:cNvPr>
            <p:cNvSpPr>
              <a:spLocks/>
            </p:cNvSpPr>
            <p:nvPr userDrawn="1"/>
          </p:nvSpPr>
          <p:spPr bwMode="auto">
            <a:xfrm>
              <a:off x="957479"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07" name="Freeform 405">
              <a:extLst>
                <a:ext uri="{FF2B5EF4-FFF2-40B4-BE49-F238E27FC236}">
                  <a16:creationId xmlns:a16="http://schemas.microsoft.com/office/drawing/2014/main" id="{5DA73921-847A-4E0F-B2A0-73CFDD3440EC}"/>
                </a:ext>
              </a:extLst>
            </p:cNvPr>
            <p:cNvSpPr>
              <a:spLocks/>
            </p:cNvSpPr>
            <p:nvPr userDrawn="1"/>
          </p:nvSpPr>
          <p:spPr bwMode="auto">
            <a:xfrm>
              <a:off x="409806"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08" name="Freeform 406">
              <a:extLst>
                <a:ext uri="{FF2B5EF4-FFF2-40B4-BE49-F238E27FC236}">
                  <a16:creationId xmlns:a16="http://schemas.microsoft.com/office/drawing/2014/main" id="{C871C2E8-491B-444B-999C-3B6D1ACD68D3}"/>
                </a:ext>
              </a:extLst>
            </p:cNvPr>
            <p:cNvSpPr>
              <a:spLocks/>
            </p:cNvSpPr>
            <p:nvPr userDrawn="1"/>
          </p:nvSpPr>
          <p:spPr bwMode="auto">
            <a:xfrm>
              <a:off x="738432"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09" name="Freeform 29">
              <a:extLst>
                <a:ext uri="{FF2B5EF4-FFF2-40B4-BE49-F238E27FC236}">
                  <a16:creationId xmlns:a16="http://schemas.microsoft.com/office/drawing/2014/main" id="{3DAEFBA8-124C-4771-839E-BBBD21E56946}"/>
                </a:ext>
              </a:extLst>
            </p:cNvPr>
            <p:cNvSpPr>
              <a:spLocks/>
            </p:cNvSpPr>
            <p:nvPr userDrawn="1"/>
          </p:nvSpPr>
          <p:spPr bwMode="auto">
            <a:xfrm>
              <a:off x="1286107"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10" name="Freeform 31">
              <a:extLst>
                <a:ext uri="{FF2B5EF4-FFF2-40B4-BE49-F238E27FC236}">
                  <a16:creationId xmlns:a16="http://schemas.microsoft.com/office/drawing/2014/main" id="{BD02B29D-5421-46A4-8A7D-DA78974AD485}"/>
                </a:ext>
              </a:extLst>
            </p:cNvPr>
            <p:cNvSpPr>
              <a:spLocks/>
            </p:cNvSpPr>
            <p:nvPr userDrawn="1"/>
          </p:nvSpPr>
          <p:spPr bwMode="auto">
            <a:xfrm>
              <a:off x="1064574"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11" name="Freeform 29">
              <a:extLst>
                <a:ext uri="{FF2B5EF4-FFF2-40B4-BE49-F238E27FC236}">
                  <a16:creationId xmlns:a16="http://schemas.microsoft.com/office/drawing/2014/main" id="{ACE07CA6-04EE-499F-B0B9-699B3C6A944E}"/>
                </a:ext>
              </a:extLst>
            </p:cNvPr>
            <p:cNvSpPr>
              <a:spLocks/>
            </p:cNvSpPr>
            <p:nvPr userDrawn="1"/>
          </p:nvSpPr>
          <p:spPr bwMode="auto">
            <a:xfrm>
              <a:off x="1614735"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12" name="Freeform 30">
              <a:extLst>
                <a:ext uri="{FF2B5EF4-FFF2-40B4-BE49-F238E27FC236}">
                  <a16:creationId xmlns:a16="http://schemas.microsoft.com/office/drawing/2014/main" id="{7BD021BA-0E2E-418B-A078-4D7056245D19}"/>
                </a:ext>
              </a:extLst>
            </p:cNvPr>
            <p:cNvSpPr>
              <a:spLocks/>
            </p:cNvSpPr>
            <p:nvPr userDrawn="1"/>
          </p:nvSpPr>
          <p:spPr bwMode="auto">
            <a:xfrm>
              <a:off x="1940877"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13" name="Freeform 31">
              <a:extLst>
                <a:ext uri="{FF2B5EF4-FFF2-40B4-BE49-F238E27FC236}">
                  <a16:creationId xmlns:a16="http://schemas.microsoft.com/office/drawing/2014/main" id="{10C60CE9-9555-4DCF-8CEC-BBA39468DB3A}"/>
                </a:ext>
              </a:extLst>
            </p:cNvPr>
            <p:cNvSpPr>
              <a:spLocks/>
            </p:cNvSpPr>
            <p:nvPr userDrawn="1"/>
          </p:nvSpPr>
          <p:spPr bwMode="auto">
            <a:xfrm>
              <a:off x="1393203"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14" name="Freeform 32">
              <a:extLst>
                <a:ext uri="{FF2B5EF4-FFF2-40B4-BE49-F238E27FC236}">
                  <a16:creationId xmlns:a16="http://schemas.microsoft.com/office/drawing/2014/main" id="{46C863CC-1204-4AEF-A22D-DF3FCF0BEB2B}"/>
                </a:ext>
              </a:extLst>
            </p:cNvPr>
            <p:cNvSpPr>
              <a:spLocks/>
            </p:cNvSpPr>
            <p:nvPr userDrawn="1"/>
          </p:nvSpPr>
          <p:spPr bwMode="auto">
            <a:xfrm>
              <a:off x="1721829"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15" name="Freeform 29">
              <a:extLst>
                <a:ext uri="{FF2B5EF4-FFF2-40B4-BE49-F238E27FC236}">
                  <a16:creationId xmlns:a16="http://schemas.microsoft.com/office/drawing/2014/main" id="{E79C5C60-AEC5-4A11-9D7C-ABF3A058AA83}"/>
                </a:ext>
              </a:extLst>
            </p:cNvPr>
            <p:cNvSpPr>
              <a:spLocks/>
            </p:cNvSpPr>
            <p:nvPr userDrawn="1"/>
          </p:nvSpPr>
          <p:spPr bwMode="auto">
            <a:xfrm>
              <a:off x="2269505"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16" name="Freeform 30">
              <a:extLst>
                <a:ext uri="{FF2B5EF4-FFF2-40B4-BE49-F238E27FC236}">
                  <a16:creationId xmlns:a16="http://schemas.microsoft.com/office/drawing/2014/main" id="{08A1AB8F-11BA-476D-B5D9-43B6C95D323F}"/>
                </a:ext>
              </a:extLst>
            </p:cNvPr>
            <p:cNvSpPr>
              <a:spLocks/>
            </p:cNvSpPr>
            <p:nvPr userDrawn="1"/>
          </p:nvSpPr>
          <p:spPr bwMode="auto">
            <a:xfrm>
              <a:off x="2595646"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17" name="Freeform 31">
              <a:extLst>
                <a:ext uri="{FF2B5EF4-FFF2-40B4-BE49-F238E27FC236}">
                  <a16:creationId xmlns:a16="http://schemas.microsoft.com/office/drawing/2014/main" id="{5F5EFCA8-FAFD-4917-A54A-AC26344660C8}"/>
                </a:ext>
              </a:extLst>
            </p:cNvPr>
            <p:cNvSpPr>
              <a:spLocks/>
            </p:cNvSpPr>
            <p:nvPr userDrawn="1"/>
          </p:nvSpPr>
          <p:spPr bwMode="auto">
            <a:xfrm>
              <a:off x="2047971"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18" name="Freeform 32">
              <a:extLst>
                <a:ext uri="{FF2B5EF4-FFF2-40B4-BE49-F238E27FC236}">
                  <a16:creationId xmlns:a16="http://schemas.microsoft.com/office/drawing/2014/main" id="{73C3F8F7-4F4D-4D13-B967-DAC3F42644BC}"/>
                </a:ext>
              </a:extLst>
            </p:cNvPr>
            <p:cNvSpPr>
              <a:spLocks/>
            </p:cNvSpPr>
            <p:nvPr userDrawn="1"/>
          </p:nvSpPr>
          <p:spPr bwMode="auto">
            <a:xfrm>
              <a:off x="2376599"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19" name="Freeform 29">
              <a:extLst>
                <a:ext uri="{FF2B5EF4-FFF2-40B4-BE49-F238E27FC236}">
                  <a16:creationId xmlns:a16="http://schemas.microsoft.com/office/drawing/2014/main" id="{A850A168-A556-480E-9393-A1561FD527AA}"/>
                </a:ext>
              </a:extLst>
            </p:cNvPr>
            <p:cNvSpPr>
              <a:spLocks/>
            </p:cNvSpPr>
            <p:nvPr userDrawn="1"/>
          </p:nvSpPr>
          <p:spPr bwMode="auto">
            <a:xfrm>
              <a:off x="2924274"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20" name="Freeform 30">
              <a:extLst>
                <a:ext uri="{FF2B5EF4-FFF2-40B4-BE49-F238E27FC236}">
                  <a16:creationId xmlns:a16="http://schemas.microsoft.com/office/drawing/2014/main" id="{9E6019E5-5960-427D-8D6A-0E110A423ED9}"/>
                </a:ext>
              </a:extLst>
            </p:cNvPr>
            <p:cNvSpPr>
              <a:spLocks/>
            </p:cNvSpPr>
            <p:nvPr userDrawn="1"/>
          </p:nvSpPr>
          <p:spPr bwMode="auto">
            <a:xfrm>
              <a:off x="3250415"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21" name="Freeform 31">
              <a:extLst>
                <a:ext uri="{FF2B5EF4-FFF2-40B4-BE49-F238E27FC236}">
                  <a16:creationId xmlns:a16="http://schemas.microsoft.com/office/drawing/2014/main" id="{73B422F1-12E5-4C7B-81F3-A1AF372BF792}"/>
                </a:ext>
              </a:extLst>
            </p:cNvPr>
            <p:cNvSpPr>
              <a:spLocks/>
            </p:cNvSpPr>
            <p:nvPr userDrawn="1"/>
          </p:nvSpPr>
          <p:spPr bwMode="auto">
            <a:xfrm>
              <a:off x="2702740"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22" name="Freeform 32">
              <a:extLst>
                <a:ext uri="{FF2B5EF4-FFF2-40B4-BE49-F238E27FC236}">
                  <a16:creationId xmlns:a16="http://schemas.microsoft.com/office/drawing/2014/main" id="{87CAAA68-699C-458C-9D55-0CDA9013F86E}"/>
                </a:ext>
              </a:extLst>
            </p:cNvPr>
            <p:cNvSpPr>
              <a:spLocks/>
            </p:cNvSpPr>
            <p:nvPr userDrawn="1"/>
          </p:nvSpPr>
          <p:spPr bwMode="auto">
            <a:xfrm>
              <a:off x="3031368"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23" name="Freeform 29">
              <a:extLst>
                <a:ext uri="{FF2B5EF4-FFF2-40B4-BE49-F238E27FC236}">
                  <a16:creationId xmlns:a16="http://schemas.microsoft.com/office/drawing/2014/main" id="{CF98567B-448E-410B-9E8E-3A4ED40709F5}"/>
                </a:ext>
              </a:extLst>
            </p:cNvPr>
            <p:cNvSpPr>
              <a:spLocks/>
            </p:cNvSpPr>
            <p:nvPr userDrawn="1"/>
          </p:nvSpPr>
          <p:spPr bwMode="auto">
            <a:xfrm>
              <a:off x="3579042"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24" name="Freeform 30">
              <a:extLst>
                <a:ext uri="{FF2B5EF4-FFF2-40B4-BE49-F238E27FC236}">
                  <a16:creationId xmlns:a16="http://schemas.microsoft.com/office/drawing/2014/main" id="{B7F267B7-2F20-49BD-A370-8722F174AB83}"/>
                </a:ext>
              </a:extLst>
            </p:cNvPr>
            <p:cNvSpPr>
              <a:spLocks/>
            </p:cNvSpPr>
            <p:nvPr userDrawn="1"/>
          </p:nvSpPr>
          <p:spPr bwMode="auto">
            <a:xfrm>
              <a:off x="3905183"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25" name="Freeform 31">
              <a:extLst>
                <a:ext uri="{FF2B5EF4-FFF2-40B4-BE49-F238E27FC236}">
                  <a16:creationId xmlns:a16="http://schemas.microsoft.com/office/drawing/2014/main" id="{10B1C9F7-9D14-4B13-A1B5-EC3A0E9EA196}"/>
                </a:ext>
              </a:extLst>
            </p:cNvPr>
            <p:cNvSpPr>
              <a:spLocks/>
            </p:cNvSpPr>
            <p:nvPr userDrawn="1"/>
          </p:nvSpPr>
          <p:spPr bwMode="auto">
            <a:xfrm>
              <a:off x="3357509"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26" name="Freeform 32">
              <a:extLst>
                <a:ext uri="{FF2B5EF4-FFF2-40B4-BE49-F238E27FC236}">
                  <a16:creationId xmlns:a16="http://schemas.microsoft.com/office/drawing/2014/main" id="{C51045DD-E868-4A21-B667-61B19EDB57F8}"/>
                </a:ext>
              </a:extLst>
            </p:cNvPr>
            <p:cNvSpPr>
              <a:spLocks/>
            </p:cNvSpPr>
            <p:nvPr userDrawn="1"/>
          </p:nvSpPr>
          <p:spPr bwMode="auto">
            <a:xfrm>
              <a:off x="3686137"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27" name="Freeform 425">
              <a:extLst>
                <a:ext uri="{FF2B5EF4-FFF2-40B4-BE49-F238E27FC236}">
                  <a16:creationId xmlns:a16="http://schemas.microsoft.com/office/drawing/2014/main" id="{524AACFB-F874-401F-B459-639B47F77EC5}"/>
                </a:ext>
              </a:extLst>
            </p:cNvPr>
            <p:cNvSpPr>
              <a:spLocks/>
            </p:cNvSpPr>
            <p:nvPr userDrawn="1"/>
          </p:nvSpPr>
          <p:spPr bwMode="auto">
            <a:xfrm>
              <a:off x="4233811"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28" name="Freeform 426">
              <a:extLst>
                <a:ext uri="{FF2B5EF4-FFF2-40B4-BE49-F238E27FC236}">
                  <a16:creationId xmlns:a16="http://schemas.microsoft.com/office/drawing/2014/main" id="{8551931B-17AF-4406-958E-24898B2325E4}"/>
                </a:ext>
              </a:extLst>
            </p:cNvPr>
            <p:cNvSpPr>
              <a:spLocks/>
            </p:cNvSpPr>
            <p:nvPr userDrawn="1"/>
          </p:nvSpPr>
          <p:spPr bwMode="auto">
            <a:xfrm>
              <a:off x="4559953"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29" name="Freeform 427">
              <a:extLst>
                <a:ext uri="{FF2B5EF4-FFF2-40B4-BE49-F238E27FC236}">
                  <a16:creationId xmlns:a16="http://schemas.microsoft.com/office/drawing/2014/main" id="{56B8DD7C-BF22-48B0-B1F3-895ABF7CE751}"/>
                </a:ext>
              </a:extLst>
            </p:cNvPr>
            <p:cNvSpPr>
              <a:spLocks/>
            </p:cNvSpPr>
            <p:nvPr userDrawn="1"/>
          </p:nvSpPr>
          <p:spPr bwMode="auto">
            <a:xfrm>
              <a:off x="4012279"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30" name="Freeform 428">
              <a:extLst>
                <a:ext uri="{FF2B5EF4-FFF2-40B4-BE49-F238E27FC236}">
                  <a16:creationId xmlns:a16="http://schemas.microsoft.com/office/drawing/2014/main" id="{753A93E8-F5EB-4F3F-B584-8C01974C75DE}"/>
                </a:ext>
              </a:extLst>
            </p:cNvPr>
            <p:cNvSpPr>
              <a:spLocks/>
            </p:cNvSpPr>
            <p:nvPr userDrawn="1"/>
          </p:nvSpPr>
          <p:spPr bwMode="auto">
            <a:xfrm>
              <a:off x="4340906"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31" name="Freeform 29">
              <a:extLst>
                <a:ext uri="{FF2B5EF4-FFF2-40B4-BE49-F238E27FC236}">
                  <a16:creationId xmlns:a16="http://schemas.microsoft.com/office/drawing/2014/main" id="{6F7FC18E-C56B-485E-B1B6-0A656B4673B6}"/>
                </a:ext>
              </a:extLst>
            </p:cNvPr>
            <p:cNvSpPr>
              <a:spLocks/>
            </p:cNvSpPr>
            <p:nvPr userDrawn="1"/>
          </p:nvSpPr>
          <p:spPr bwMode="auto">
            <a:xfrm>
              <a:off x="4888581"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32" name="Freeform 31">
              <a:extLst>
                <a:ext uri="{FF2B5EF4-FFF2-40B4-BE49-F238E27FC236}">
                  <a16:creationId xmlns:a16="http://schemas.microsoft.com/office/drawing/2014/main" id="{9BD84D72-C575-48B9-BAF5-EA234A7481A1}"/>
                </a:ext>
              </a:extLst>
            </p:cNvPr>
            <p:cNvSpPr>
              <a:spLocks/>
            </p:cNvSpPr>
            <p:nvPr userDrawn="1"/>
          </p:nvSpPr>
          <p:spPr bwMode="auto">
            <a:xfrm>
              <a:off x="4667048"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17" name="Group 1816">
            <a:extLst>
              <a:ext uri="{FF2B5EF4-FFF2-40B4-BE49-F238E27FC236}">
                <a16:creationId xmlns:a16="http://schemas.microsoft.com/office/drawing/2014/main" id="{03FF1F65-9B53-4447-9561-8C77C76AC1E1}"/>
              </a:ext>
            </a:extLst>
          </p:cNvPr>
          <p:cNvGrpSpPr/>
          <p:nvPr userDrawn="1"/>
        </p:nvGrpSpPr>
        <p:grpSpPr>
          <a:xfrm>
            <a:off x="83667" y="4054315"/>
            <a:ext cx="12009863" cy="176637"/>
            <a:chOff x="83664" y="3988163"/>
            <a:chExt cx="12009863" cy="176637"/>
          </a:xfrm>
        </p:grpSpPr>
        <p:sp>
          <p:nvSpPr>
            <p:cNvPr id="1751" name="Freeform 29">
              <a:extLst>
                <a:ext uri="{FF2B5EF4-FFF2-40B4-BE49-F238E27FC236}">
                  <a16:creationId xmlns:a16="http://schemas.microsoft.com/office/drawing/2014/main" id="{6CEABA6D-E952-4508-95C7-90A7AD345913}"/>
                </a:ext>
              </a:extLst>
            </p:cNvPr>
            <p:cNvSpPr>
              <a:spLocks/>
            </p:cNvSpPr>
            <p:nvPr userDrawn="1"/>
          </p:nvSpPr>
          <p:spPr bwMode="auto">
            <a:xfrm flipH="1">
              <a:off x="11871994"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52" name="Freeform 30">
              <a:extLst>
                <a:ext uri="{FF2B5EF4-FFF2-40B4-BE49-F238E27FC236}">
                  <a16:creationId xmlns:a16="http://schemas.microsoft.com/office/drawing/2014/main" id="{1AA0E849-A0D3-4BF6-8DCD-C374BD404F79}"/>
                </a:ext>
              </a:extLst>
            </p:cNvPr>
            <p:cNvSpPr>
              <a:spLocks/>
            </p:cNvSpPr>
            <p:nvPr userDrawn="1"/>
          </p:nvSpPr>
          <p:spPr bwMode="auto">
            <a:xfrm flipH="1">
              <a:off x="1154585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53" name="Freeform 31">
              <a:extLst>
                <a:ext uri="{FF2B5EF4-FFF2-40B4-BE49-F238E27FC236}">
                  <a16:creationId xmlns:a16="http://schemas.microsoft.com/office/drawing/2014/main" id="{11BAA6CA-4C22-4B41-B964-D9616FAF5B7B}"/>
                </a:ext>
              </a:extLst>
            </p:cNvPr>
            <p:cNvSpPr>
              <a:spLocks/>
            </p:cNvSpPr>
            <p:nvPr userDrawn="1"/>
          </p:nvSpPr>
          <p:spPr bwMode="auto">
            <a:xfrm flipH="1">
              <a:off x="11979088"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54" name="Freeform 32">
              <a:extLst>
                <a:ext uri="{FF2B5EF4-FFF2-40B4-BE49-F238E27FC236}">
                  <a16:creationId xmlns:a16="http://schemas.microsoft.com/office/drawing/2014/main" id="{B220A376-DEFB-4028-BA85-15E13D0972D5}"/>
                </a:ext>
              </a:extLst>
            </p:cNvPr>
            <p:cNvSpPr>
              <a:spLocks/>
            </p:cNvSpPr>
            <p:nvPr userDrawn="1"/>
          </p:nvSpPr>
          <p:spPr bwMode="auto">
            <a:xfrm flipH="1">
              <a:off x="11652948"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55" name="Freeform 29">
              <a:extLst>
                <a:ext uri="{FF2B5EF4-FFF2-40B4-BE49-F238E27FC236}">
                  <a16:creationId xmlns:a16="http://schemas.microsoft.com/office/drawing/2014/main" id="{CB213A73-6BC9-4898-B2BE-1460875662AE}"/>
                </a:ext>
              </a:extLst>
            </p:cNvPr>
            <p:cNvSpPr>
              <a:spLocks/>
            </p:cNvSpPr>
            <p:nvPr userDrawn="1"/>
          </p:nvSpPr>
          <p:spPr bwMode="auto">
            <a:xfrm flipH="1">
              <a:off x="11217224"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56" name="Freeform 30">
              <a:extLst>
                <a:ext uri="{FF2B5EF4-FFF2-40B4-BE49-F238E27FC236}">
                  <a16:creationId xmlns:a16="http://schemas.microsoft.com/office/drawing/2014/main" id="{5FE5754A-C158-4FA1-AFB9-703820BB2B2F}"/>
                </a:ext>
              </a:extLst>
            </p:cNvPr>
            <p:cNvSpPr>
              <a:spLocks/>
            </p:cNvSpPr>
            <p:nvPr userDrawn="1"/>
          </p:nvSpPr>
          <p:spPr bwMode="auto">
            <a:xfrm flipH="1">
              <a:off x="10891084"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57" name="Freeform 31">
              <a:extLst>
                <a:ext uri="{FF2B5EF4-FFF2-40B4-BE49-F238E27FC236}">
                  <a16:creationId xmlns:a16="http://schemas.microsoft.com/office/drawing/2014/main" id="{30993B25-CB5A-460B-BA58-314F2F05D7BD}"/>
                </a:ext>
              </a:extLst>
            </p:cNvPr>
            <p:cNvSpPr>
              <a:spLocks/>
            </p:cNvSpPr>
            <p:nvPr userDrawn="1"/>
          </p:nvSpPr>
          <p:spPr bwMode="auto">
            <a:xfrm flipH="1">
              <a:off x="11324319"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58" name="Freeform 32">
              <a:extLst>
                <a:ext uri="{FF2B5EF4-FFF2-40B4-BE49-F238E27FC236}">
                  <a16:creationId xmlns:a16="http://schemas.microsoft.com/office/drawing/2014/main" id="{6591E170-61B5-4A4A-8E2F-F7FAF059071E}"/>
                </a:ext>
              </a:extLst>
            </p:cNvPr>
            <p:cNvSpPr>
              <a:spLocks/>
            </p:cNvSpPr>
            <p:nvPr userDrawn="1"/>
          </p:nvSpPr>
          <p:spPr bwMode="auto">
            <a:xfrm flipH="1">
              <a:off x="10998178"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59" name="Freeform 29">
              <a:extLst>
                <a:ext uri="{FF2B5EF4-FFF2-40B4-BE49-F238E27FC236}">
                  <a16:creationId xmlns:a16="http://schemas.microsoft.com/office/drawing/2014/main" id="{CCAFB71E-6D93-459A-B5A4-70E848635239}"/>
                </a:ext>
              </a:extLst>
            </p:cNvPr>
            <p:cNvSpPr>
              <a:spLocks/>
            </p:cNvSpPr>
            <p:nvPr userDrawn="1"/>
          </p:nvSpPr>
          <p:spPr bwMode="auto">
            <a:xfrm flipH="1">
              <a:off x="10562456"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60" name="Freeform 30">
              <a:extLst>
                <a:ext uri="{FF2B5EF4-FFF2-40B4-BE49-F238E27FC236}">
                  <a16:creationId xmlns:a16="http://schemas.microsoft.com/office/drawing/2014/main" id="{C8DBB787-7878-4979-BE6F-863C0E423166}"/>
                </a:ext>
              </a:extLst>
            </p:cNvPr>
            <p:cNvSpPr>
              <a:spLocks/>
            </p:cNvSpPr>
            <p:nvPr userDrawn="1"/>
          </p:nvSpPr>
          <p:spPr bwMode="auto">
            <a:xfrm flipH="1">
              <a:off x="1023631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61" name="Freeform 31">
              <a:extLst>
                <a:ext uri="{FF2B5EF4-FFF2-40B4-BE49-F238E27FC236}">
                  <a16:creationId xmlns:a16="http://schemas.microsoft.com/office/drawing/2014/main" id="{B2BCAD9C-AC5E-429F-B365-D757EFAEFE72}"/>
                </a:ext>
              </a:extLst>
            </p:cNvPr>
            <p:cNvSpPr>
              <a:spLocks/>
            </p:cNvSpPr>
            <p:nvPr userDrawn="1"/>
          </p:nvSpPr>
          <p:spPr bwMode="auto">
            <a:xfrm flipH="1">
              <a:off x="10669550"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62" name="Freeform 32">
              <a:extLst>
                <a:ext uri="{FF2B5EF4-FFF2-40B4-BE49-F238E27FC236}">
                  <a16:creationId xmlns:a16="http://schemas.microsoft.com/office/drawing/2014/main" id="{E8C4D6D2-9F0C-4AB0-B984-1DEB3FAE82D9}"/>
                </a:ext>
              </a:extLst>
            </p:cNvPr>
            <p:cNvSpPr>
              <a:spLocks/>
            </p:cNvSpPr>
            <p:nvPr userDrawn="1"/>
          </p:nvSpPr>
          <p:spPr bwMode="auto">
            <a:xfrm flipH="1">
              <a:off x="10343410"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63" name="Freeform 29">
              <a:extLst>
                <a:ext uri="{FF2B5EF4-FFF2-40B4-BE49-F238E27FC236}">
                  <a16:creationId xmlns:a16="http://schemas.microsoft.com/office/drawing/2014/main" id="{D005CBE4-9E51-4434-9AF3-408F09414C7A}"/>
                </a:ext>
              </a:extLst>
            </p:cNvPr>
            <p:cNvSpPr>
              <a:spLocks/>
            </p:cNvSpPr>
            <p:nvPr userDrawn="1"/>
          </p:nvSpPr>
          <p:spPr bwMode="auto">
            <a:xfrm flipH="1">
              <a:off x="9907687"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64" name="Freeform 30">
              <a:extLst>
                <a:ext uri="{FF2B5EF4-FFF2-40B4-BE49-F238E27FC236}">
                  <a16:creationId xmlns:a16="http://schemas.microsoft.com/office/drawing/2014/main" id="{58BA0F3B-9AD4-47AE-A6A9-A5E94D07AC83}"/>
                </a:ext>
              </a:extLst>
            </p:cNvPr>
            <p:cNvSpPr>
              <a:spLocks/>
            </p:cNvSpPr>
            <p:nvPr userDrawn="1"/>
          </p:nvSpPr>
          <p:spPr bwMode="auto">
            <a:xfrm flipH="1">
              <a:off x="9581546"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65" name="Freeform 31">
              <a:extLst>
                <a:ext uri="{FF2B5EF4-FFF2-40B4-BE49-F238E27FC236}">
                  <a16:creationId xmlns:a16="http://schemas.microsoft.com/office/drawing/2014/main" id="{7DC50B31-5D4D-4009-BFC1-CABDF333F9A0}"/>
                </a:ext>
              </a:extLst>
            </p:cNvPr>
            <p:cNvSpPr>
              <a:spLocks/>
            </p:cNvSpPr>
            <p:nvPr userDrawn="1"/>
          </p:nvSpPr>
          <p:spPr bwMode="auto">
            <a:xfrm flipH="1">
              <a:off x="10014782"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66" name="Freeform 32">
              <a:extLst>
                <a:ext uri="{FF2B5EF4-FFF2-40B4-BE49-F238E27FC236}">
                  <a16:creationId xmlns:a16="http://schemas.microsoft.com/office/drawing/2014/main" id="{A748FE50-B695-46F2-B7ED-38FCBD8A5FAF}"/>
                </a:ext>
              </a:extLst>
            </p:cNvPr>
            <p:cNvSpPr>
              <a:spLocks/>
            </p:cNvSpPr>
            <p:nvPr userDrawn="1"/>
          </p:nvSpPr>
          <p:spPr bwMode="auto">
            <a:xfrm flipH="1">
              <a:off x="9688641"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67" name="Freeform 565">
              <a:extLst>
                <a:ext uri="{FF2B5EF4-FFF2-40B4-BE49-F238E27FC236}">
                  <a16:creationId xmlns:a16="http://schemas.microsoft.com/office/drawing/2014/main" id="{C9A3D9EC-0FAD-408D-AD16-D8B4522F784E}"/>
                </a:ext>
              </a:extLst>
            </p:cNvPr>
            <p:cNvSpPr>
              <a:spLocks/>
            </p:cNvSpPr>
            <p:nvPr userDrawn="1"/>
          </p:nvSpPr>
          <p:spPr bwMode="auto">
            <a:xfrm flipH="1">
              <a:off x="925291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68" name="Freeform 566">
              <a:extLst>
                <a:ext uri="{FF2B5EF4-FFF2-40B4-BE49-F238E27FC236}">
                  <a16:creationId xmlns:a16="http://schemas.microsoft.com/office/drawing/2014/main" id="{912659A5-C858-4F5E-854C-EEE69C017181}"/>
                </a:ext>
              </a:extLst>
            </p:cNvPr>
            <p:cNvSpPr>
              <a:spLocks/>
            </p:cNvSpPr>
            <p:nvPr userDrawn="1"/>
          </p:nvSpPr>
          <p:spPr bwMode="auto">
            <a:xfrm flipH="1">
              <a:off x="8926777"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69" name="Freeform 567">
              <a:extLst>
                <a:ext uri="{FF2B5EF4-FFF2-40B4-BE49-F238E27FC236}">
                  <a16:creationId xmlns:a16="http://schemas.microsoft.com/office/drawing/2014/main" id="{8C5414FE-C533-436C-B33E-7033AEB3A5B2}"/>
                </a:ext>
              </a:extLst>
            </p:cNvPr>
            <p:cNvSpPr>
              <a:spLocks/>
            </p:cNvSpPr>
            <p:nvPr userDrawn="1"/>
          </p:nvSpPr>
          <p:spPr bwMode="auto">
            <a:xfrm flipH="1">
              <a:off x="9360012"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70" name="Freeform 568">
              <a:extLst>
                <a:ext uri="{FF2B5EF4-FFF2-40B4-BE49-F238E27FC236}">
                  <a16:creationId xmlns:a16="http://schemas.microsoft.com/office/drawing/2014/main" id="{13CD9A4C-A45B-4083-BD19-6DAF39F1836A}"/>
                </a:ext>
              </a:extLst>
            </p:cNvPr>
            <p:cNvSpPr>
              <a:spLocks/>
            </p:cNvSpPr>
            <p:nvPr userDrawn="1"/>
          </p:nvSpPr>
          <p:spPr bwMode="auto">
            <a:xfrm flipH="1">
              <a:off x="9033872"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71" name="Freeform 29">
              <a:extLst>
                <a:ext uri="{FF2B5EF4-FFF2-40B4-BE49-F238E27FC236}">
                  <a16:creationId xmlns:a16="http://schemas.microsoft.com/office/drawing/2014/main" id="{4D201FE8-16E2-4F43-BADD-E866C46829E9}"/>
                </a:ext>
              </a:extLst>
            </p:cNvPr>
            <p:cNvSpPr>
              <a:spLocks/>
            </p:cNvSpPr>
            <p:nvPr userDrawn="1"/>
          </p:nvSpPr>
          <p:spPr bwMode="auto">
            <a:xfrm flipH="1">
              <a:off x="859814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72" name="Freeform 31">
              <a:extLst>
                <a:ext uri="{FF2B5EF4-FFF2-40B4-BE49-F238E27FC236}">
                  <a16:creationId xmlns:a16="http://schemas.microsoft.com/office/drawing/2014/main" id="{6335E7FD-03B1-4151-99FA-9B76ED5E2E31}"/>
                </a:ext>
              </a:extLst>
            </p:cNvPr>
            <p:cNvSpPr>
              <a:spLocks/>
            </p:cNvSpPr>
            <p:nvPr userDrawn="1"/>
          </p:nvSpPr>
          <p:spPr bwMode="auto">
            <a:xfrm flipH="1">
              <a:off x="8705243"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73" name="Freeform 29">
              <a:extLst>
                <a:ext uri="{FF2B5EF4-FFF2-40B4-BE49-F238E27FC236}">
                  <a16:creationId xmlns:a16="http://schemas.microsoft.com/office/drawing/2014/main" id="{511159B3-3CFE-41D7-8235-91341DECEFBC}"/>
                </a:ext>
              </a:extLst>
            </p:cNvPr>
            <p:cNvSpPr>
              <a:spLocks/>
            </p:cNvSpPr>
            <p:nvPr userDrawn="1"/>
          </p:nvSpPr>
          <p:spPr bwMode="auto">
            <a:xfrm flipH="1">
              <a:off x="826952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74" name="Freeform 30">
              <a:extLst>
                <a:ext uri="{FF2B5EF4-FFF2-40B4-BE49-F238E27FC236}">
                  <a16:creationId xmlns:a16="http://schemas.microsoft.com/office/drawing/2014/main" id="{0110C056-BCC8-4269-B479-216D39614B8E}"/>
                </a:ext>
              </a:extLst>
            </p:cNvPr>
            <p:cNvSpPr>
              <a:spLocks/>
            </p:cNvSpPr>
            <p:nvPr userDrawn="1"/>
          </p:nvSpPr>
          <p:spPr bwMode="auto">
            <a:xfrm flipH="1">
              <a:off x="7943379"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75" name="Freeform 31">
              <a:extLst>
                <a:ext uri="{FF2B5EF4-FFF2-40B4-BE49-F238E27FC236}">
                  <a16:creationId xmlns:a16="http://schemas.microsoft.com/office/drawing/2014/main" id="{629FA7F3-F5AF-4356-83F2-0FA42F3E50C9}"/>
                </a:ext>
              </a:extLst>
            </p:cNvPr>
            <p:cNvSpPr>
              <a:spLocks/>
            </p:cNvSpPr>
            <p:nvPr userDrawn="1"/>
          </p:nvSpPr>
          <p:spPr bwMode="auto">
            <a:xfrm flipH="1">
              <a:off x="8376614"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76" name="Freeform 32">
              <a:extLst>
                <a:ext uri="{FF2B5EF4-FFF2-40B4-BE49-F238E27FC236}">
                  <a16:creationId xmlns:a16="http://schemas.microsoft.com/office/drawing/2014/main" id="{72870FDE-4D3B-4E8D-9910-4122861C7661}"/>
                </a:ext>
              </a:extLst>
            </p:cNvPr>
            <p:cNvSpPr>
              <a:spLocks/>
            </p:cNvSpPr>
            <p:nvPr userDrawn="1"/>
          </p:nvSpPr>
          <p:spPr bwMode="auto">
            <a:xfrm flipH="1">
              <a:off x="8050474"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77" name="Freeform 29">
              <a:extLst>
                <a:ext uri="{FF2B5EF4-FFF2-40B4-BE49-F238E27FC236}">
                  <a16:creationId xmlns:a16="http://schemas.microsoft.com/office/drawing/2014/main" id="{A9914180-BC26-4432-B527-3A5901626DE2}"/>
                </a:ext>
              </a:extLst>
            </p:cNvPr>
            <p:cNvSpPr>
              <a:spLocks/>
            </p:cNvSpPr>
            <p:nvPr userDrawn="1"/>
          </p:nvSpPr>
          <p:spPr bwMode="auto">
            <a:xfrm flipH="1">
              <a:off x="7614751"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78" name="Freeform 30">
              <a:extLst>
                <a:ext uri="{FF2B5EF4-FFF2-40B4-BE49-F238E27FC236}">
                  <a16:creationId xmlns:a16="http://schemas.microsoft.com/office/drawing/2014/main" id="{33A4B091-6813-43A9-9E22-279B1BD2917B}"/>
                </a:ext>
              </a:extLst>
            </p:cNvPr>
            <p:cNvSpPr>
              <a:spLocks/>
            </p:cNvSpPr>
            <p:nvPr userDrawn="1"/>
          </p:nvSpPr>
          <p:spPr bwMode="auto">
            <a:xfrm flipH="1">
              <a:off x="728861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79" name="Freeform 31">
              <a:extLst>
                <a:ext uri="{FF2B5EF4-FFF2-40B4-BE49-F238E27FC236}">
                  <a16:creationId xmlns:a16="http://schemas.microsoft.com/office/drawing/2014/main" id="{8085FA5A-ED9E-4BC7-B0CD-C9F7722BBB7C}"/>
                </a:ext>
              </a:extLst>
            </p:cNvPr>
            <p:cNvSpPr>
              <a:spLocks/>
            </p:cNvSpPr>
            <p:nvPr userDrawn="1"/>
          </p:nvSpPr>
          <p:spPr bwMode="auto">
            <a:xfrm flipH="1">
              <a:off x="7721846"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80" name="Freeform 32">
              <a:extLst>
                <a:ext uri="{FF2B5EF4-FFF2-40B4-BE49-F238E27FC236}">
                  <a16:creationId xmlns:a16="http://schemas.microsoft.com/office/drawing/2014/main" id="{CA4C268C-040A-4B92-9F06-7B6F04F80E20}"/>
                </a:ext>
              </a:extLst>
            </p:cNvPr>
            <p:cNvSpPr>
              <a:spLocks/>
            </p:cNvSpPr>
            <p:nvPr userDrawn="1"/>
          </p:nvSpPr>
          <p:spPr bwMode="auto">
            <a:xfrm flipH="1">
              <a:off x="7395705"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81" name="Freeform 29">
              <a:extLst>
                <a:ext uri="{FF2B5EF4-FFF2-40B4-BE49-F238E27FC236}">
                  <a16:creationId xmlns:a16="http://schemas.microsoft.com/office/drawing/2014/main" id="{D41CB1AE-D554-4C7B-BAA6-13B3210D0003}"/>
                </a:ext>
              </a:extLst>
            </p:cNvPr>
            <p:cNvSpPr>
              <a:spLocks/>
            </p:cNvSpPr>
            <p:nvPr userDrawn="1"/>
          </p:nvSpPr>
          <p:spPr bwMode="auto">
            <a:xfrm flipH="1">
              <a:off x="6959982"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82" name="Freeform 30">
              <a:extLst>
                <a:ext uri="{FF2B5EF4-FFF2-40B4-BE49-F238E27FC236}">
                  <a16:creationId xmlns:a16="http://schemas.microsoft.com/office/drawing/2014/main" id="{F6898040-2126-413F-8CB2-5871EAAACDC5}"/>
                </a:ext>
              </a:extLst>
            </p:cNvPr>
            <p:cNvSpPr>
              <a:spLocks/>
            </p:cNvSpPr>
            <p:nvPr userDrawn="1"/>
          </p:nvSpPr>
          <p:spPr bwMode="auto">
            <a:xfrm flipH="1">
              <a:off x="6633842"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83" name="Freeform 31">
              <a:extLst>
                <a:ext uri="{FF2B5EF4-FFF2-40B4-BE49-F238E27FC236}">
                  <a16:creationId xmlns:a16="http://schemas.microsoft.com/office/drawing/2014/main" id="{68FB2FB5-0EDA-4FD6-87FA-3AA196365F11}"/>
                </a:ext>
              </a:extLst>
            </p:cNvPr>
            <p:cNvSpPr>
              <a:spLocks/>
            </p:cNvSpPr>
            <p:nvPr userDrawn="1"/>
          </p:nvSpPr>
          <p:spPr bwMode="auto">
            <a:xfrm flipH="1">
              <a:off x="7067077"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84" name="Freeform 32">
              <a:extLst>
                <a:ext uri="{FF2B5EF4-FFF2-40B4-BE49-F238E27FC236}">
                  <a16:creationId xmlns:a16="http://schemas.microsoft.com/office/drawing/2014/main" id="{33B71BB0-F02E-4F4F-BACA-ADC766453CEB}"/>
                </a:ext>
              </a:extLst>
            </p:cNvPr>
            <p:cNvSpPr>
              <a:spLocks/>
            </p:cNvSpPr>
            <p:nvPr userDrawn="1"/>
          </p:nvSpPr>
          <p:spPr bwMode="auto">
            <a:xfrm flipH="1">
              <a:off x="6740936"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85" name="Freeform 29">
              <a:extLst>
                <a:ext uri="{FF2B5EF4-FFF2-40B4-BE49-F238E27FC236}">
                  <a16:creationId xmlns:a16="http://schemas.microsoft.com/office/drawing/2014/main" id="{32768455-96D0-41F8-8803-C6D6546306FA}"/>
                </a:ext>
              </a:extLst>
            </p:cNvPr>
            <p:cNvSpPr>
              <a:spLocks/>
            </p:cNvSpPr>
            <p:nvPr userDrawn="1"/>
          </p:nvSpPr>
          <p:spPr bwMode="auto">
            <a:xfrm flipH="1">
              <a:off x="630521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86" name="Freeform 30">
              <a:extLst>
                <a:ext uri="{FF2B5EF4-FFF2-40B4-BE49-F238E27FC236}">
                  <a16:creationId xmlns:a16="http://schemas.microsoft.com/office/drawing/2014/main" id="{4FF83843-8FBE-404B-A652-F25A1070AABF}"/>
                </a:ext>
              </a:extLst>
            </p:cNvPr>
            <p:cNvSpPr>
              <a:spLocks/>
            </p:cNvSpPr>
            <p:nvPr userDrawn="1"/>
          </p:nvSpPr>
          <p:spPr bwMode="auto">
            <a:xfrm flipH="1">
              <a:off x="5979072"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87" name="Freeform 31">
              <a:extLst>
                <a:ext uri="{FF2B5EF4-FFF2-40B4-BE49-F238E27FC236}">
                  <a16:creationId xmlns:a16="http://schemas.microsoft.com/office/drawing/2014/main" id="{531C27FF-0CAA-4E88-877A-69411ED9AA2A}"/>
                </a:ext>
              </a:extLst>
            </p:cNvPr>
            <p:cNvSpPr>
              <a:spLocks/>
            </p:cNvSpPr>
            <p:nvPr userDrawn="1"/>
          </p:nvSpPr>
          <p:spPr bwMode="auto">
            <a:xfrm flipH="1">
              <a:off x="6412308"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88" name="Freeform 32">
              <a:extLst>
                <a:ext uri="{FF2B5EF4-FFF2-40B4-BE49-F238E27FC236}">
                  <a16:creationId xmlns:a16="http://schemas.microsoft.com/office/drawing/2014/main" id="{1E576583-92EB-4BC7-9333-5B753D92651B}"/>
                </a:ext>
              </a:extLst>
            </p:cNvPr>
            <p:cNvSpPr>
              <a:spLocks/>
            </p:cNvSpPr>
            <p:nvPr userDrawn="1"/>
          </p:nvSpPr>
          <p:spPr bwMode="auto">
            <a:xfrm flipH="1">
              <a:off x="6086167"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89" name="Freeform 587">
              <a:extLst>
                <a:ext uri="{FF2B5EF4-FFF2-40B4-BE49-F238E27FC236}">
                  <a16:creationId xmlns:a16="http://schemas.microsoft.com/office/drawing/2014/main" id="{3B8B7108-49D5-47B3-8EAE-1F51F2E5D579}"/>
                </a:ext>
              </a:extLst>
            </p:cNvPr>
            <p:cNvSpPr>
              <a:spLocks/>
            </p:cNvSpPr>
            <p:nvPr userDrawn="1"/>
          </p:nvSpPr>
          <p:spPr bwMode="auto">
            <a:xfrm flipH="1">
              <a:off x="565044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90" name="Freeform 588">
              <a:extLst>
                <a:ext uri="{FF2B5EF4-FFF2-40B4-BE49-F238E27FC236}">
                  <a16:creationId xmlns:a16="http://schemas.microsoft.com/office/drawing/2014/main" id="{E8CB911C-EC4D-4F84-9348-FBEEF28EAC77}"/>
                </a:ext>
              </a:extLst>
            </p:cNvPr>
            <p:cNvSpPr>
              <a:spLocks/>
            </p:cNvSpPr>
            <p:nvPr userDrawn="1"/>
          </p:nvSpPr>
          <p:spPr bwMode="auto">
            <a:xfrm flipH="1">
              <a:off x="532430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91" name="Freeform 589">
              <a:extLst>
                <a:ext uri="{FF2B5EF4-FFF2-40B4-BE49-F238E27FC236}">
                  <a16:creationId xmlns:a16="http://schemas.microsoft.com/office/drawing/2014/main" id="{DAC7E04B-02A9-4EAB-A744-97A7C5400B6D}"/>
                </a:ext>
              </a:extLst>
            </p:cNvPr>
            <p:cNvSpPr>
              <a:spLocks/>
            </p:cNvSpPr>
            <p:nvPr userDrawn="1"/>
          </p:nvSpPr>
          <p:spPr bwMode="auto">
            <a:xfrm flipH="1">
              <a:off x="5757539"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92" name="Freeform 590">
              <a:extLst>
                <a:ext uri="{FF2B5EF4-FFF2-40B4-BE49-F238E27FC236}">
                  <a16:creationId xmlns:a16="http://schemas.microsoft.com/office/drawing/2014/main" id="{F4F7B3CD-E8CF-4328-B22B-D4F9CD3401B2}"/>
                </a:ext>
              </a:extLst>
            </p:cNvPr>
            <p:cNvSpPr>
              <a:spLocks/>
            </p:cNvSpPr>
            <p:nvPr userDrawn="1"/>
          </p:nvSpPr>
          <p:spPr bwMode="auto">
            <a:xfrm flipH="1">
              <a:off x="5431399"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93" name="Freeform 29">
              <a:extLst>
                <a:ext uri="{FF2B5EF4-FFF2-40B4-BE49-F238E27FC236}">
                  <a16:creationId xmlns:a16="http://schemas.microsoft.com/office/drawing/2014/main" id="{31AEE46C-2A33-47B4-A20C-9123C9EDC725}"/>
                </a:ext>
              </a:extLst>
            </p:cNvPr>
            <p:cNvSpPr>
              <a:spLocks/>
            </p:cNvSpPr>
            <p:nvPr userDrawn="1"/>
          </p:nvSpPr>
          <p:spPr bwMode="auto">
            <a:xfrm flipH="1">
              <a:off x="499567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94" name="Freeform 31">
              <a:extLst>
                <a:ext uri="{FF2B5EF4-FFF2-40B4-BE49-F238E27FC236}">
                  <a16:creationId xmlns:a16="http://schemas.microsoft.com/office/drawing/2014/main" id="{12871CD8-2DB0-49E2-A2FE-9D885A4DA3E8}"/>
                </a:ext>
              </a:extLst>
            </p:cNvPr>
            <p:cNvSpPr>
              <a:spLocks/>
            </p:cNvSpPr>
            <p:nvPr userDrawn="1"/>
          </p:nvSpPr>
          <p:spPr bwMode="auto">
            <a:xfrm flipH="1">
              <a:off x="5102769"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33" name="Freeform 29">
              <a:extLst>
                <a:ext uri="{FF2B5EF4-FFF2-40B4-BE49-F238E27FC236}">
                  <a16:creationId xmlns:a16="http://schemas.microsoft.com/office/drawing/2014/main" id="{95817B6D-040B-4DDD-9348-0534339788BC}"/>
                </a:ext>
              </a:extLst>
            </p:cNvPr>
            <p:cNvSpPr>
              <a:spLocks/>
            </p:cNvSpPr>
            <p:nvPr userDrawn="1"/>
          </p:nvSpPr>
          <p:spPr bwMode="auto">
            <a:xfrm flipH="1">
              <a:off x="466704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34" name="Freeform 30">
              <a:extLst>
                <a:ext uri="{FF2B5EF4-FFF2-40B4-BE49-F238E27FC236}">
                  <a16:creationId xmlns:a16="http://schemas.microsoft.com/office/drawing/2014/main" id="{C3DF66BE-EE07-49C6-AF25-C78FA2E42ED4}"/>
                </a:ext>
              </a:extLst>
            </p:cNvPr>
            <p:cNvSpPr>
              <a:spLocks/>
            </p:cNvSpPr>
            <p:nvPr userDrawn="1"/>
          </p:nvSpPr>
          <p:spPr bwMode="auto">
            <a:xfrm flipH="1">
              <a:off x="4340907"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35" name="Freeform 31">
              <a:extLst>
                <a:ext uri="{FF2B5EF4-FFF2-40B4-BE49-F238E27FC236}">
                  <a16:creationId xmlns:a16="http://schemas.microsoft.com/office/drawing/2014/main" id="{CE05D7B4-2578-4FE8-972C-2D24B34ABFD9}"/>
                </a:ext>
              </a:extLst>
            </p:cNvPr>
            <p:cNvSpPr>
              <a:spLocks/>
            </p:cNvSpPr>
            <p:nvPr userDrawn="1"/>
          </p:nvSpPr>
          <p:spPr bwMode="auto">
            <a:xfrm flipH="1">
              <a:off x="4774142"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36" name="Freeform 32">
              <a:extLst>
                <a:ext uri="{FF2B5EF4-FFF2-40B4-BE49-F238E27FC236}">
                  <a16:creationId xmlns:a16="http://schemas.microsoft.com/office/drawing/2014/main" id="{FC8D02A6-BD82-4503-9DDE-6669955756CD}"/>
                </a:ext>
              </a:extLst>
            </p:cNvPr>
            <p:cNvSpPr>
              <a:spLocks/>
            </p:cNvSpPr>
            <p:nvPr userDrawn="1"/>
          </p:nvSpPr>
          <p:spPr bwMode="auto">
            <a:xfrm flipH="1">
              <a:off x="4448001"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37" name="Freeform 29">
              <a:extLst>
                <a:ext uri="{FF2B5EF4-FFF2-40B4-BE49-F238E27FC236}">
                  <a16:creationId xmlns:a16="http://schemas.microsoft.com/office/drawing/2014/main" id="{854A1D4B-FA43-47CA-AC85-FB20F2E3014D}"/>
                </a:ext>
              </a:extLst>
            </p:cNvPr>
            <p:cNvSpPr>
              <a:spLocks/>
            </p:cNvSpPr>
            <p:nvPr userDrawn="1"/>
          </p:nvSpPr>
          <p:spPr bwMode="auto">
            <a:xfrm flipH="1">
              <a:off x="401227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38" name="Freeform 30">
              <a:extLst>
                <a:ext uri="{FF2B5EF4-FFF2-40B4-BE49-F238E27FC236}">
                  <a16:creationId xmlns:a16="http://schemas.microsoft.com/office/drawing/2014/main" id="{5AF95BA3-0AEC-412B-99BC-DB00E036A80B}"/>
                </a:ext>
              </a:extLst>
            </p:cNvPr>
            <p:cNvSpPr>
              <a:spLocks/>
            </p:cNvSpPr>
            <p:nvPr userDrawn="1"/>
          </p:nvSpPr>
          <p:spPr bwMode="auto">
            <a:xfrm flipH="1">
              <a:off x="368613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39" name="Freeform 31">
              <a:extLst>
                <a:ext uri="{FF2B5EF4-FFF2-40B4-BE49-F238E27FC236}">
                  <a16:creationId xmlns:a16="http://schemas.microsoft.com/office/drawing/2014/main" id="{D264550B-484F-481F-9EF3-C1E8E944DAE6}"/>
                </a:ext>
              </a:extLst>
            </p:cNvPr>
            <p:cNvSpPr>
              <a:spLocks/>
            </p:cNvSpPr>
            <p:nvPr userDrawn="1"/>
          </p:nvSpPr>
          <p:spPr bwMode="auto">
            <a:xfrm flipH="1">
              <a:off x="4119373"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40" name="Freeform 32">
              <a:extLst>
                <a:ext uri="{FF2B5EF4-FFF2-40B4-BE49-F238E27FC236}">
                  <a16:creationId xmlns:a16="http://schemas.microsoft.com/office/drawing/2014/main" id="{38129DBE-8B39-4887-89F3-640517448704}"/>
                </a:ext>
              </a:extLst>
            </p:cNvPr>
            <p:cNvSpPr>
              <a:spLocks/>
            </p:cNvSpPr>
            <p:nvPr userDrawn="1"/>
          </p:nvSpPr>
          <p:spPr bwMode="auto">
            <a:xfrm flipH="1">
              <a:off x="3793231"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41" name="Freeform 29">
              <a:extLst>
                <a:ext uri="{FF2B5EF4-FFF2-40B4-BE49-F238E27FC236}">
                  <a16:creationId xmlns:a16="http://schemas.microsoft.com/office/drawing/2014/main" id="{831A8309-6A73-45C2-B087-1CCCC1283E94}"/>
                </a:ext>
              </a:extLst>
            </p:cNvPr>
            <p:cNvSpPr>
              <a:spLocks/>
            </p:cNvSpPr>
            <p:nvPr userDrawn="1"/>
          </p:nvSpPr>
          <p:spPr bwMode="auto">
            <a:xfrm flipH="1">
              <a:off x="335751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42" name="Freeform 30">
              <a:extLst>
                <a:ext uri="{FF2B5EF4-FFF2-40B4-BE49-F238E27FC236}">
                  <a16:creationId xmlns:a16="http://schemas.microsoft.com/office/drawing/2014/main" id="{C98AD516-251A-4C67-BB65-9BBFC73ADD4C}"/>
                </a:ext>
              </a:extLst>
            </p:cNvPr>
            <p:cNvSpPr>
              <a:spLocks/>
            </p:cNvSpPr>
            <p:nvPr userDrawn="1"/>
          </p:nvSpPr>
          <p:spPr bwMode="auto">
            <a:xfrm flipH="1">
              <a:off x="3031369"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43" name="Freeform 31">
              <a:extLst>
                <a:ext uri="{FF2B5EF4-FFF2-40B4-BE49-F238E27FC236}">
                  <a16:creationId xmlns:a16="http://schemas.microsoft.com/office/drawing/2014/main" id="{2334F0F6-77D7-4855-B129-F231B2969D53}"/>
                </a:ext>
              </a:extLst>
            </p:cNvPr>
            <p:cNvSpPr>
              <a:spLocks/>
            </p:cNvSpPr>
            <p:nvPr userDrawn="1"/>
          </p:nvSpPr>
          <p:spPr bwMode="auto">
            <a:xfrm flipH="1">
              <a:off x="3464604"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44" name="Freeform 32">
              <a:extLst>
                <a:ext uri="{FF2B5EF4-FFF2-40B4-BE49-F238E27FC236}">
                  <a16:creationId xmlns:a16="http://schemas.microsoft.com/office/drawing/2014/main" id="{8620528F-4DAB-4557-950E-B549476181C6}"/>
                </a:ext>
              </a:extLst>
            </p:cNvPr>
            <p:cNvSpPr>
              <a:spLocks/>
            </p:cNvSpPr>
            <p:nvPr userDrawn="1"/>
          </p:nvSpPr>
          <p:spPr bwMode="auto">
            <a:xfrm flipH="1">
              <a:off x="3138464"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45" name="Freeform 29">
              <a:extLst>
                <a:ext uri="{FF2B5EF4-FFF2-40B4-BE49-F238E27FC236}">
                  <a16:creationId xmlns:a16="http://schemas.microsoft.com/office/drawing/2014/main" id="{657793A8-CF03-471A-AB50-1D186E625C68}"/>
                </a:ext>
              </a:extLst>
            </p:cNvPr>
            <p:cNvSpPr>
              <a:spLocks/>
            </p:cNvSpPr>
            <p:nvPr userDrawn="1"/>
          </p:nvSpPr>
          <p:spPr bwMode="auto">
            <a:xfrm flipH="1">
              <a:off x="270274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46" name="Freeform 30">
              <a:extLst>
                <a:ext uri="{FF2B5EF4-FFF2-40B4-BE49-F238E27FC236}">
                  <a16:creationId xmlns:a16="http://schemas.microsoft.com/office/drawing/2014/main" id="{6418A16B-9A9F-458C-8DBE-E70FDFCC32B9}"/>
                </a:ext>
              </a:extLst>
            </p:cNvPr>
            <p:cNvSpPr>
              <a:spLocks/>
            </p:cNvSpPr>
            <p:nvPr userDrawn="1"/>
          </p:nvSpPr>
          <p:spPr bwMode="auto">
            <a:xfrm flipH="1">
              <a:off x="2376599"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47" name="Freeform 31">
              <a:extLst>
                <a:ext uri="{FF2B5EF4-FFF2-40B4-BE49-F238E27FC236}">
                  <a16:creationId xmlns:a16="http://schemas.microsoft.com/office/drawing/2014/main" id="{47E19927-3850-43A4-8E30-2BA40B757AF1}"/>
                </a:ext>
              </a:extLst>
            </p:cNvPr>
            <p:cNvSpPr>
              <a:spLocks/>
            </p:cNvSpPr>
            <p:nvPr userDrawn="1"/>
          </p:nvSpPr>
          <p:spPr bwMode="auto">
            <a:xfrm flipH="1">
              <a:off x="2809836"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48" name="Freeform 32">
              <a:extLst>
                <a:ext uri="{FF2B5EF4-FFF2-40B4-BE49-F238E27FC236}">
                  <a16:creationId xmlns:a16="http://schemas.microsoft.com/office/drawing/2014/main" id="{EB5686E5-0C6D-4EBD-9161-C598BFF573C7}"/>
                </a:ext>
              </a:extLst>
            </p:cNvPr>
            <p:cNvSpPr>
              <a:spLocks/>
            </p:cNvSpPr>
            <p:nvPr userDrawn="1"/>
          </p:nvSpPr>
          <p:spPr bwMode="auto">
            <a:xfrm flipH="1">
              <a:off x="2483694"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49" name="Freeform 447">
              <a:extLst>
                <a:ext uri="{FF2B5EF4-FFF2-40B4-BE49-F238E27FC236}">
                  <a16:creationId xmlns:a16="http://schemas.microsoft.com/office/drawing/2014/main" id="{7644655A-D839-4908-9EFA-3A72DBA442DF}"/>
                </a:ext>
              </a:extLst>
            </p:cNvPr>
            <p:cNvSpPr>
              <a:spLocks/>
            </p:cNvSpPr>
            <p:nvPr userDrawn="1"/>
          </p:nvSpPr>
          <p:spPr bwMode="auto">
            <a:xfrm flipH="1">
              <a:off x="2047972"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50" name="Freeform 448">
              <a:extLst>
                <a:ext uri="{FF2B5EF4-FFF2-40B4-BE49-F238E27FC236}">
                  <a16:creationId xmlns:a16="http://schemas.microsoft.com/office/drawing/2014/main" id="{47F5CED3-FA95-4B65-9936-433082510EED}"/>
                </a:ext>
              </a:extLst>
            </p:cNvPr>
            <p:cNvSpPr>
              <a:spLocks/>
            </p:cNvSpPr>
            <p:nvPr userDrawn="1"/>
          </p:nvSpPr>
          <p:spPr bwMode="auto">
            <a:xfrm flipH="1">
              <a:off x="172183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51" name="Freeform 449">
              <a:extLst>
                <a:ext uri="{FF2B5EF4-FFF2-40B4-BE49-F238E27FC236}">
                  <a16:creationId xmlns:a16="http://schemas.microsoft.com/office/drawing/2014/main" id="{7B796CBC-3037-431F-919B-2874346EEC5E}"/>
                </a:ext>
              </a:extLst>
            </p:cNvPr>
            <p:cNvSpPr>
              <a:spLocks/>
            </p:cNvSpPr>
            <p:nvPr userDrawn="1"/>
          </p:nvSpPr>
          <p:spPr bwMode="auto">
            <a:xfrm flipH="1">
              <a:off x="2155066"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52" name="Freeform 450">
              <a:extLst>
                <a:ext uri="{FF2B5EF4-FFF2-40B4-BE49-F238E27FC236}">
                  <a16:creationId xmlns:a16="http://schemas.microsoft.com/office/drawing/2014/main" id="{2C963BF1-7C4A-420B-9C74-3936A9BFE648}"/>
                </a:ext>
              </a:extLst>
            </p:cNvPr>
            <p:cNvSpPr>
              <a:spLocks/>
            </p:cNvSpPr>
            <p:nvPr userDrawn="1"/>
          </p:nvSpPr>
          <p:spPr bwMode="auto">
            <a:xfrm flipH="1">
              <a:off x="1828926"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53" name="Freeform 29">
              <a:extLst>
                <a:ext uri="{FF2B5EF4-FFF2-40B4-BE49-F238E27FC236}">
                  <a16:creationId xmlns:a16="http://schemas.microsoft.com/office/drawing/2014/main" id="{39EB11D3-7A18-41EC-8721-580B169FD065}"/>
                </a:ext>
              </a:extLst>
            </p:cNvPr>
            <p:cNvSpPr>
              <a:spLocks/>
            </p:cNvSpPr>
            <p:nvPr userDrawn="1"/>
          </p:nvSpPr>
          <p:spPr bwMode="auto">
            <a:xfrm flipH="1">
              <a:off x="139320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54" name="Freeform 31">
              <a:extLst>
                <a:ext uri="{FF2B5EF4-FFF2-40B4-BE49-F238E27FC236}">
                  <a16:creationId xmlns:a16="http://schemas.microsoft.com/office/drawing/2014/main" id="{BE349951-DDC5-4036-9168-327ED01A7F69}"/>
                </a:ext>
              </a:extLst>
            </p:cNvPr>
            <p:cNvSpPr>
              <a:spLocks/>
            </p:cNvSpPr>
            <p:nvPr userDrawn="1"/>
          </p:nvSpPr>
          <p:spPr bwMode="auto">
            <a:xfrm flipH="1">
              <a:off x="1500297"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55" name="Freeform 29">
              <a:extLst>
                <a:ext uri="{FF2B5EF4-FFF2-40B4-BE49-F238E27FC236}">
                  <a16:creationId xmlns:a16="http://schemas.microsoft.com/office/drawing/2014/main" id="{439ECB52-59C5-4248-9E6D-F64D01290A98}"/>
                </a:ext>
              </a:extLst>
            </p:cNvPr>
            <p:cNvSpPr>
              <a:spLocks/>
            </p:cNvSpPr>
            <p:nvPr userDrawn="1"/>
          </p:nvSpPr>
          <p:spPr bwMode="auto">
            <a:xfrm flipH="1">
              <a:off x="106457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56" name="Freeform 30">
              <a:extLst>
                <a:ext uri="{FF2B5EF4-FFF2-40B4-BE49-F238E27FC236}">
                  <a16:creationId xmlns:a16="http://schemas.microsoft.com/office/drawing/2014/main" id="{A540F224-FE70-41BB-8ED2-8189D9CA351E}"/>
                </a:ext>
              </a:extLst>
            </p:cNvPr>
            <p:cNvSpPr>
              <a:spLocks/>
            </p:cNvSpPr>
            <p:nvPr userDrawn="1"/>
          </p:nvSpPr>
          <p:spPr bwMode="auto">
            <a:xfrm flipH="1">
              <a:off x="73843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57" name="Freeform 31">
              <a:extLst>
                <a:ext uri="{FF2B5EF4-FFF2-40B4-BE49-F238E27FC236}">
                  <a16:creationId xmlns:a16="http://schemas.microsoft.com/office/drawing/2014/main" id="{E88AAEF8-418E-4319-8550-98791E25C9AB}"/>
                </a:ext>
              </a:extLst>
            </p:cNvPr>
            <p:cNvSpPr>
              <a:spLocks/>
            </p:cNvSpPr>
            <p:nvPr userDrawn="1"/>
          </p:nvSpPr>
          <p:spPr bwMode="auto">
            <a:xfrm flipH="1">
              <a:off x="1171668"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58" name="Freeform 32">
              <a:extLst>
                <a:ext uri="{FF2B5EF4-FFF2-40B4-BE49-F238E27FC236}">
                  <a16:creationId xmlns:a16="http://schemas.microsoft.com/office/drawing/2014/main" id="{1B8F18B3-559C-4EC9-BF41-EC4925420FDB}"/>
                </a:ext>
              </a:extLst>
            </p:cNvPr>
            <p:cNvSpPr>
              <a:spLocks/>
            </p:cNvSpPr>
            <p:nvPr userDrawn="1"/>
          </p:nvSpPr>
          <p:spPr bwMode="auto">
            <a:xfrm flipH="1">
              <a:off x="845528"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59" name="Freeform 29">
              <a:extLst>
                <a:ext uri="{FF2B5EF4-FFF2-40B4-BE49-F238E27FC236}">
                  <a16:creationId xmlns:a16="http://schemas.microsoft.com/office/drawing/2014/main" id="{36A2FC45-5203-4AD9-885F-11219EE753E9}"/>
                </a:ext>
              </a:extLst>
            </p:cNvPr>
            <p:cNvSpPr>
              <a:spLocks/>
            </p:cNvSpPr>
            <p:nvPr userDrawn="1"/>
          </p:nvSpPr>
          <p:spPr bwMode="auto">
            <a:xfrm flipH="1">
              <a:off x="40980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60" name="Freeform 30">
              <a:extLst>
                <a:ext uri="{FF2B5EF4-FFF2-40B4-BE49-F238E27FC236}">
                  <a16:creationId xmlns:a16="http://schemas.microsoft.com/office/drawing/2014/main" id="{8D335CF5-B47A-4403-AD42-4C985E3BE401}"/>
                </a:ext>
              </a:extLst>
            </p:cNvPr>
            <p:cNvSpPr>
              <a:spLocks/>
            </p:cNvSpPr>
            <p:nvPr userDrawn="1"/>
          </p:nvSpPr>
          <p:spPr bwMode="auto">
            <a:xfrm flipH="1">
              <a:off x="83664"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61" name="Freeform 31">
              <a:extLst>
                <a:ext uri="{FF2B5EF4-FFF2-40B4-BE49-F238E27FC236}">
                  <a16:creationId xmlns:a16="http://schemas.microsoft.com/office/drawing/2014/main" id="{4076E064-BBD2-41BF-8D95-16A4623D64FB}"/>
                </a:ext>
              </a:extLst>
            </p:cNvPr>
            <p:cNvSpPr>
              <a:spLocks/>
            </p:cNvSpPr>
            <p:nvPr userDrawn="1"/>
          </p:nvSpPr>
          <p:spPr bwMode="auto">
            <a:xfrm flipH="1">
              <a:off x="516899"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62" name="Freeform 32">
              <a:extLst>
                <a:ext uri="{FF2B5EF4-FFF2-40B4-BE49-F238E27FC236}">
                  <a16:creationId xmlns:a16="http://schemas.microsoft.com/office/drawing/2014/main" id="{C63CB843-A8CC-401A-91B0-7241179120DB}"/>
                </a:ext>
              </a:extLst>
            </p:cNvPr>
            <p:cNvSpPr>
              <a:spLocks/>
            </p:cNvSpPr>
            <p:nvPr userDrawn="1"/>
          </p:nvSpPr>
          <p:spPr bwMode="auto">
            <a:xfrm flipH="1">
              <a:off x="190758"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sp>
        <p:nvSpPr>
          <p:cNvPr id="2" name="Rectangle 1"/>
          <p:cNvSpPr/>
          <p:nvPr userDrawn="1"/>
        </p:nvSpPr>
        <p:spPr bwMode="auto">
          <a:xfrm>
            <a:off x="0" y="0"/>
            <a:ext cx="12192000" cy="6858000"/>
          </a:xfrm>
          <a:prstGeom prst="rect">
            <a:avLst/>
          </a:prstGeom>
          <a:solidFill>
            <a:schemeClr val="bg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26"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537147857"/>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email">
            <a:extLst>
              <a:ext uri="{BEBA8EAE-BF5A-486C-A8C5-ECC9F3942E4B}">
                <a14:imgProps xmlns:a14="http://schemas.microsoft.com/office/drawing/2010/main">
                  <a14:imgLayer r:embed="rId3">
                    <a14:imgEffect>
                      <a14:saturation sat="99000"/>
                    </a14:imgEffect>
                  </a14:imgLayer>
                </a14:imgProps>
              </a:ext>
              <a:ext uri="{28A0092B-C50C-407E-A947-70E740481C1C}">
                <a14:useLocalDpi xmlns:a14="http://schemas.microsoft.com/office/drawing/2010/main"/>
              </a:ext>
            </a:extLst>
          </a:blip>
          <a:srcRect/>
          <a:stretch/>
        </p:blipFill>
        <p:spPr>
          <a:xfrm>
            <a:off x="-12270" y="0"/>
            <a:ext cx="12204269" cy="6858000"/>
          </a:xfrm>
          <a:prstGeom prst="rect">
            <a:avLst/>
          </a:prstGeom>
        </p:spPr>
      </p:pic>
      <p:sp>
        <p:nvSpPr>
          <p:cNvPr id="4" name="Rectangle 3"/>
          <p:cNvSpPr/>
          <p:nvPr userDrawn="1"/>
        </p:nvSpPr>
        <p:spPr bwMode="auto">
          <a:xfrm>
            <a:off x="-12271" y="0"/>
            <a:ext cx="12204269" cy="6858000"/>
          </a:xfrm>
          <a:prstGeom prst="rect">
            <a:avLst/>
          </a:prstGeom>
          <a:solidFill>
            <a:schemeClr val="bg1">
              <a:alpha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dirty="0">
              <a:ln>
                <a:solidFill>
                  <a:sysClr val="windowText" lastClr="000000"/>
                </a:solidFill>
              </a:ln>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816059053"/>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slideLayout" Target="../slideLayouts/slideLayout47.xml"/><Relationship Id="rId18" Type="http://schemas.openxmlformats.org/officeDocument/2006/relationships/slideLayout" Target="../slideLayouts/slideLayout52.xml"/><Relationship Id="rId26" Type="http://schemas.openxmlformats.org/officeDocument/2006/relationships/slideLayout" Target="../slideLayouts/slideLayout60.xml"/><Relationship Id="rId3" Type="http://schemas.openxmlformats.org/officeDocument/2006/relationships/slideLayout" Target="../slideLayouts/slideLayout37.xml"/><Relationship Id="rId21" Type="http://schemas.openxmlformats.org/officeDocument/2006/relationships/slideLayout" Target="../slideLayouts/slideLayout55.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17" Type="http://schemas.openxmlformats.org/officeDocument/2006/relationships/slideLayout" Target="../slideLayouts/slideLayout51.xml"/><Relationship Id="rId25" Type="http://schemas.openxmlformats.org/officeDocument/2006/relationships/slideLayout" Target="../slideLayouts/slideLayout59.xml"/><Relationship Id="rId2" Type="http://schemas.openxmlformats.org/officeDocument/2006/relationships/slideLayout" Target="../slideLayouts/slideLayout36.xml"/><Relationship Id="rId16" Type="http://schemas.openxmlformats.org/officeDocument/2006/relationships/slideLayout" Target="../slideLayouts/slideLayout50.xml"/><Relationship Id="rId20" Type="http://schemas.openxmlformats.org/officeDocument/2006/relationships/slideLayout" Target="../slideLayouts/slideLayout54.xml"/><Relationship Id="rId29" Type="http://schemas.openxmlformats.org/officeDocument/2006/relationships/theme" Target="../theme/theme2.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24" Type="http://schemas.openxmlformats.org/officeDocument/2006/relationships/slideLayout" Target="../slideLayouts/slideLayout58.xml"/><Relationship Id="rId5" Type="http://schemas.openxmlformats.org/officeDocument/2006/relationships/slideLayout" Target="../slideLayouts/slideLayout39.xml"/><Relationship Id="rId15" Type="http://schemas.openxmlformats.org/officeDocument/2006/relationships/slideLayout" Target="../slideLayouts/slideLayout49.xml"/><Relationship Id="rId23" Type="http://schemas.openxmlformats.org/officeDocument/2006/relationships/slideLayout" Target="../slideLayouts/slideLayout57.xml"/><Relationship Id="rId28" Type="http://schemas.openxmlformats.org/officeDocument/2006/relationships/slideLayout" Target="../slideLayouts/slideLayout62.xml"/><Relationship Id="rId10" Type="http://schemas.openxmlformats.org/officeDocument/2006/relationships/slideLayout" Target="../slideLayouts/slideLayout44.xml"/><Relationship Id="rId19" Type="http://schemas.openxmlformats.org/officeDocument/2006/relationships/slideLayout" Target="../slideLayouts/slideLayout53.xml"/><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slideLayout" Target="../slideLayouts/slideLayout48.xml"/><Relationship Id="rId22" Type="http://schemas.openxmlformats.org/officeDocument/2006/relationships/slideLayout" Target="../slideLayouts/slideLayout56.xml"/><Relationship Id="rId27" Type="http://schemas.openxmlformats.org/officeDocument/2006/relationships/slideLayout" Target="../slideLayouts/slideLayout61.xml"/><Relationship Id="rId30" Type="http://schemas.openxmlformats.org/officeDocument/2006/relationships/image" Target="../media/image15.emf"/></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70.xml"/><Relationship Id="rId13" Type="http://schemas.openxmlformats.org/officeDocument/2006/relationships/slideLayout" Target="../slideLayouts/slideLayout75.xml"/><Relationship Id="rId18" Type="http://schemas.openxmlformats.org/officeDocument/2006/relationships/slideLayout" Target="../slideLayouts/slideLayout80.xml"/><Relationship Id="rId3" Type="http://schemas.openxmlformats.org/officeDocument/2006/relationships/slideLayout" Target="../slideLayouts/slideLayout65.xml"/><Relationship Id="rId21" Type="http://schemas.openxmlformats.org/officeDocument/2006/relationships/slideLayout" Target="../slideLayouts/slideLayout83.xml"/><Relationship Id="rId7" Type="http://schemas.openxmlformats.org/officeDocument/2006/relationships/slideLayout" Target="../slideLayouts/slideLayout69.xml"/><Relationship Id="rId12" Type="http://schemas.openxmlformats.org/officeDocument/2006/relationships/slideLayout" Target="../slideLayouts/slideLayout74.xml"/><Relationship Id="rId17" Type="http://schemas.openxmlformats.org/officeDocument/2006/relationships/slideLayout" Target="../slideLayouts/slideLayout79.xml"/><Relationship Id="rId25" Type="http://schemas.openxmlformats.org/officeDocument/2006/relationships/image" Target="../media/image15.emf"/><Relationship Id="rId2" Type="http://schemas.openxmlformats.org/officeDocument/2006/relationships/slideLayout" Target="../slideLayouts/slideLayout64.xml"/><Relationship Id="rId16" Type="http://schemas.openxmlformats.org/officeDocument/2006/relationships/slideLayout" Target="../slideLayouts/slideLayout78.xml"/><Relationship Id="rId20" Type="http://schemas.openxmlformats.org/officeDocument/2006/relationships/slideLayout" Target="../slideLayouts/slideLayout82.xml"/><Relationship Id="rId1" Type="http://schemas.openxmlformats.org/officeDocument/2006/relationships/slideLayout" Target="../slideLayouts/slideLayout63.xml"/><Relationship Id="rId6" Type="http://schemas.openxmlformats.org/officeDocument/2006/relationships/slideLayout" Target="../slideLayouts/slideLayout68.xml"/><Relationship Id="rId11" Type="http://schemas.openxmlformats.org/officeDocument/2006/relationships/slideLayout" Target="../slideLayouts/slideLayout73.xml"/><Relationship Id="rId24" Type="http://schemas.openxmlformats.org/officeDocument/2006/relationships/theme" Target="../theme/theme3.xml"/><Relationship Id="rId5" Type="http://schemas.openxmlformats.org/officeDocument/2006/relationships/slideLayout" Target="../slideLayouts/slideLayout67.xml"/><Relationship Id="rId15" Type="http://schemas.openxmlformats.org/officeDocument/2006/relationships/slideLayout" Target="../slideLayouts/slideLayout77.xml"/><Relationship Id="rId23" Type="http://schemas.openxmlformats.org/officeDocument/2006/relationships/slideLayout" Target="../slideLayouts/slideLayout85.xml"/><Relationship Id="rId10" Type="http://schemas.openxmlformats.org/officeDocument/2006/relationships/slideLayout" Target="../slideLayouts/slideLayout72.xml"/><Relationship Id="rId19" Type="http://schemas.openxmlformats.org/officeDocument/2006/relationships/slideLayout" Target="../slideLayouts/slideLayout81.xml"/><Relationship Id="rId4" Type="http://schemas.openxmlformats.org/officeDocument/2006/relationships/slideLayout" Target="../slideLayouts/slideLayout66.xml"/><Relationship Id="rId9" Type="http://schemas.openxmlformats.org/officeDocument/2006/relationships/slideLayout" Target="../slideLayouts/slideLayout71.xml"/><Relationship Id="rId14" Type="http://schemas.openxmlformats.org/officeDocument/2006/relationships/slideLayout" Target="../slideLayouts/slideLayout76.xml"/><Relationship Id="rId22" Type="http://schemas.openxmlformats.org/officeDocument/2006/relationships/slideLayout" Target="../slideLayouts/slideLayout84.xml"/></Relationships>
</file>

<file path=ppt/slideMasters/_rels/slideMaster4.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slideLayout" Target="../slideLayouts/slideLayout88.xml"/><Relationship Id="rId7" Type="http://schemas.openxmlformats.org/officeDocument/2006/relationships/theme" Target="../theme/theme4.xml"/><Relationship Id="rId2" Type="http://schemas.openxmlformats.org/officeDocument/2006/relationships/slideLayout" Target="../slideLayouts/slideLayout87.xml"/><Relationship Id="rId1" Type="http://schemas.openxmlformats.org/officeDocument/2006/relationships/slideLayout" Target="../slideLayouts/slideLayout86.xml"/><Relationship Id="rId6" Type="http://schemas.openxmlformats.org/officeDocument/2006/relationships/slideLayout" Target="../slideLayouts/slideLayout91.xml"/><Relationship Id="rId5" Type="http://schemas.openxmlformats.org/officeDocument/2006/relationships/slideLayout" Target="../slideLayouts/slideLayout90.xml"/><Relationship Id="rId4" Type="http://schemas.openxmlformats.org/officeDocument/2006/relationships/slideLayout" Target="../slideLayouts/slideLayout89.xml"/></Relationships>
</file>

<file path=ppt/slideMasters/_rels/slideMaster5.xml.rels><?xml version="1.0" encoding="UTF-8" standalone="yes"?>
<Relationships xmlns="http://schemas.openxmlformats.org/package/2006/relationships"><Relationship Id="rId8" Type="http://schemas.openxmlformats.org/officeDocument/2006/relationships/theme" Target="../theme/theme5.xml"/><Relationship Id="rId3" Type="http://schemas.openxmlformats.org/officeDocument/2006/relationships/slideLayout" Target="../slideLayouts/slideLayout94.xml"/><Relationship Id="rId7" Type="http://schemas.openxmlformats.org/officeDocument/2006/relationships/slideLayout" Target="../slideLayouts/slideLayout98.xml"/><Relationship Id="rId2" Type="http://schemas.openxmlformats.org/officeDocument/2006/relationships/slideLayout" Target="../slideLayouts/slideLayout93.xml"/><Relationship Id="rId1" Type="http://schemas.openxmlformats.org/officeDocument/2006/relationships/slideLayout" Target="../slideLayouts/slideLayout92.xml"/><Relationship Id="rId6" Type="http://schemas.openxmlformats.org/officeDocument/2006/relationships/slideLayout" Target="../slideLayouts/slideLayout97.xml"/><Relationship Id="rId5" Type="http://schemas.openxmlformats.org/officeDocument/2006/relationships/slideLayout" Target="../slideLayouts/slideLayout96.xml"/><Relationship Id="rId4" Type="http://schemas.openxmlformats.org/officeDocument/2006/relationships/slideLayout" Target="../slideLayouts/slideLayout95.xml"/><Relationship Id="rId9" Type="http://schemas.openxmlformats.org/officeDocument/2006/relationships/image" Target="../media/image24.png"/></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06.xml"/><Relationship Id="rId13" Type="http://schemas.openxmlformats.org/officeDocument/2006/relationships/slideLayout" Target="../slideLayouts/slideLayout111.xml"/><Relationship Id="rId3" Type="http://schemas.openxmlformats.org/officeDocument/2006/relationships/slideLayout" Target="../slideLayouts/slideLayout101.xml"/><Relationship Id="rId7" Type="http://schemas.openxmlformats.org/officeDocument/2006/relationships/slideLayout" Target="../slideLayouts/slideLayout105.xml"/><Relationship Id="rId12" Type="http://schemas.openxmlformats.org/officeDocument/2006/relationships/slideLayout" Target="../slideLayouts/slideLayout110.xml"/><Relationship Id="rId17" Type="http://schemas.openxmlformats.org/officeDocument/2006/relationships/theme" Target="../theme/theme6.xml"/><Relationship Id="rId2" Type="http://schemas.openxmlformats.org/officeDocument/2006/relationships/slideLayout" Target="../slideLayouts/slideLayout100.xml"/><Relationship Id="rId16" Type="http://schemas.openxmlformats.org/officeDocument/2006/relationships/slideLayout" Target="../slideLayouts/slideLayout114.xml"/><Relationship Id="rId1" Type="http://schemas.openxmlformats.org/officeDocument/2006/relationships/slideLayout" Target="../slideLayouts/slideLayout99.xml"/><Relationship Id="rId6" Type="http://schemas.openxmlformats.org/officeDocument/2006/relationships/slideLayout" Target="../slideLayouts/slideLayout104.xml"/><Relationship Id="rId11" Type="http://schemas.openxmlformats.org/officeDocument/2006/relationships/slideLayout" Target="../slideLayouts/slideLayout109.xml"/><Relationship Id="rId5" Type="http://schemas.openxmlformats.org/officeDocument/2006/relationships/slideLayout" Target="../slideLayouts/slideLayout103.xml"/><Relationship Id="rId15" Type="http://schemas.openxmlformats.org/officeDocument/2006/relationships/slideLayout" Target="../slideLayouts/slideLayout113.xml"/><Relationship Id="rId10" Type="http://schemas.openxmlformats.org/officeDocument/2006/relationships/slideLayout" Target="../slideLayouts/slideLayout108.xml"/><Relationship Id="rId4" Type="http://schemas.openxmlformats.org/officeDocument/2006/relationships/slideLayout" Target="../slideLayouts/slideLayout102.xml"/><Relationship Id="rId9" Type="http://schemas.openxmlformats.org/officeDocument/2006/relationships/slideLayout" Target="../slideLayouts/slideLayout107.xml"/><Relationship Id="rId14" Type="http://schemas.openxmlformats.org/officeDocument/2006/relationships/slideLayout" Target="../slideLayouts/slideLayout112.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22.xml"/><Relationship Id="rId3" Type="http://schemas.openxmlformats.org/officeDocument/2006/relationships/slideLayout" Target="../slideLayouts/slideLayout117.xml"/><Relationship Id="rId7" Type="http://schemas.openxmlformats.org/officeDocument/2006/relationships/slideLayout" Target="../slideLayouts/slideLayout121.xml"/><Relationship Id="rId2" Type="http://schemas.openxmlformats.org/officeDocument/2006/relationships/slideLayout" Target="../slideLayouts/slideLayout116.xml"/><Relationship Id="rId1" Type="http://schemas.openxmlformats.org/officeDocument/2006/relationships/slideLayout" Target="../slideLayouts/slideLayout115.xml"/><Relationship Id="rId6" Type="http://schemas.openxmlformats.org/officeDocument/2006/relationships/slideLayout" Target="../slideLayouts/slideLayout120.xml"/><Relationship Id="rId11" Type="http://schemas.openxmlformats.org/officeDocument/2006/relationships/image" Target="../media/image15.emf"/><Relationship Id="rId5" Type="http://schemas.openxmlformats.org/officeDocument/2006/relationships/slideLayout" Target="../slideLayouts/slideLayout119.xml"/><Relationship Id="rId10" Type="http://schemas.openxmlformats.org/officeDocument/2006/relationships/theme" Target="../theme/theme7.xml"/><Relationship Id="rId4" Type="http://schemas.openxmlformats.org/officeDocument/2006/relationships/slideLayout" Target="../slideLayouts/slideLayout118.xml"/><Relationship Id="rId9" Type="http://schemas.openxmlformats.org/officeDocument/2006/relationships/slideLayout" Target="../slideLayouts/slideLayout123.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31.xml"/><Relationship Id="rId13" Type="http://schemas.openxmlformats.org/officeDocument/2006/relationships/slideLayout" Target="../slideLayouts/slideLayout136.xml"/><Relationship Id="rId18" Type="http://schemas.openxmlformats.org/officeDocument/2006/relationships/slideLayout" Target="../slideLayouts/slideLayout141.xml"/><Relationship Id="rId26" Type="http://schemas.openxmlformats.org/officeDocument/2006/relationships/slideLayout" Target="../slideLayouts/slideLayout149.xml"/><Relationship Id="rId3" Type="http://schemas.openxmlformats.org/officeDocument/2006/relationships/slideLayout" Target="../slideLayouts/slideLayout126.xml"/><Relationship Id="rId21" Type="http://schemas.openxmlformats.org/officeDocument/2006/relationships/slideLayout" Target="../slideLayouts/slideLayout144.xml"/><Relationship Id="rId7" Type="http://schemas.openxmlformats.org/officeDocument/2006/relationships/slideLayout" Target="../slideLayouts/slideLayout130.xml"/><Relationship Id="rId12" Type="http://schemas.openxmlformats.org/officeDocument/2006/relationships/slideLayout" Target="../slideLayouts/slideLayout135.xml"/><Relationship Id="rId17" Type="http://schemas.openxmlformats.org/officeDocument/2006/relationships/slideLayout" Target="../slideLayouts/slideLayout140.xml"/><Relationship Id="rId25" Type="http://schemas.openxmlformats.org/officeDocument/2006/relationships/slideLayout" Target="../slideLayouts/slideLayout148.xml"/><Relationship Id="rId2" Type="http://schemas.openxmlformats.org/officeDocument/2006/relationships/slideLayout" Target="../slideLayouts/slideLayout125.xml"/><Relationship Id="rId16" Type="http://schemas.openxmlformats.org/officeDocument/2006/relationships/slideLayout" Target="../slideLayouts/slideLayout139.xml"/><Relationship Id="rId20" Type="http://schemas.openxmlformats.org/officeDocument/2006/relationships/slideLayout" Target="../slideLayouts/slideLayout143.xml"/><Relationship Id="rId29" Type="http://schemas.openxmlformats.org/officeDocument/2006/relationships/theme" Target="../theme/theme8.xml"/><Relationship Id="rId1" Type="http://schemas.openxmlformats.org/officeDocument/2006/relationships/slideLayout" Target="../slideLayouts/slideLayout124.xml"/><Relationship Id="rId6" Type="http://schemas.openxmlformats.org/officeDocument/2006/relationships/slideLayout" Target="../slideLayouts/slideLayout129.xml"/><Relationship Id="rId11" Type="http://schemas.openxmlformats.org/officeDocument/2006/relationships/slideLayout" Target="../slideLayouts/slideLayout134.xml"/><Relationship Id="rId24" Type="http://schemas.openxmlformats.org/officeDocument/2006/relationships/slideLayout" Target="../slideLayouts/slideLayout147.xml"/><Relationship Id="rId5" Type="http://schemas.openxmlformats.org/officeDocument/2006/relationships/slideLayout" Target="../slideLayouts/slideLayout128.xml"/><Relationship Id="rId15" Type="http://schemas.openxmlformats.org/officeDocument/2006/relationships/slideLayout" Target="../slideLayouts/slideLayout138.xml"/><Relationship Id="rId23" Type="http://schemas.openxmlformats.org/officeDocument/2006/relationships/slideLayout" Target="../slideLayouts/slideLayout146.xml"/><Relationship Id="rId28" Type="http://schemas.openxmlformats.org/officeDocument/2006/relationships/slideLayout" Target="../slideLayouts/slideLayout151.xml"/><Relationship Id="rId10" Type="http://schemas.openxmlformats.org/officeDocument/2006/relationships/slideLayout" Target="../slideLayouts/slideLayout133.xml"/><Relationship Id="rId19" Type="http://schemas.openxmlformats.org/officeDocument/2006/relationships/slideLayout" Target="../slideLayouts/slideLayout142.xml"/><Relationship Id="rId4" Type="http://schemas.openxmlformats.org/officeDocument/2006/relationships/slideLayout" Target="../slideLayouts/slideLayout127.xml"/><Relationship Id="rId9" Type="http://schemas.openxmlformats.org/officeDocument/2006/relationships/slideLayout" Target="../slideLayouts/slideLayout132.xml"/><Relationship Id="rId14" Type="http://schemas.openxmlformats.org/officeDocument/2006/relationships/slideLayout" Target="../slideLayouts/slideLayout137.xml"/><Relationship Id="rId22" Type="http://schemas.openxmlformats.org/officeDocument/2006/relationships/slideLayout" Target="../slideLayouts/slideLayout145.xml"/><Relationship Id="rId27" Type="http://schemas.openxmlformats.org/officeDocument/2006/relationships/slideLayout" Target="../slideLayouts/slideLayout150.xml"/><Relationship Id="rId30" Type="http://schemas.openxmlformats.org/officeDocument/2006/relationships/image" Target="../media/image15.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36"/>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79370289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0"/>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61400489"/>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 id="2147483707" r:id="rId12"/>
    <p:sldLayoutId id="2147483708" r:id="rId13"/>
    <p:sldLayoutId id="2147483709" r:id="rId14"/>
    <p:sldLayoutId id="2147483710" r:id="rId15"/>
    <p:sldLayoutId id="2147483711" r:id="rId16"/>
    <p:sldLayoutId id="2147483712" r:id="rId17"/>
    <p:sldLayoutId id="2147483713" r:id="rId18"/>
    <p:sldLayoutId id="2147483714" r:id="rId19"/>
    <p:sldLayoutId id="2147483715" r:id="rId20"/>
    <p:sldLayoutId id="2147483716" r:id="rId21"/>
    <p:sldLayoutId id="2147483717" r:id="rId22"/>
    <p:sldLayoutId id="2147483718" r:id="rId23"/>
    <p:sldLayoutId id="2147483719" r:id="rId24"/>
    <p:sldLayoutId id="2147483720" r:id="rId25"/>
    <p:sldLayoutId id="2147483721" r:id="rId26"/>
    <p:sldLayoutId id="2147483722" r:id="rId27"/>
    <p:sldLayoutId id="2147483723" r:id="rId28"/>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5" cstate="print">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48" name="Group 47">
            <a:extLst>
              <a:ext uri="{FF2B5EF4-FFF2-40B4-BE49-F238E27FC236}">
                <a16:creationId xmlns:a16="http://schemas.microsoft.com/office/drawing/2014/main" id="{2A7E9D01-1635-4C50-85F0-3C3C30D7010C}"/>
              </a:ext>
            </a:extLst>
          </p:cNvPr>
          <p:cNvGrpSpPr/>
          <p:nvPr userDrawn="1"/>
        </p:nvGrpSpPr>
        <p:grpSpPr>
          <a:xfrm>
            <a:off x="13249445" y="0"/>
            <a:ext cx="1911096" cy="2670048"/>
            <a:chOff x="6781665" y="2109787"/>
            <a:chExt cx="1618488" cy="2670048"/>
          </a:xfrm>
        </p:grpSpPr>
        <p:sp>
          <p:nvSpPr>
            <p:cNvPr id="50" name="object 78">
              <a:extLst>
                <a:ext uri="{FF2B5EF4-FFF2-40B4-BE49-F238E27FC236}">
                  <a16:creationId xmlns:a16="http://schemas.microsoft.com/office/drawing/2014/main" id="{14760DAC-538D-42EB-9063-51377E67B96D}"/>
                </a:ext>
              </a:extLst>
            </p:cNvPr>
            <p:cNvSpPr/>
            <p:nvPr/>
          </p:nvSpPr>
          <p:spPr>
            <a:xfrm>
              <a:off x="6781665" y="2109787"/>
              <a:ext cx="1161288" cy="667512"/>
            </a:xfrm>
            <a:custGeom>
              <a:avLst/>
              <a:gdLst/>
              <a:ahLst/>
              <a:cxnLst/>
              <a:rect l="l" t="t" r="r" b="b"/>
              <a:pathLst>
                <a:path w="1048385" h="704850">
                  <a:moveTo>
                    <a:pt x="0" y="704697"/>
                  </a:moveTo>
                  <a:lnTo>
                    <a:pt x="1048016" y="704697"/>
                  </a:lnTo>
                  <a:lnTo>
                    <a:pt x="1048016" y="0"/>
                  </a:lnTo>
                  <a:lnTo>
                    <a:pt x="0" y="0"/>
                  </a:lnTo>
                  <a:lnTo>
                    <a:pt x="0" y="704697"/>
                  </a:lnTo>
                  <a:close/>
                </a:path>
              </a:pathLst>
            </a:custGeom>
            <a:solidFill>
              <a:srgbClr val="00BCF2"/>
            </a:solidFill>
          </p:spPr>
          <p:txBody>
            <a:bodyPr wrap="square" lIns="91440" tIns="91440" rIns="0" bIns="0" rtlCol="0">
              <a:noAutofit/>
            </a:bodyPr>
            <a:lstStyle/>
            <a:p>
              <a:pPr marL="10583">
                <a:spcBef>
                  <a:spcPts val="83"/>
                </a:spcBef>
              </a:pPr>
              <a:r>
                <a:rPr lang="en-US" sz="800" dirty="0">
                  <a:gradFill>
                    <a:gsLst>
                      <a:gs pos="27434">
                        <a:schemeClr val="tx1"/>
                      </a:gs>
                      <a:gs pos="53000">
                        <a:schemeClr val="tx1"/>
                      </a:gs>
                    </a:gsLst>
                    <a:lin ang="5400000" scaled="0"/>
                  </a:gradFill>
                  <a:latin typeface="Segoe UI Semibold" panose="020B0702040204020203" pitchFamily="34" charset="0"/>
                  <a:cs typeface="Segoe UI Semibold" panose="020B0702040204020203" pitchFamily="34" charset="0"/>
                </a:rPr>
                <a:t>Light blue</a:t>
              </a:r>
            </a:p>
          </p:txBody>
        </p:sp>
        <p:grpSp>
          <p:nvGrpSpPr>
            <p:cNvPr id="51" name="Group 50">
              <a:extLst>
                <a:ext uri="{FF2B5EF4-FFF2-40B4-BE49-F238E27FC236}">
                  <a16:creationId xmlns:a16="http://schemas.microsoft.com/office/drawing/2014/main" id="{4F475811-E8ED-455B-8F3A-E9B73433638E}"/>
                </a:ext>
              </a:extLst>
            </p:cNvPr>
            <p:cNvGrpSpPr/>
            <p:nvPr/>
          </p:nvGrpSpPr>
          <p:grpSpPr>
            <a:xfrm>
              <a:off x="7942953" y="2109787"/>
              <a:ext cx="457200" cy="667512"/>
              <a:chOff x="8963501" y="2012135"/>
              <a:chExt cx="381000" cy="587290"/>
            </a:xfrm>
          </p:grpSpPr>
          <p:sp>
            <p:nvSpPr>
              <p:cNvPr id="67" name="object 79">
                <a:extLst>
                  <a:ext uri="{FF2B5EF4-FFF2-40B4-BE49-F238E27FC236}">
                    <a16:creationId xmlns:a16="http://schemas.microsoft.com/office/drawing/2014/main" id="{A3A830F3-B642-48E4-A8F9-69D5DF94929E}"/>
                  </a:ext>
                </a:extLst>
              </p:cNvPr>
              <p:cNvSpPr/>
              <p:nvPr/>
            </p:nvSpPr>
            <p:spPr>
              <a:xfrm>
                <a:off x="8963501" y="2012135"/>
                <a:ext cx="381000" cy="195792"/>
              </a:xfrm>
              <a:custGeom>
                <a:avLst/>
                <a:gdLst/>
                <a:ahLst/>
                <a:cxnLst/>
                <a:rect l="l" t="t" r="r" b="b"/>
                <a:pathLst>
                  <a:path w="457200" h="234950">
                    <a:moveTo>
                      <a:pt x="0" y="234899"/>
                    </a:moveTo>
                    <a:lnTo>
                      <a:pt x="456907" y="234899"/>
                    </a:lnTo>
                    <a:lnTo>
                      <a:pt x="456907" y="0"/>
                    </a:lnTo>
                    <a:lnTo>
                      <a:pt x="0" y="0"/>
                    </a:lnTo>
                    <a:lnTo>
                      <a:pt x="0" y="234899"/>
                    </a:lnTo>
                    <a:close/>
                  </a:path>
                </a:pathLst>
              </a:custGeom>
              <a:solidFill>
                <a:srgbClr val="49CDF3"/>
              </a:solidFill>
            </p:spPr>
            <p:txBody>
              <a:bodyPr wrap="square" lIns="91440" tIns="91440" rIns="0" bIns="0" rtlCol="0">
                <a:noAutofit/>
              </a:bodyPr>
              <a:lstStyle/>
              <a:p>
                <a:endParaRPr sz="800" dirty="0">
                  <a:gradFill>
                    <a:gsLst>
                      <a:gs pos="5310">
                        <a:schemeClr val="bg1"/>
                      </a:gs>
                      <a:gs pos="87000">
                        <a:schemeClr val="bg1"/>
                      </a:gs>
                    </a:gsLst>
                    <a:lin ang="5400000" scaled="0"/>
                  </a:gradFill>
                  <a:latin typeface="Segoe UI Semibold" panose="020B0702040204020203" pitchFamily="34" charset="0"/>
                  <a:cs typeface="Segoe UI Semibold" panose="020B0702040204020203" pitchFamily="34" charset="0"/>
                </a:endParaRPr>
              </a:p>
            </p:txBody>
          </p:sp>
          <p:sp>
            <p:nvSpPr>
              <p:cNvPr id="68" name="object 80">
                <a:extLst>
                  <a:ext uri="{FF2B5EF4-FFF2-40B4-BE49-F238E27FC236}">
                    <a16:creationId xmlns:a16="http://schemas.microsoft.com/office/drawing/2014/main" id="{123FF991-B79E-4068-9A67-67462B59ABC7}"/>
                  </a:ext>
                </a:extLst>
              </p:cNvPr>
              <p:cNvSpPr/>
              <p:nvPr/>
            </p:nvSpPr>
            <p:spPr>
              <a:xfrm>
                <a:off x="8963501" y="2403633"/>
                <a:ext cx="381000" cy="195792"/>
              </a:xfrm>
              <a:custGeom>
                <a:avLst/>
                <a:gdLst/>
                <a:ahLst/>
                <a:cxnLst/>
                <a:rect l="l" t="t" r="r" b="b"/>
                <a:pathLst>
                  <a:path w="457200" h="234950">
                    <a:moveTo>
                      <a:pt x="0" y="234899"/>
                    </a:moveTo>
                    <a:lnTo>
                      <a:pt x="456907" y="234899"/>
                    </a:lnTo>
                    <a:lnTo>
                      <a:pt x="456907" y="0"/>
                    </a:lnTo>
                    <a:lnTo>
                      <a:pt x="0" y="0"/>
                    </a:lnTo>
                    <a:lnTo>
                      <a:pt x="0" y="234899"/>
                    </a:lnTo>
                    <a:close/>
                  </a:path>
                </a:pathLst>
              </a:custGeom>
              <a:solidFill>
                <a:srgbClr val="1386AA"/>
              </a:solidFill>
            </p:spPr>
            <p:txBody>
              <a:bodyPr wrap="square" lIns="91440" tIns="91440" rIns="0" bIns="0" rtlCol="0">
                <a:noAutofit/>
              </a:bodyPr>
              <a:lstStyle/>
              <a:p>
                <a:endParaRPr sz="800" dirty="0">
                  <a:gradFill>
                    <a:gsLst>
                      <a:gs pos="5310">
                        <a:schemeClr val="bg1"/>
                      </a:gs>
                      <a:gs pos="87000">
                        <a:schemeClr val="bg1"/>
                      </a:gs>
                    </a:gsLst>
                    <a:lin ang="5400000" scaled="0"/>
                  </a:gradFill>
                  <a:latin typeface="Segoe UI Semibold" panose="020B0702040204020203" pitchFamily="34" charset="0"/>
                  <a:cs typeface="Segoe UI Semibold" panose="020B0702040204020203" pitchFamily="34" charset="0"/>
                </a:endParaRPr>
              </a:p>
            </p:txBody>
          </p:sp>
          <p:sp>
            <p:nvSpPr>
              <p:cNvPr id="69" name="object 81">
                <a:extLst>
                  <a:ext uri="{FF2B5EF4-FFF2-40B4-BE49-F238E27FC236}">
                    <a16:creationId xmlns:a16="http://schemas.microsoft.com/office/drawing/2014/main" id="{8D6D2241-1ABB-4C3F-B415-AA6821891AB0}"/>
                  </a:ext>
                </a:extLst>
              </p:cNvPr>
              <p:cNvSpPr/>
              <p:nvPr/>
            </p:nvSpPr>
            <p:spPr>
              <a:xfrm>
                <a:off x="8963501" y="2207884"/>
                <a:ext cx="381000" cy="195792"/>
              </a:xfrm>
              <a:custGeom>
                <a:avLst/>
                <a:gdLst/>
                <a:ahLst/>
                <a:cxnLst/>
                <a:rect l="l" t="t" r="r" b="b"/>
                <a:pathLst>
                  <a:path w="457200" h="234950">
                    <a:moveTo>
                      <a:pt x="0" y="234899"/>
                    </a:moveTo>
                    <a:lnTo>
                      <a:pt x="456907" y="234899"/>
                    </a:lnTo>
                    <a:lnTo>
                      <a:pt x="456907" y="0"/>
                    </a:lnTo>
                    <a:lnTo>
                      <a:pt x="0" y="0"/>
                    </a:lnTo>
                    <a:lnTo>
                      <a:pt x="0" y="234899"/>
                    </a:lnTo>
                    <a:close/>
                  </a:path>
                </a:pathLst>
              </a:custGeom>
              <a:solidFill>
                <a:srgbClr val="1DB0E0"/>
              </a:solidFill>
            </p:spPr>
            <p:txBody>
              <a:bodyPr wrap="square" lIns="91440" tIns="91440" rIns="0" bIns="0" rtlCol="0">
                <a:noAutofit/>
              </a:bodyPr>
              <a:lstStyle/>
              <a:p>
                <a:endParaRPr sz="800" dirty="0">
                  <a:gradFill>
                    <a:gsLst>
                      <a:gs pos="5310">
                        <a:schemeClr val="bg1"/>
                      </a:gs>
                      <a:gs pos="87000">
                        <a:schemeClr val="bg1"/>
                      </a:gs>
                    </a:gsLst>
                    <a:lin ang="5400000" scaled="0"/>
                  </a:gradFill>
                  <a:latin typeface="Segoe UI Semibold" panose="020B0702040204020203" pitchFamily="34" charset="0"/>
                  <a:cs typeface="Segoe UI Semibold" panose="020B0702040204020203" pitchFamily="34" charset="0"/>
                </a:endParaRPr>
              </a:p>
            </p:txBody>
          </p:sp>
        </p:grpSp>
        <p:sp>
          <p:nvSpPr>
            <p:cNvPr id="52" name="object 83">
              <a:extLst>
                <a:ext uri="{FF2B5EF4-FFF2-40B4-BE49-F238E27FC236}">
                  <a16:creationId xmlns:a16="http://schemas.microsoft.com/office/drawing/2014/main" id="{B27D8EED-A500-45AA-BB7E-21FE768D9520}"/>
                </a:ext>
              </a:extLst>
            </p:cNvPr>
            <p:cNvSpPr/>
            <p:nvPr/>
          </p:nvSpPr>
          <p:spPr>
            <a:xfrm>
              <a:off x="6781665" y="2777299"/>
              <a:ext cx="1161288" cy="667512"/>
            </a:xfrm>
            <a:custGeom>
              <a:avLst/>
              <a:gdLst/>
              <a:ahLst/>
              <a:cxnLst/>
              <a:rect l="l" t="t" r="r" b="b"/>
              <a:pathLst>
                <a:path w="1048385" h="704850">
                  <a:moveTo>
                    <a:pt x="0" y="704697"/>
                  </a:moveTo>
                  <a:lnTo>
                    <a:pt x="1048016" y="704697"/>
                  </a:lnTo>
                  <a:lnTo>
                    <a:pt x="1048016" y="0"/>
                  </a:lnTo>
                  <a:lnTo>
                    <a:pt x="0" y="0"/>
                  </a:lnTo>
                  <a:lnTo>
                    <a:pt x="0" y="704697"/>
                  </a:lnTo>
                  <a:close/>
                </a:path>
              </a:pathLst>
            </a:custGeom>
            <a:solidFill>
              <a:srgbClr val="0078D4"/>
            </a:solidFill>
          </p:spPr>
          <p:txBody>
            <a:bodyPr wrap="square" lIns="91440" tIns="91440" rIns="0" bIns="0" rtlCol="0">
              <a:noAutofit/>
            </a:bodyPr>
            <a:lstStyle/>
            <a:p>
              <a:pPr marL="10583">
                <a:spcBef>
                  <a:spcPts val="83"/>
                </a:spcBef>
              </a:pPr>
              <a:r>
                <a:rPr lang="en-US" sz="800" dirty="0">
                  <a:gradFill>
                    <a:gsLst>
                      <a:gs pos="5310">
                        <a:schemeClr val="bg1"/>
                      </a:gs>
                      <a:gs pos="87000">
                        <a:schemeClr val="bg1"/>
                      </a:gs>
                    </a:gsLst>
                    <a:lin ang="5400000" scaled="0"/>
                  </a:gradFill>
                  <a:latin typeface="Segoe UI Semibold" panose="020B0702040204020203" pitchFamily="34" charset="0"/>
                  <a:cs typeface="Segoe UI Semibold" panose="020B0702040204020203" pitchFamily="34" charset="0"/>
                </a:rPr>
                <a:t>Blue</a:t>
              </a:r>
              <a:br>
                <a:rPr lang="en-US" sz="800" dirty="0">
                  <a:gradFill>
                    <a:gsLst>
                      <a:gs pos="5310">
                        <a:schemeClr val="bg1"/>
                      </a:gs>
                      <a:gs pos="87000">
                        <a:schemeClr val="bg1"/>
                      </a:gs>
                    </a:gsLst>
                    <a:lin ang="5400000" scaled="0"/>
                  </a:gradFill>
                  <a:latin typeface="Segoe UI Semibold" panose="020B0702040204020203" pitchFamily="34" charset="0"/>
                  <a:cs typeface="Segoe UI Semibold" panose="020B0702040204020203" pitchFamily="34" charset="0"/>
                </a:rPr>
              </a:br>
              <a:r>
                <a:rPr lang="en-US" sz="800" dirty="0">
                  <a:gradFill>
                    <a:gsLst>
                      <a:gs pos="5310">
                        <a:schemeClr val="bg1"/>
                      </a:gs>
                      <a:gs pos="87000">
                        <a:schemeClr val="bg1"/>
                      </a:gs>
                    </a:gsLst>
                    <a:lin ang="5400000" scaled="0"/>
                  </a:gradFill>
                  <a:latin typeface="Segoe UI Semibold" panose="020B0702040204020203" pitchFamily="34" charset="0"/>
                  <a:cs typeface="Segoe UI Semibold" panose="020B0702040204020203" pitchFamily="34" charset="0"/>
                </a:rPr>
                <a:t>(Primary brand color)</a:t>
              </a:r>
            </a:p>
          </p:txBody>
        </p:sp>
        <p:grpSp>
          <p:nvGrpSpPr>
            <p:cNvPr id="53" name="Group 52">
              <a:extLst>
                <a:ext uri="{FF2B5EF4-FFF2-40B4-BE49-F238E27FC236}">
                  <a16:creationId xmlns:a16="http://schemas.microsoft.com/office/drawing/2014/main" id="{4C8C1856-CF94-4036-B421-D0DEC7256374}"/>
                </a:ext>
              </a:extLst>
            </p:cNvPr>
            <p:cNvGrpSpPr/>
            <p:nvPr/>
          </p:nvGrpSpPr>
          <p:grpSpPr>
            <a:xfrm>
              <a:off x="7942953" y="2777299"/>
              <a:ext cx="457200" cy="667512"/>
              <a:chOff x="8963501" y="2599383"/>
              <a:chExt cx="381000" cy="587291"/>
            </a:xfrm>
          </p:grpSpPr>
          <p:sp>
            <p:nvSpPr>
              <p:cNvPr id="64" name="object 84">
                <a:extLst>
                  <a:ext uri="{FF2B5EF4-FFF2-40B4-BE49-F238E27FC236}">
                    <a16:creationId xmlns:a16="http://schemas.microsoft.com/office/drawing/2014/main" id="{B83153A0-FF00-4D35-93B6-61A4CCCE701E}"/>
                  </a:ext>
                </a:extLst>
              </p:cNvPr>
              <p:cNvSpPr/>
              <p:nvPr/>
            </p:nvSpPr>
            <p:spPr>
              <a:xfrm>
                <a:off x="8963501" y="2599383"/>
                <a:ext cx="381000" cy="195792"/>
              </a:xfrm>
              <a:custGeom>
                <a:avLst/>
                <a:gdLst/>
                <a:ahLst/>
                <a:cxnLst/>
                <a:rect l="l" t="t" r="r" b="b"/>
                <a:pathLst>
                  <a:path w="457200" h="234950">
                    <a:moveTo>
                      <a:pt x="0" y="234899"/>
                    </a:moveTo>
                    <a:lnTo>
                      <a:pt x="456907" y="234899"/>
                    </a:lnTo>
                    <a:lnTo>
                      <a:pt x="456907" y="0"/>
                    </a:lnTo>
                    <a:lnTo>
                      <a:pt x="0" y="0"/>
                    </a:lnTo>
                    <a:lnTo>
                      <a:pt x="0" y="234899"/>
                    </a:lnTo>
                    <a:close/>
                  </a:path>
                </a:pathLst>
              </a:custGeom>
              <a:solidFill>
                <a:srgbClr val="459BDD"/>
              </a:solidFill>
            </p:spPr>
            <p:txBody>
              <a:bodyPr wrap="square" lIns="91440" tIns="91440" rIns="0" bIns="0" rtlCol="0">
                <a:noAutofit/>
              </a:bodyPr>
              <a:lstStyle/>
              <a:p>
                <a:endParaRPr sz="800" dirty="0">
                  <a:gradFill>
                    <a:gsLst>
                      <a:gs pos="5310">
                        <a:schemeClr val="bg1"/>
                      </a:gs>
                      <a:gs pos="87000">
                        <a:schemeClr val="bg1"/>
                      </a:gs>
                    </a:gsLst>
                    <a:lin ang="5400000" scaled="0"/>
                  </a:gradFill>
                  <a:latin typeface="Segoe UI Semibold" panose="020B0702040204020203" pitchFamily="34" charset="0"/>
                  <a:cs typeface="Segoe UI Semibold" panose="020B0702040204020203" pitchFamily="34" charset="0"/>
                </a:endParaRPr>
              </a:p>
            </p:txBody>
          </p:sp>
          <p:sp>
            <p:nvSpPr>
              <p:cNvPr id="65" name="object 85">
                <a:extLst>
                  <a:ext uri="{FF2B5EF4-FFF2-40B4-BE49-F238E27FC236}">
                    <a16:creationId xmlns:a16="http://schemas.microsoft.com/office/drawing/2014/main" id="{486B6153-EDB3-489F-B799-E65B3145EAF2}"/>
                  </a:ext>
                </a:extLst>
              </p:cNvPr>
              <p:cNvSpPr/>
              <p:nvPr/>
            </p:nvSpPr>
            <p:spPr>
              <a:xfrm>
                <a:off x="8963501" y="2990882"/>
                <a:ext cx="381000" cy="195792"/>
              </a:xfrm>
              <a:custGeom>
                <a:avLst/>
                <a:gdLst/>
                <a:ahLst/>
                <a:cxnLst/>
                <a:rect l="l" t="t" r="r" b="b"/>
                <a:pathLst>
                  <a:path w="457200" h="234950">
                    <a:moveTo>
                      <a:pt x="0" y="234899"/>
                    </a:moveTo>
                    <a:lnTo>
                      <a:pt x="456907" y="234899"/>
                    </a:lnTo>
                    <a:lnTo>
                      <a:pt x="456907" y="0"/>
                    </a:lnTo>
                    <a:lnTo>
                      <a:pt x="0" y="0"/>
                    </a:lnTo>
                    <a:lnTo>
                      <a:pt x="0" y="234899"/>
                    </a:lnTo>
                    <a:close/>
                  </a:path>
                </a:pathLst>
              </a:custGeom>
              <a:solidFill>
                <a:srgbClr val="09538F"/>
              </a:solidFill>
            </p:spPr>
            <p:txBody>
              <a:bodyPr wrap="square" lIns="91440" tIns="91440" rIns="0" bIns="0" rtlCol="0">
                <a:noAutofit/>
              </a:bodyPr>
              <a:lstStyle/>
              <a:p>
                <a:endParaRPr sz="800" dirty="0">
                  <a:gradFill>
                    <a:gsLst>
                      <a:gs pos="5310">
                        <a:schemeClr val="bg1"/>
                      </a:gs>
                      <a:gs pos="87000">
                        <a:schemeClr val="bg1"/>
                      </a:gs>
                    </a:gsLst>
                    <a:lin ang="5400000" scaled="0"/>
                  </a:gradFill>
                  <a:latin typeface="Segoe UI Semibold" panose="020B0702040204020203" pitchFamily="34" charset="0"/>
                  <a:cs typeface="Segoe UI Semibold" panose="020B0702040204020203" pitchFamily="34" charset="0"/>
                </a:endParaRPr>
              </a:p>
            </p:txBody>
          </p:sp>
          <p:sp>
            <p:nvSpPr>
              <p:cNvPr id="66" name="object 86">
                <a:extLst>
                  <a:ext uri="{FF2B5EF4-FFF2-40B4-BE49-F238E27FC236}">
                    <a16:creationId xmlns:a16="http://schemas.microsoft.com/office/drawing/2014/main" id="{6AB90005-B5C8-48A0-A9AA-B45C0C1B1B38}"/>
                  </a:ext>
                </a:extLst>
              </p:cNvPr>
              <p:cNvSpPr/>
              <p:nvPr/>
            </p:nvSpPr>
            <p:spPr>
              <a:xfrm>
                <a:off x="8963501" y="2795133"/>
                <a:ext cx="381000" cy="195792"/>
              </a:xfrm>
              <a:custGeom>
                <a:avLst/>
                <a:gdLst/>
                <a:ahLst/>
                <a:cxnLst/>
                <a:rect l="l" t="t" r="r" b="b"/>
                <a:pathLst>
                  <a:path w="457200" h="234950">
                    <a:moveTo>
                      <a:pt x="0" y="234899"/>
                    </a:moveTo>
                    <a:lnTo>
                      <a:pt x="456907" y="234899"/>
                    </a:lnTo>
                    <a:lnTo>
                      <a:pt x="456907" y="0"/>
                    </a:lnTo>
                    <a:lnTo>
                      <a:pt x="0" y="0"/>
                    </a:lnTo>
                    <a:lnTo>
                      <a:pt x="0" y="234899"/>
                    </a:lnTo>
                    <a:close/>
                  </a:path>
                </a:pathLst>
              </a:custGeom>
              <a:solidFill>
                <a:srgbClr val="1070C4"/>
              </a:solidFill>
            </p:spPr>
            <p:txBody>
              <a:bodyPr wrap="square" lIns="91440" tIns="91440" rIns="0" bIns="0" rtlCol="0">
                <a:noAutofit/>
              </a:bodyPr>
              <a:lstStyle/>
              <a:p>
                <a:endParaRPr sz="800" dirty="0">
                  <a:gradFill>
                    <a:gsLst>
                      <a:gs pos="5310">
                        <a:schemeClr val="bg1"/>
                      </a:gs>
                      <a:gs pos="87000">
                        <a:schemeClr val="bg1"/>
                      </a:gs>
                    </a:gsLst>
                    <a:lin ang="5400000" scaled="0"/>
                  </a:gradFill>
                  <a:latin typeface="Segoe UI Semibold" panose="020B0702040204020203" pitchFamily="34" charset="0"/>
                  <a:cs typeface="Segoe UI Semibold" panose="020B0702040204020203" pitchFamily="34" charset="0"/>
                </a:endParaRPr>
              </a:p>
            </p:txBody>
          </p:sp>
        </p:grpSp>
        <p:sp>
          <p:nvSpPr>
            <p:cNvPr id="54" name="object 88">
              <a:extLst>
                <a:ext uri="{FF2B5EF4-FFF2-40B4-BE49-F238E27FC236}">
                  <a16:creationId xmlns:a16="http://schemas.microsoft.com/office/drawing/2014/main" id="{0B34865F-CA04-4DDC-B6DD-61777B1A06B6}"/>
                </a:ext>
              </a:extLst>
            </p:cNvPr>
            <p:cNvSpPr/>
            <p:nvPr/>
          </p:nvSpPr>
          <p:spPr>
            <a:xfrm>
              <a:off x="6781665" y="3444811"/>
              <a:ext cx="1161288" cy="667512"/>
            </a:xfrm>
            <a:custGeom>
              <a:avLst/>
              <a:gdLst/>
              <a:ahLst/>
              <a:cxnLst/>
              <a:rect l="l" t="t" r="r" b="b"/>
              <a:pathLst>
                <a:path w="1048385" h="704850">
                  <a:moveTo>
                    <a:pt x="0" y="704697"/>
                  </a:moveTo>
                  <a:lnTo>
                    <a:pt x="1048016" y="704697"/>
                  </a:lnTo>
                  <a:lnTo>
                    <a:pt x="1048016" y="0"/>
                  </a:lnTo>
                  <a:lnTo>
                    <a:pt x="0" y="0"/>
                  </a:lnTo>
                  <a:lnTo>
                    <a:pt x="0" y="704697"/>
                  </a:lnTo>
                  <a:close/>
                </a:path>
              </a:pathLst>
            </a:custGeom>
            <a:solidFill>
              <a:srgbClr val="00188F"/>
            </a:solidFill>
          </p:spPr>
          <p:txBody>
            <a:bodyPr wrap="square" lIns="91440" tIns="91440" rIns="0" bIns="0" rtlCol="0">
              <a:noAutofit/>
            </a:bodyPr>
            <a:lstStyle/>
            <a:p>
              <a:pPr marL="10583">
                <a:spcBef>
                  <a:spcPts val="83"/>
                </a:spcBef>
              </a:pPr>
              <a:r>
                <a:rPr lang="en-US" sz="800" dirty="0">
                  <a:gradFill>
                    <a:gsLst>
                      <a:gs pos="5310">
                        <a:schemeClr val="bg1"/>
                      </a:gs>
                      <a:gs pos="87000">
                        <a:schemeClr val="bg1"/>
                      </a:gs>
                    </a:gsLst>
                    <a:lin ang="5400000" scaled="0"/>
                  </a:gradFill>
                  <a:latin typeface="Segoe UI Semibold" panose="020B0702040204020203" pitchFamily="34" charset="0"/>
                  <a:cs typeface="Segoe UI Semibold" panose="020B0702040204020203" pitchFamily="34" charset="0"/>
                </a:rPr>
                <a:t>Mid blue</a:t>
              </a:r>
            </a:p>
          </p:txBody>
        </p:sp>
        <p:grpSp>
          <p:nvGrpSpPr>
            <p:cNvPr id="55" name="Group 54">
              <a:extLst>
                <a:ext uri="{FF2B5EF4-FFF2-40B4-BE49-F238E27FC236}">
                  <a16:creationId xmlns:a16="http://schemas.microsoft.com/office/drawing/2014/main" id="{5E661297-1F57-455D-8F0F-CBFCF3D3F002}"/>
                </a:ext>
              </a:extLst>
            </p:cNvPr>
            <p:cNvGrpSpPr/>
            <p:nvPr/>
          </p:nvGrpSpPr>
          <p:grpSpPr>
            <a:xfrm>
              <a:off x="7942953" y="3444811"/>
              <a:ext cx="457200" cy="667512"/>
              <a:chOff x="8963501" y="3186631"/>
              <a:chExt cx="381000" cy="587291"/>
            </a:xfrm>
          </p:grpSpPr>
          <p:sp>
            <p:nvSpPr>
              <p:cNvPr id="61" name="object 89">
                <a:extLst>
                  <a:ext uri="{FF2B5EF4-FFF2-40B4-BE49-F238E27FC236}">
                    <a16:creationId xmlns:a16="http://schemas.microsoft.com/office/drawing/2014/main" id="{D629A9AF-1236-4B34-ABC9-062E2932AECD}"/>
                  </a:ext>
                </a:extLst>
              </p:cNvPr>
              <p:cNvSpPr/>
              <p:nvPr/>
            </p:nvSpPr>
            <p:spPr>
              <a:xfrm>
                <a:off x="8963501" y="3186631"/>
                <a:ext cx="381000" cy="195792"/>
              </a:xfrm>
              <a:custGeom>
                <a:avLst/>
                <a:gdLst/>
                <a:ahLst/>
                <a:cxnLst/>
                <a:rect l="l" t="t" r="r" b="b"/>
                <a:pathLst>
                  <a:path w="457200" h="234950">
                    <a:moveTo>
                      <a:pt x="0" y="234899"/>
                    </a:moveTo>
                    <a:lnTo>
                      <a:pt x="456907" y="234899"/>
                    </a:lnTo>
                    <a:lnTo>
                      <a:pt x="456907" y="0"/>
                    </a:lnTo>
                    <a:lnTo>
                      <a:pt x="0" y="0"/>
                    </a:lnTo>
                    <a:lnTo>
                      <a:pt x="0" y="234899"/>
                    </a:lnTo>
                    <a:close/>
                  </a:path>
                </a:pathLst>
              </a:custGeom>
              <a:solidFill>
                <a:srgbClr val="4155A9"/>
              </a:solidFill>
            </p:spPr>
            <p:txBody>
              <a:bodyPr wrap="square" lIns="91440" tIns="91440" rIns="0" bIns="0" rtlCol="0">
                <a:noAutofit/>
              </a:bodyPr>
              <a:lstStyle/>
              <a:p>
                <a:endParaRPr sz="800" dirty="0">
                  <a:gradFill>
                    <a:gsLst>
                      <a:gs pos="5310">
                        <a:schemeClr val="bg1"/>
                      </a:gs>
                      <a:gs pos="87000">
                        <a:schemeClr val="bg1"/>
                      </a:gs>
                    </a:gsLst>
                    <a:lin ang="5400000" scaled="0"/>
                  </a:gradFill>
                  <a:latin typeface="Segoe UI Semibold" panose="020B0702040204020203" pitchFamily="34" charset="0"/>
                  <a:cs typeface="Segoe UI Semibold" panose="020B0702040204020203" pitchFamily="34" charset="0"/>
                </a:endParaRPr>
              </a:p>
            </p:txBody>
          </p:sp>
          <p:sp>
            <p:nvSpPr>
              <p:cNvPr id="62" name="object 90">
                <a:extLst>
                  <a:ext uri="{FF2B5EF4-FFF2-40B4-BE49-F238E27FC236}">
                    <a16:creationId xmlns:a16="http://schemas.microsoft.com/office/drawing/2014/main" id="{0E84B656-F190-49A0-933E-7B84A836901B}"/>
                  </a:ext>
                </a:extLst>
              </p:cNvPr>
              <p:cNvSpPr/>
              <p:nvPr/>
            </p:nvSpPr>
            <p:spPr>
              <a:xfrm>
                <a:off x="8963501" y="3578130"/>
                <a:ext cx="381000" cy="195792"/>
              </a:xfrm>
              <a:custGeom>
                <a:avLst/>
                <a:gdLst/>
                <a:ahLst/>
                <a:cxnLst/>
                <a:rect l="l" t="t" r="r" b="b"/>
                <a:pathLst>
                  <a:path w="457200" h="234950">
                    <a:moveTo>
                      <a:pt x="0" y="234899"/>
                    </a:moveTo>
                    <a:lnTo>
                      <a:pt x="456907" y="234899"/>
                    </a:lnTo>
                    <a:lnTo>
                      <a:pt x="456907" y="0"/>
                    </a:lnTo>
                    <a:lnTo>
                      <a:pt x="0" y="0"/>
                    </a:lnTo>
                    <a:lnTo>
                      <a:pt x="0" y="234899"/>
                    </a:lnTo>
                    <a:close/>
                  </a:path>
                </a:pathLst>
              </a:custGeom>
              <a:solidFill>
                <a:srgbClr val="021760"/>
              </a:solidFill>
            </p:spPr>
            <p:txBody>
              <a:bodyPr wrap="square" lIns="91440" tIns="91440" rIns="0" bIns="0" rtlCol="0">
                <a:noAutofit/>
              </a:bodyPr>
              <a:lstStyle/>
              <a:p>
                <a:endParaRPr sz="800" dirty="0">
                  <a:gradFill>
                    <a:gsLst>
                      <a:gs pos="5310">
                        <a:schemeClr val="bg1"/>
                      </a:gs>
                      <a:gs pos="87000">
                        <a:schemeClr val="bg1"/>
                      </a:gs>
                    </a:gsLst>
                    <a:lin ang="5400000" scaled="0"/>
                  </a:gradFill>
                  <a:latin typeface="Segoe UI Semibold" panose="020B0702040204020203" pitchFamily="34" charset="0"/>
                  <a:cs typeface="Segoe UI Semibold" panose="020B0702040204020203" pitchFamily="34" charset="0"/>
                </a:endParaRPr>
              </a:p>
            </p:txBody>
          </p:sp>
          <p:sp>
            <p:nvSpPr>
              <p:cNvPr id="63" name="object 91">
                <a:extLst>
                  <a:ext uri="{FF2B5EF4-FFF2-40B4-BE49-F238E27FC236}">
                    <a16:creationId xmlns:a16="http://schemas.microsoft.com/office/drawing/2014/main" id="{E3F34523-7231-4D78-B132-C09533516263}"/>
                  </a:ext>
                </a:extLst>
              </p:cNvPr>
              <p:cNvSpPr/>
              <p:nvPr/>
            </p:nvSpPr>
            <p:spPr>
              <a:xfrm>
                <a:off x="8963501" y="3382380"/>
                <a:ext cx="381000" cy="195792"/>
              </a:xfrm>
              <a:custGeom>
                <a:avLst/>
                <a:gdLst/>
                <a:ahLst/>
                <a:cxnLst/>
                <a:rect l="l" t="t" r="r" b="b"/>
                <a:pathLst>
                  <a:path w="457200" h="234950">
                    <a:moveTo>
                      <a:pt x="0" y="234899"/>
                    </a:moveTo>
                    <a:lnTo>
                      <a:pt x="456907" y="234899"/>
                    </a:lnTo>
                    <a:lnTo>
                      <a:pt x="456907" y="0"/>
                    </a:lnTo>
                    <a:lnTo>
                      <a:pt x="0" y="0"/>
                    </a:lnTo>
                    <a:lnTo>
                      <a:pt x="0" y="234899"/>
                    </a:lnTo>
                    <a:close/>
                  </a:path>
                </a:pathLst>
              </a:custGeom>
              <a:solidFill>
                <a:srgbClr val="031A7E"/>
              </a:solidFill>
            </p:spPr>
            <p:txBody>
              <a:bodyPr wrap="square" lIns="91440" tIns="91440" rIns="0" bIns="0" rtlCol="0">
                <a:noAutofit/>
              </a:bodyPr>
              <a:lstStyle/>
              <a:p>
                <a:endParaRPr sz="800" dirty="0">
                  <a:gradFill>
                    <a:gsLst>
                      <a:gs pos="5310">
                        <a:schemeClr val="bg1"/>
                      </a:gs>
                      <a:gs pos="87000">
                        <a:schemeClr val="bg1"/>
                      </a:gs>
                    </a:gsLst>
                    <a:lin ang="5400000" scaled="0"/>
                  </a:gradFill>
                  <a:latin typeface="Segoe UI Semibold" panose="020B0702040204020203" pitchFamily="34" charset="0"/>
                  <a:cs typeface="Segoe UI Semibold" panose="020B0702040204020203" pitchFamily="34" charset="0"/>
                </a:endParaRPr>
              </a:p>
            </p:txBody>
          </p:sp>
        </p:grpSp>
        <p:sp>
          <p:nvSpPr>
            <p:cNvPr id="56" name="object 93">
              <a:extLst>
                <a:ext uri="{FF2B5EF4-FFF2-40B4-BE49-F238E27FC236}">
                  <a16:creationId xmlns:a16="http://schemas.microsoft.com/office/drawing/2014/main" id="{572147CB-CF97-4C4B-A1D3-FF02818DD87D}"/>
                </a:ext>
              </a:extLst>
            </p:cNvPr>
            <p:cNvSpPr/>
            <p:nvPr/>
          </p:nvSpPr>
          <p:spPr>
            <a:xfrm>
              <a:off x="6781665" y="4112323"/>
              <a:ext cx="1161288" cy="667512"/>
            </a:xfrm>
            <a:custGeom>
              <a:avLst/>
              <a:gdLst/>
              <a:ahLst/>
              <a:cxnLst/>
              <a:rect l="l" t="t" r="r" b="b"/>
              <a:pathLst>
                <a:path w="1048385" h="704850">
                  <a:moveTo>
                    <a:pt x="0" y="704697"/>
                  </a:moveTo>
                  <a:lnTo>
                    <a:pt x="1048016" y="704697"/>
                  </a:lnTo>
                  <a:lnTo>
                    <a:pt x="1048016" y="0"/>
                  </a:lnTo>
                  <a:lnTo>
                    <a:pt x="0" y="0"/>
                  </a:lnTo>
                  <a:lnTo>
                    <a:pt x="0" y="704697"/>
                  </a:lnTo>
                  <a:close/>
                </a:path>
              </a:pathLst>
            </a:custGeom>
            <a:solidFill>
              <a:srgbClr val="002050"/>
            </a:solidFill>
          </p:spPr>
          <p:txBody>
            <a:bodyPr wrap="square" lIns="91440" tIns="91440" rIns="0" bIns="0" rtlCol="0">
              <a:noAutofit/>
            </a:bodyPr>
            <a:lstStyle/>
            <a:p>
              <a:pPr marL="10583">
                <a:spcBef>
                  <a:spcPts val="83"/>
                </a:spcBef>
              </a:pPr>
              <a:r>
                <a:rPr lang="en-US" sz="800" dirty="0">
                  <a:gradFill>
                    <a:gsLst>
                      <a:gs pos="5310">
                        <a:schemeClr val="bg1"/>
                      </a:gs>
                      <a:gs pos="87000">
                        <a:schemeClr val="bg1"/>
                      </a:gs>
                    </a:gsLst>
                    <a:lin ang="5400000" scaled="0"/>
                  </a:gradFill>
                  <a:latin typeface="Segoe UI Semibold" panose="020B0702040204020203" pitchFamily="34" charset="0"/>
                  <a:cs typeface="Segoe UI Semibold" panose="020B0702040204020203" pitchFamily="34" charset="0"/>
                </a:rPr>
                <a:t>Dark blue</a:t>
              </a:r>
            </a:p>
          </p:txBody>
        </p:sp>
        <p:grpSp>
          <p:nvGrpSpPr>
            <p:cNvPr id="57" name="Group 56">
              <a:extLst>
                <a:ext uri="{FF2B5EF4-FFF2-40B4-BE49-F238E27FC236}">
                  <a16:creationId xmlns:a16="http://schemas.microsoft.com/office/drawing/2014/main" id="{6E940942-96D1-478A-8E93-386C5A5B8F9F}"/>
                </a:ext>
              </a:extLst>
            </p:cNvPr>
            <p:cNvGrpSpPr/>
            <p:nvPr/>
          </p:nvGrpSpPr>
          <p:grpSpPr>
            <a:xfrm>
              <a:off x="7942953" y="4112323"/>
              <a:ext cx="457200" cy="667512"/>
              <a:chOff x="8963501" y="3773879"/>
              <a:chExt cx="381000" cy="587291"/>
            </a:xfrm>
          </p:grpSpPr>
          <p:sp>
            <p:nvSpPr>
              <p:cNvPr id="58" name="object 94">
                <a:extLst>
                  <a:ext uri="{FF2B5EF4-FFF2-40B4-BE49-F238E27FC236}">
                    <a16:creationId xmlns:a16="http://schemas.microsoft.com/office/drawing/2014/main" id="{4543799D-8A86-4A68-A374-BB1D1BA3306C}"/>
                  </a:ext>
                </a:extLst>
              </p:cNvPr>
              <p:cNvSpPr/>
              <p:nvPr/>
            </p:nvSpPr>
            <p:spPr>
              <a:xfrm>
                <a:off x="8963501" y="3773879"/>
                <a:ext cx="381000" cy="195792"/>
              </a:xfrm>
              <a:custGeom>
                <a:avLst/>
                <a:gdLst/>
                <a:ahLst/>
                <a:cxnLst/>
                <a:rect l="l" t="t" r="r" b="b"/>
                <a:pathLst>
                  <a:path w="457200" h="234950">
                    <a:moveTo>
                      <a:pt x="0" y="234899"/>
                    </a:moveTo>
                    <a:lnTo>
                      <a:pt x="456907" y="234899"/>
                    </a:lnTo>
                    <a:lnTo>
                      <a:pt x="456907" y="0"/>
                    </a:lnTo>
                    <a:lnTo>
                      <a:pt x="0" y="0"/>
                    </a:lnTo>
                    <a:lnTo>
                      <a:pt x="0" y="234899"/>
                    </a:lnTo>
                    <a:close/>
                  </a:path>
                </a:pathLst>
              </a:custGeom>
              <a:solidFill>
                <a:srgbClr val="41587A"/>
              </a:solidFill>
            </p:spPr>
            <p:txBody>
              <a:bodyPr wrap="square" lIns="91440" tIns="91440" rIns="0" bIns="0" rtlCol="0">
                <a:noAutofit/>
              </a:bodyPr>
              <a:lstStyle/>
              <a:p>
                <a:endParaRPr sz="800" dirty="0">
                  <a:gradFill>
                    <a:gsLst>
                      <a:gs pos="5310">
                        <a:schemeClr val="bg1"/>
                      </a:gs>
                      <a:gs pos="87000">
                        <a:schemeClr val="bg1"/>
                      </a:gs>
                    </a:gsLst>
                    <a:lin ang="5400000" scaled="0"/>
                  </a:gradFill>
                  <a:latin typeface="Segoe UI Semibold" panose="020B0702040204020203" pitchFamily="34" charset="0"/>
                  <a:cs typeface="Segoe UI Semibold" panose="020B0702040204020203" pitchFamily="34" charset="0"/>
                </a:endParaRPr>
              </a:p>
            </p:txBody>
          </p:sp>
          <p:sp>
            <p:nvSpPr>
              <p:cNvPr id="59" name="object 95">
                <a:extLst>
                  <a:ext uri="{FF2B5EF4-FFF2-40B4-BE49-F238E27FC236}">
                    <a16:creationId xmlns:a16="http://schemas.microsoft.com/office/drawing/2014/main" id="{AB23CE6F-B368-43D1-8D38-585BCB30319B}"/>
                  </a:ext>
                </a:extLst>
              </p:cNvPr>
              <p:cNvSpPr/>
              <p:nvPr/>
            </p:nvSpPr>
            <p:spPr>
              <a:xfrm>
                <a:off x="8963501" y="4165378"/>
                <a:ext cx="381000" cy="195792"/>
              </a:xfrm>
              <a:custGeom>
                <a:avLst/>
                <a:gdLst/>
                <a:ahLst/>
                <a:cxnLst/>
                <a:rect l="l" t="t" r="r" b="b"/>
                <a:pathLst>
                  <a:path w="457200" h="234950">
                    <a:moveTo>
                      <a:pt x="0" y="234899"/>
                    </a:moveTo>
                    <a:lnTo>
                      <a:pt x="456907" y="234899"/>
                    </a:lnTo>
                    <a:lnTo>
                      <a:pt x="456907" y="0"/>
                    </a:lnTo>
                    <a:lnTo>
                      <a:pt x="0" y="0"/>
                    </a:lnTo>
                    <a:lnTo>
                      <a:pt x="0" y="234899"/>
                    </a:lnTo>
                    <a:close/>
                  </a:path>
                </a:pathLst>
              </a:custGeom>
              <a:solidFill>
                <a:srgbClr val="011228"/>
              </a:solidFill>
            </p:spPr>
            <p:txBody>
              <a:bodyPr wrap="square" lIns="91440" tIns="91440" rIns="0" bIns="0" rtlCol="0">
                <a:noAutofit/>
              </a:bodyPr>
              <a:lstStyle/>
              <a:p>
                <a:endParaRPr sz="800" dirty="0">
                  <a:gradFill>
                    <a:gsLst>
                      <a:gs pos="5310">
                        <a:schemeClr val="bg1"/>
                      </a:gs>
                      <a:gs pos="87000">
                        <a:schemeClr val="bg1"/>
                      </a:gs>
                    </a:gsLst>
                    <a:lin ang="5400000" scaled="0"/>
                  </a:gradFill>
                  <a:latin typeface="Segoe UI Semibold" panose="020B0702040204020203" pitchFamily="34" charset="0"/>
                  <a:cs typeface="Segoe UI Semibold" panose="020B0702040204020203" pitchFamily="34" charset="0"/>
                </a:endParaRPr>
              </a:p>
            </p:txBody>
          </p:sp>
          <p:sp>
            <p:nvSpPr>
              <p:cNvPr id="60" name="object 96">
                <a:extLst>
                  <a:ext uri="{FF2B5EF4-FFF2-40B4-BE49-F238E27FC236}">
                    <a16:creationId xmlns:a16="http://schemas.microsoft.com/office/drawing/2014/main" id="{62977B5E-A2DA-480D-97A4-8FFAA71A53BD}"/>
                  </a:ext>
                </a:extLst>
              </p:cNvPr>
              <p:cNvSpPr/>
              <p:nvPr/>
            </p:nvSpPr>
            <p:spPr>
              <a:xfrm>
                <a:off x="8963501" y="3969628"/>
                <a:ext cx="381000" cy="195792"/>
              </a:xfrm>
              <a:custGeom>
                <a:avLst/>
                <a:gdLst/>
                <a:ahLst/>
                <a:cxnLst/>
                <a:rect l="l" t="t" r="r" b="b"/>
                <a:pathLst>
                  <a:path w="457200" h="234950">
                    <a:moveTo>
                      <a:pt x="0" y="234899"/>
                    </a:moveTo>
                    <a:lnTo>
                      <a:pt x="456907" y="234899"/>
                    </a:lnTo>
                    <a:lnTo>
                      <a:pt x="456907" y="0"/>
                    </a:lnTo>
                    <a:lnTo>
                      <a:pt x="0" y="0"/>
                    </a:lnTo>
                    <a:lnTo>
                      <a:pt x="0" y="234899"/>
                    </a:lnTo>
                    <a:close/>
                  </a:path>
                </a:pathLst>
              </a:custGeom>
              <a:solidFill>
                <a:srgbClr val="021B40"/>
              </a:solidFill>
            </p:spPr>
            <p:txBody>
              <a:bodyPr wrap="square" lIns="91440" tIns="91440" rIns="0" bIns="0" rtlCol="0">
                <a:noAutofit/>
              </a:bodyPr>
              <a:lstStyle/>
              <a:p>
                <a:endParaRPr sz="800" dirty="0">
                  <a:gradFill>
                    <a:gsLst>
                      <a:gs pos="5310">
                        <a:schemeClr val="bg1"/>
                      </a:gs>
                      <a:gs pos="87000">
                        <a:schemeClr val="bg1"/>
                      </a:gs>
                    </a:gsLst>
                    <a:lin ang="5400000" scaled="0"/>
                  </a:gradFill>
                  <a:latin typeface="Segoe UI Semibold" panose="020B0702040204020203" pitchFamily="34" charset="0"/>
                  <a:cs typeface="Segoe UI Semibold" panose="020B0702040204020203" pitchFamily="34" charset="0"/>
                </a:endParaRPr>
              </a:p>
            </p:txBody>
          </p:sp>
        </p:grpSp>
      </p:grpSp>
    </p:spTree>
    <p:extLst>
      <p:ext uri="{BB962C8B-B14F-4D97-AF65-F5344CB8AC3E}">
        <p14:creationId xmlns:p14="http://schemas.microsoft.com/office/powerpoint/2010/main" val="2734959879"/>
      </p:ext>
    </p:extLst>
  </p:cSld>
  <p:clrMap bg1="lt1" tx1="dk1" bg2="lt2" tx2="dk2" accent1="accent1" accent2="accent2" accent3="accent3" accent4="accent4" accent5="accent5" accent6="accent6" hlink="hlink" folHlink="folHlink"/>
  <p:sldLayoutIdLst>
    <p:sldLayoutId id="2147483725" r:id="rId1"/>
    <p:sldLayoutId id="2147483726" r:id="rId2"/>
    <p:sldLayoutId id="2147483727" r:id="rId3"/>
    <p:sldLayoutId id="2147483728" r:id="rId4"/>
    <p:sldLayoutId id="2147483729" r:id="rId5"/>
    <p:sldLayoutId id="2147483730" r:id="rId6"/>
    <p:sldLayoutId id="2147483731" r:id="rId7"/>
    <p:sldLayoutId id="2147483732" r:id="rId8"/>
    <p:sldLayoutId id="2147483733" r:id="rId9"/>
    <p:sldLayoutId id="2147483734" r:id="rId10"/>
    <p:sldLayoutId id="2147483735" r:id="rId11"/>
    <p:sldLayoutId id="2147483736" r:id="rId12"/>
    <p:sldLayoutId id="2147483737" r:id="rId13"/>
    <p:sldLayoutId id="2147483738" r:id="rId14"/>
    <p:sldLayoutId id="2147483739" r:id="rId15"/>
    <p:sldLayoutId id="2147483740" r:id="rId16"/>
    <p:sldLayoutId id="2147483741" r:id="rId17"/>
    <p:sldLayoutId id="2147483742" r:id="rId18"/>
    <p:sldLayoutId id="2147483743" r:id="rId19"/>
    <p:sldLayoutId id="2147483744" r:id="rId20"/>
    <p:sldLayoutId id="2147483745" r:id="rId21"/>
    <p:sldLayoutId id="2147483746" r:id="rId22"/>
    <p:sldLayoutId id="2147483747" r:id="rId23"/>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a:extLst>
              <a:ext uri="{FF2B5EF4-FFF2-40B4-BE49-F238E27FC236}">
                <a16:creationId xmlns:a16="http://schemas.microsoft.com/office/drawing/2014/main" id="{18512DA7-CFE5-43F6-99F5-6B60968CFC00}"/>
              </a:ext>
            </a:extLst>
          </p:cNvPr>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rot="5400000">
            <a:off x="9208748" y="2991034"/>
            <a:ext cx="6858623" cy="876557"/>
          </a:xfrm>
          <a:prstGeom prst="rect">
            <a:avLst/>
          </a:prstGeom>
        </p:spPr>
      </p:pic>
    </p:spTree>
    <p:extLst>
      <p:ext uri="{BB962C8B-B14F-4D97-AF65-F5344CB8AC3E}">
        <p14:creationId xmlns:p14="http://schemas.microsoft.com/office/powerpoint/2010/main" val="2118970860"/>
      </p:ext>
    </p:extLst>
  </p:cSld>
  <p:clrMap bg1="lt1" tx1="dk1" bg2="lt2" tx2="dk2" accent1="accent1" accent2="accent2" accent3="accent3" accent4="accent4" accent5="accent5" accent6="accent6" hlink="hlink" folHlink="folHlink"/>
  <p:sldLayoutIdLst>
    <p:sldLayoutId id="2147483750" r:id="rId1"/>
    <p:sldLayoutId id="2147483751" r:id="rId2"/>
    <p:sldLayoutId id="2147483752" r:id="rId3"/>
    <p:sldLayoutId id="2147483753" r:id="rId4"/>
    <p:sldLayoutId id="2147483754" r:id="rId5"/>
    <p:sldLayoutId id="2147483755" r:id="rId6"/>
  </p:sldLayoutIdLst>
  <p:transition>
    <p:fade/>
  </p:transition>
  <p:txStyles>
    <p:title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724"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392">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4"/>
            <a:ext cx="11655840" cy="899665"/>
          </a:xfrm>
          <a:prstGeom prst="rect">
            <a:avLst/>
          </a:prstGeom>
        </p:spPr>
        <p:txBody>
          <a:bodyPr vert="horz" wrap="square" lIns="146304" tIns="91440" rIns="146304" bIns="91440" rtlCol="0" anchor="ctr">
            <a:noAutofit/>
          </a:bodyPr>
          <a:lstStyle/>
          <a:p>
            <a:r>
              <a:rPr lang="en-US"/>
              <a:t>Click to edit Master title style</a:t>
            </a:r>
          </a:p>
        </p:txBody>
      </p:sp>
      <p:sp>
        <p:nvSpPr>
          <p:cNvPr id="4" name="Text Placeholder 3"/>
          <p:cNvSpPr>
            <a:spLocks noGrp="1"/>
          </p:cNvSpPr>
          <p:nvPr>
            <p:ph type="body" idx="1"/>
          </p:nvPr>
        </p:nvSpPr>
        <p:spPr>
          <a:xfrm>
            <a:off x="269244" y="1189179"/>
            <a:ext cx="11653521" cy="2117332"/>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9" cstate="email">
            <a:extLst>
              <a:ext uri="{28A0092B-C50C-407E-A947-70E740481C1C}">
                <a14:useLocalDpi xmlns:a14="http://schemas.microsoft.com/office/drawing/2010/main"/>
              </a:ext>
            </a:extLst>
          </a:blip>
          <a:stretch>
            <a:fillRect/>
          </a:stretch>
        </p:blipFill>
        <p:spPr>
          <a:xfrm rot="5400000">
            <a:off x="9208751" y="2991035"/>
            <a:ext cx="6858623" cy="876557"/>
          </a:xfrm>
          <a:prstGeom prst="rect">
            <a:avLst/>
          </a:prstGeom>
        </p:spPr>
      </p:pic>
    </p:spTree>
    <p:extLst>
      <p:ext uri="{BB962C8B-B14F-4D97-AF65-F5344CB8AC3E}">
        <p14:creationId xmlns:p14="http://schemas.microsoft.com/office/powerpoint/2010/main" val="2585130775"/>
      </p:ext>
    </p:extLst>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Lst>
  <p:transition>
    <p:fade/>
  </p:transition>
  <p:txStyles>
    <p:titleStyle>
      <a:lvl1pPr algn="ctr" defTabSz="914321" rtl="0" eaLnBrk="1" latinLnBrk="0" hangingPunct="1">
        <a:lnSpc>
          <a:spcPct val="100000"/>
        </a:lnSpc>
        <a:spcBef>
          <a:spcPct val="0"/>
        </a:spcBef>
        <a:buNone/>
        <a:defRPr lang="en-US" sz="2399" b="0" kern="1200" cap="all" spc="1067" baseline="0" dirty="0">
          <a:ln w="3175">
            <a:noFill/>
          </a:ln>
          <a:solidFill>
            <a:srgbClr val="0078D7"/>
          </a:solidFill>
          <a:effectLst/>
          <a:latin typeface="Segoe UI Semilight" charset="0"/>
          <a:ea typeface="+mn-ea"/>
          <a:cs typeface="Segoe UI Semilight" charset="0"/>
        </a:defRPr>
      </a:lvl1pPr>
    </p:titleStyle>
    <p:bodyStyle>
      <a:lvl1pPr marL="336129" marR="0" indent="-336129" algn="l" defTabSz="914321"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62" marR="0" indent="-236535" algn="l" defTabSz="914321"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299" marR="0" indent="-224086" algn="l" defTabSz="914321"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384" marR="0" indent="-224086" algn="l" defTabSz="914321"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469" marR="0" indent="-224086" algn="l" defTabSz="914321"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384"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544"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706"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867"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21" rtl="0" eaLnBrk="1" latinLnBrk="0" hangingPunct="1">
        <a:defRPr sz="1765" kern="1200">
          <a:solidFill>
            <a:schemeClr val="tx1"/>
          </a:solidFill>
          <a:latin typeface="+mn-lt"/>
          <a:ea typeface="+mn-ea"/>
          <a:cs typeface="+mn-cs"/>
        </a:defRPr>
      </a:lvl1pPr>
      <a:lvl2pPr marL="457159" algn="l" defTabSz="914321" rtl="0" eaLnBrk="1" latinLnBrk="0" hangingPunct="1">
        <a:defRPr sz="1765" kern="1200">
          <a:solidFill>
            <a:schemeClr val="tx1"/>
          </a:solidFill>
          <a:latin typeface="+mn-lt"/>
          <a:ea typeface="+mn-ea"/>
          <a:cs typeface="+mn-cs"/>
        </a:defRPr>
      </a:lvl2pPr>
      <a:lvl3pPr marL="914321" algn="l" defTabSz="914321" rtl="0" eaLnBrk="1" latinLnBrk="0" hangingPunct="1">
        <a:defRPr sz="1765" kern="1200">
          <a:solidFill>
            <a:schemeClr val="tx1"/>
          </a:solidFill>
          <a:latin typeface="+mn-lt"/>
          <a:ea typeface="+mn-ea"/>
          <a:cs typeface="+mn-cs"/>
        </a:defRPr>
      </a:lvl3pPr>
      <a:lvl4pPr marL="1371482" algn="l" defTabSz="914321" rtl="0" eaLnBrk="1" latinLnBrk="0" hangingPunct="1">
        <a:defRPr sz="1765" kern="1200">
          <a:solidFill>
            <a:schemeClr val="tx1"/>
          </a:solidFill>
          <a:latin typeface="+mn-lt"/>
          <a:ea typeface="+mn-ea"/>
          <a:cs typeface="+mn-cs"/>
        </a:defRPr>
      </a:lvl4pPr>
      <a:lvl5pPr marL="1828644" algn="l" defTabSz="914321" rtl="0" eaLnBrk="1" latinLnBrk="0" hangingPunct="1">
        <a:defRPr sz="1765" kern="1200">
          <a:solidFill>
            <a:schemeClr val="tx1"/>
          </a:solidFill>
          <a:latin typeface="+mn-lt"/>
          <a:ea typeface="+mn-ea"/>
          <a:cs typeface="+mn-cs"/>
        </a:defRPr>
      </a:lvl5pPr>
      <a:lvl6pPr marL="2285806" algn="l" defTabSz="914321" rtl="0" eaLnBrk="1" latinLnBrk="0" hangingPunct="1">
        <a:defRPr sz="1765" kern="1200">
          <a:solidFill>
            <a:schemeClr val="tx1"/>
          </a:solidFill>
          <a:latin typeface="+mn-lt"/>
          <a:ea typeface="+mn-ea"/>
          <a:cs typeface="+mn-cs"/>
        </a:defRPr>
      </a:lvl6pPr>
      <a:lvl7pPr marL="2742965" algn="l" defTabSz="914321" rtl="0" eaLnBrk="1" latinLnBrk="0" hangingPunct="1">
        <a:defRPr sz="1765" kern="1200">
          <a:solidFill>
            <a:schemeClr val="tx1"/>
          </a:solidFill>
          <a:latin typeface="+mn-lt"/>
          <a:ea typeface="+mn-ea"/>
          <a:cs typeface="+mn-cs"/>
        </a:defRPr>
      </a:lvl7pPr>
      <a:lvl8pPr marL="3200124" algn="l" defTabSz="914321" rtl="0" eaLnBrk="1" latinLnBrk="0" hangingPunct="1">
        <a:defRPr sz="1765" kern="1200">
          <a:solidFill>
            <a:schemeClr val="tx1"/>
          </a:solidFill>
          <a:latin typeface="+mn-lt"/>
          <a:ea typeface="+mn-ea"/>
          <a:cs typeface="+mn-cs"/>
        </a:defRPr>
      </a:lvl8pPr>
      <a:lvl9pPr marL="3657287" algn="l" defTabSz="914321"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32423255"/>
      </p:ext>
    </p:extLst>
  </p:cSld>
  <p:clrMap bg1="lt1" tx1="dk1" bg2="lt2" tx2="dk2" accent1="accent1" accent2="accent2" accent3="accent3" accent4="accent4" accent5="accent5" accent6="accent6" hlink="hlink" folHlink="folHlink"/>
  <p:sldLayoutIdLst>
    <p:sldLayoutId id="2147483777" r:id="rId1"/>
    <p:sldLayoutId id="2147483778" r:id="rId2"/>
    <p:sldLayoutId id="2147483779" r:id="rId3"/>
    <p:sldLayoutId id="2147483780" r:id="rId4"/>
    <p:sldLayoutId id="2147483781" r:id="rId5"/>
    <p:sldLayoutId id="2147483782" r:id="rId6"/>
    <p:sldLayoutId id="2147483783" r:id="rId7"/>
    <p:sldLayoutId id="2147483784" r:id="rId8"/>
    <p:sldLayoutId id="2147483785" r:id="rId9"/>
    <p:sldLayoutId id="2147483786" r:id="rId10"/>
    <p:sldLayoutId id="2147483787" r:id="rId11"/>
    <p:sldLayoutId id="2147483788" r:id="rId12"/>
    <p:sldLayoutId id="2147483789" r:id="rId13"/>
    <p:sldLayoutId id="2147483790" r:id="rId14"/>
    <p:sldLayoutId id="2147483791" r:id="rId15"/>
    <p:sldLayoutId id="2147483792" r:id="rId16"/>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11"/>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457511157"/>
      </p:ext>
    </p:extLst>
  </p:cSld>
  <p:clrMap bg1="lt1" tx1="dk1" bg2="lt2" tx2="dk2" accent1="accent1" accent2="accent2" accent3="accent3" accent4="accent4" accent5="accent5" accent6="accent6" hlink="hlink" folHlink="folHlink"/>
  <p:sldLayoutIdLst>
    <p:sldLayoutId id="2147483794" r:id="rId1"/>
    <p:sldLayoutId id="2147483795" r:id="rId2"/>
    <p:sldLayoutId id="2147483796" r:id="rId3"/>
    <p:sldLayoutId id="2147483797" r:id="rId4"/>
    <p:sldLayoutId id="2147483798" r:id="rId5"/>
    <p:sldLayoutId id="2147483799" r:id="rId6"/>
    <p:sldLayoutId id="2147483800" r:id="rId7"/>
    <p:sldLayoutId id="2147483801" r:id="rId8"/>
    <p:sldLayoutId id="2147483802" r:id="rId9"/>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0" cstate="screen">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479322058"/>
      </p:ext>
    </p:extLst>
  </p:cSld>
  <p:clrMap bg1="lt1" tx1="dk1" bg2="lt2" tx2="dk2" accent1="accent1" accent2="accent2" accent3="accent3" accent4="accent4" accent5="accent5" accent6="accent6" hlink="hlink" folHlink="folHlink"/>
  <p:sldLayoutIdLst>
    <p:sldLayoutId id="2147483804" r:id="rId1"/>
    <p:sldLayoutId id="2147483805" r:id="rId2"/>
    <p:sldLayoutId id="2147483806" r:id="rId3"/>
    <p:sldLayoutId id="2147483807" r:id="rId4"/>
    <p:sldLayoutId id="2147483808" r:id="rId5"/>
    <p:sldLayoutId id="2147483809" r:id="rId6"/>
    <p:sldLayoutId id="2147483810" r:id="rId7"/>
    <p:sldLayoutId id="2147483811" r:id="rId8"/>
    <p:sldLayoutId id="2147483812" r:id="rId9"/>
    <p:sldLayoutId id="2147483813" r:id="rId10"/>
    <p:sldLayoutId id="2147483814" r:id="rId11"/>
    <p:sldLayoutId id="2147483815" r:id="rId12"/>
    <p:sldLayoutId id="2147483816" r:id="rId13"/>
    <p:sldLayoutId id="2147483817" r:id="rId14"/>
    <p:sldLayoutId id="2147483818" r:id="rId15"/>
    <p:sldLayoutId id="2147483819" r:id="rId16"/>
    <p:sldLayoutId id="2147483820" r:id="rId17"/>
    <p:sldLayoutId id="2147483821" r:id="rId18"/>
    <p:sldLayoutId id="2147483822" r:id="rId19"/>
    <p:sldLayoutId id="2147483823" r:id="rId20"/>
    <p:sldLayoutId id="2147483824" r:id="rId21"/>
    <p:sldLayoutId id="2147483825" r:id="rId22"/>
    <p:sldLayoutId id="2147483826" r:id="rId23"/>
    <p:sldLayoutId id="2147483827" r:id="rId24"/>
    <p:sldLayoutId id="2147483828" r:id="rId25"/>
    <p:sldLayoutId id="2147483829" r:id="rId26"/>
    <p:sldLayoutId id="2147483830" r:id="rId27"/>
    <p:sldLayoutId id="2147483831" r:id="rId28"/>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5.xml"/></Relationships>
</file>

<file path=ppt/slides/_rels/slide1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38.xml"/></Relationships>
</file>

<file path=ppt/slides/_rels/slide1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8.xml"/><Relationship Id="rId1" Type="http://schemas.openxmlformats.org/officeDocument/2006/relationships/slideLayout" Target="../slideLayouts/slideLayout132.xml"/><Relationship Id="rId4" Type="http://schemas.openxmlformats.org/officeDocument/2006/relationships/image" Target="../media/image45.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2.xml"/></Relationships>
</file>

<file path=ppt/slides/_rels/slide13.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6.jpeg"/><Relationship Id="rId7" Type="http://schemas.microsoft.com/office/2007/relationships/hdphoto" Target="../media/hdphoto2.wdp"/><Relationship Id="rId2" Type="http://schemas.openxmlformats.org/officeDocument/2006/relationships/notesSlide" Target="../notesSlides/notesSlide10.xml"/><Relationship Id="rId1" Type="http://schemas.openxmlformats.org/officeDocument/2006/relationships/slideLayout" Target="../slideLayouts/slideLayout132.xml"/><Relationship Id="rId6" Type="http://schemas.openxmlformats.org/officeDocument/2006/relationships/image" Target="../media/image49.png"/><Relationship Id="rId5" Type="http://schemas.openxmlformats.org/officeDocument/2006/relationships/image" Target="../media/image48.jpeg"/><Relationship Id="rId4" Type="http://schemas.openxmlformats.org/officeDocument/2006/relationships/image" Target="../media/image47.jpeg"/><Relationship Id="rId9" Type="http://schemas.microsoft.com/office/2007/relationships/hdphoto" Target="../media/hdphoto3.wdp"/></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46.xml"/><Relationship Id="rId1" Type="http://schemas.openxmlformats.org/officeDocument/2006/relationships/themeOverride" Target="../theme/themeOverride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2.xml"/></Relationships>
</file>

<file path=ppt/slides/_rels/slide1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3.xml"/><Relationship Id="rId1" Type="http://schemas.openxmlformats.org/officeDocument/2006/relationships/slideLayout" Target="../slideLayouts/slideLayout132.xml"/><Relationship Id="rId6" Type="http://schemas.openxmlformats.org/officeDocument/2006/relationships/image" Target="../media/image54.png"/><Relationship Id="rId5" Type="http://schemas.openxmlformats.org/officeDocument/2006/relationships/image" Target="../media/image53.jpeg"/><Relationship Id="rId4" Type="http://schemas.openxmlformats.org/officeDocument/2006/relationships/image" Target="../media/image52.svg"/></Relationships>
</file>

<file path=ppt/slides/_rels/slide1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38.xml"/></Relationships>
</file>

<file path=ppt/slides/_rels/slide1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4.xml"/><Relationship Id="rId1" Type="http://schemas.openxmlformats.org/officeDocument/2006/relationships/slideLayout" Target="../slideLayouts/slideLayout132.xml"/></Relationships>
</file>

<file path=ppt/slides/_rels/slide19.xml.rels><?xml version="1.0" encoding="UTF-8" standalone="yes"?>
<Relationships xmlns="http://schemas.openxmlformats.org/package/2006/relationships"><Relationship Id="rId8" Type="http://schemas.microsoft.com/office/2007/relationships/hdphoto" Target="../media/hdphoto5.wdp"/><Relationship Id="rId3" Type="http://schemas.openxmlformats.org/officeDocument/2006/relationships/image" Target="../media/image57.jpg"/><Relationship Id="rId7" Type="http://schemas.openxmlformats.org/officeDocument/2006/relationships/image" Target="../media/image60.png"/><Relationship Id="rId2" Type="http://schemas.openxmlformats.org/officeDocument/2006/relationships/image" Target="../media/image56.jpeg"/><Relationship Id="rId1" Type="http://schemas.openxmlformats.org/officeDocument/2006/relationships/slideLayout" Target="../slideLayouts/slideLayout132.xml"/><Relationship Id="rId6" Type="http://schemas.microsoft.com/office/2007/relationships/hdphoto" Target="../media/hdphoto4.wdp"/><Relationship Id="rId5" Type="http://schemas.openxmlformats.org/officeDocument/2006/relationships/image" Target="../media/image59.png"/><Relationship Id="rId4" Type="http://schemas.openxmlformats.org/officeDocument/2006/relationships/image" Target="../media/image58.jpeg"/><Relationship Id="rId9" Type="http://schemas.openxmlformats.org/officeDocument/2006/relationships/image" Target="../media/image6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3.xml"/></Relationships>
</file>

<file path=ppt/slides/_rels/slide21.xml.rels><?xml version="1.0" encoding="UTF-8" standalone="yes"?>
<Relationships xmlns="http://schemas.openxmlformats.org/package/2006/relationships"><Relationship Id="rId8" Type="http://schemas.openxmlformats.org/officeDocument/2006/relationships/image" Target="../media/image65.png"/><Relationship Id="rId13" Type="http://schemas.microsoft.com/office/2007/relationships/hdphoto" Target="../media/hdphoto10.wdp"/><Relationship Id="rId3" Type="http://schemas.openxmlformats.org/officeDocument/2006/relationships/image" Target="../media/image62.png"/><Relationship Id="rId7" Type="http://schemas.microsoft.com/office/2007/relationships/hdphoto" Target="../media/hdphoto7.wdp"/><Relationship Id="rId12" Type="http://schemas.openxmlformats.org/officeDocument/2006/relationships/image" Target="../media/image67.png"/><Relationship Id="rId2" Type="http://schemas.openxmlformats.org/officeDocument/2006/relationships/notesSlide" Target="../notesSlides/notesSlide16.xml"/><Relationship Id="rId1" Type="http://schemas.openxmlformats.org/officeDocument/2006/relationships/slideLayout" Target="../slideLayouts/slideLayout132.xml"/><Relationship Id="rId6" Type="http://schemas.openxmlformats.org/officeDocument/2006/relationships/image" Target="../media/image64.png"/><Relationship Id="rId11" Type="http://schemas.microsoft.com/office/2007/relationships/hdphoto" Target="../media/hdphoto9.wdp"/><Relationship Id="rId5" Type="http://schemas.microsoft.com/office/2007/relationships/hdphoto" Target="../media/hdphoto6.wdp"/><Relationship Id="rId10" Type="http://schemas.openxmlformats.org/officeDocument/2006/relationships/image" Target="../media/image66.png"/><Relationship Id="rId4" Type="http://schemas.openxmlformats.org/officeDocument/2006/relationships/image" Target="../media/image63.png"/><Relationship Id="rId9" Type="http://schemas.microsoft.com/office/2007/relationships/hdphoto" Target="../media/hdphoto8.wdp"/></Relationships>
</file>

<file path=ppt/slides/_rels/slide22.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38.xml"/></Relationships>
</file>

<file path=ppt/slides/_rels/slide23.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69.png"/><Relationship Id="rId7" Type="http://schemas.openxmlformats.org/officeDocument/2006/relationships/image" Target="../media/image71.png"/><Relationship Id="rId2" Type="http://schemas.openxmlformats.org/officeDocument/2006/relationships/notesSlide" Target="../notesSlides/notesSlide17.xml"/><Relationship Id="rId1" Type="http://schemas.openxmlformats.org/officeDocument/2006/relationships/slideLayout" Target="../slideLayouts/slideLayout132.xml"/><Relationship Id="rId6" Type="http://schemas.microsoft.com/office/2007/relationships/hdphoto" Target="../media/hdphoto7.wdp"/><Relationship Id="rId5" Type="http://schemas.openxmlformats.org/officeDocument/2006/relationships/image" Target="../media/image64.png"/><Relationship Id="rId10" Type="http://schemas.openxmlformats.org/officeDocument/2006/relationships/image" Target="../media/image74.png"/><Relationship Id="rId4" Type="http://schemas.openxmlformats.org/officeDocument/2006/relationships/image" Target="../media/image70.png"/><Relationship Id="rId9" Type="http://schemas.openxmlformats.org/officeDocument/2006/relationships/image" Target="../media/image73.png"/></Relationships>
</file>

<file path=ppt/slides/_rels/slide2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8.xml"/><Relationship Id="rId1" Type="http://schemas.openxmlformats.org/officeDocument/2006/relationships/slideLayout" Target="../slideLayouts/slideLayout132.xml"/><Relationship Id="rId6" Type="http://schemas.openxmlformats.org/officeDocument/2006/relationships/image" Target="../media/image78.svg"/><Relationship Id="rId5" Type="http://schemas.openxmlformats.org/officeDocument/2006/relationships/image" Target="../media/image77.png"/><Relationship Id="rId4" Type="http://schemas.openxmlformats.org/officeDocument/2006/relationships/image" Target="../media/image76.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3.xml"/></Relationships>
</file>

<file path=ppt/slides/_rels/slide2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0.xml"/><Relationship Id="rId1" Type="http://schemas.openxmlformats.org/officeDocument/2006/relationships/slideLayout" Target="../slideLayouts/slideLayout132.xml"/></Relationships>
</file>

<file path=ppt/slides/_rels/slide27.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138.xml"/></Relationships>
</file>

<file path=ppt/slides/_rels/slide28.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81.png"/><Relationship Id="rId7" Type="http://schemas.openxmlformats.org/officeDocument/2006/relationships/image" Target="../media/image84.png"/><Relationship Id="rId2" Type="http://schemas.openxmlformats.org/officeDocument/2006/relationships/notesSlide" Target="../notesSlides/notesSlide21.xml"/><Relationship Id="rId1" Type="http://schemas.openxmlformats.org/officeDocument/2006/relationships/slideLayout" Target="../slideLayouts/slideLayout132.xml"/><Relationship Id="rId6" Type="http://schemas.openxmlformats.org/officeDocument/2006/relationships/image" Target="../media/image83.png"/><Relationship Id="rId5" Type="http://schemas.openxmlformats.org/officeDocument/2006/relationships/image" Target="../media/image82.jpeg"/><Relationship Id="rId10" Type="http://schemas.microsoft.com/office/2007/relationships/hdphoto" Target="../media/hdphoto12.wdp"/><Relationship Id="rId4" Type="http://schemas.microsoft.com/office/2007/relationships/hdphoto" Target="../media/hdphoto11.wdp"/><Relationship Id="rId9" Type="http://schemas.openxmlformats.org/officeDocument/2006/relationships/image" Target="../media/image86.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3.xml"/></Relationships>
</file>

<file path=ppt/slides/_rels/slide3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23.xml"/><Relationship Id="rId1" Type="http://schemas.openxmlformats.org/officeDocument/2006/relationships/slideLayout" Target="../slideLayouts/slideLayout4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3.xml"/></Relationships>
</file>

<file path=ppt/slides/_rels/slide4.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30.png"/><Relationship Id="rId1" Type="http://schemas.openxmlformats.org/officeDocument/2006/relationships/slideLayout" Target="../slideLayouts/slideLayout43.xml"/><Relationship Id="rId6" Type="http://schemas.openxmlformats.org/officeDocument/2006/relationships/image" Target="../media/image34.jpg"/><Relationship Id="rId5" Type="http://schemas.openxmlformats.org/officeDocument/2006/relationships/image" Target="../media/image33.jpg"/><Relationship Id="rId4" Type="http://schemas.openxmlformats.org/officeDocument/2006/relationships/image" Target="../media/image32.jpeg"/></Relationships>
</file>

<file path=ppt/slides/_rels/slide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xml"/><Relationship Id="rId1" Type="http://schemas.openxmlformats.org/officeDocument/2006/relationships/slideLayout" Target="../slideLayouts/slideLayout43.xml"/></Relationships>
</file>

<file path=ppt/slides/_rels/slide6.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image" Target="../media/image36.png"/><Relationship Id="rId1" Type="http://schemas.openxmlformats.org/officeDocument/2006/relationships/slideLayout" Target="../slideLayouts/slideLayout55.xml"/><Relationship Id="rId6" Type="http://schemas.openxmlformats.org/officeDocument/2006/relationships/image" Target="../media/image40.png"/><Relationship Id="rId5" Type="http://schemas.openxmlformats.org/officeDocument/2006/relationships/image" Target="../media/image39.jpg"/><Relationship Id="rId4" Type="http://schemas.openxmlformats.org/officeDocument/2006/relationships/image" Target="../media/image38.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5B4088-D81B-42FE-8CB6-5A4A31BA4046}"/>
              </a:ext>
            </a:extLst>
          </p:cNvPr>
          <p:cNvSpPr>
            <a:spLocks noGrp="1"/>
          </p:cNvSpPr>
          <p:nvPr>
            <p:ph type="title"/>
          </p:nvPr>
        </p:nvSpPr>
        <p:spPr>
          <a:xfrm>
            <a:off x="588263" y="2979539"/>
            <a:ext cx="4167887" cy="553998"/>
          </a:xfrm>
        </p:spPr>
        <p:txBody>
          <a:bodyPr/>
          <a:lstStyle/>
          <a:p>
            <a:r>
              <a:rPr lang="en-US"/>
              <a:t>Azure AI</a:t>
            </a:r>
          </a:p>
        </p:txBody>
      </p:sp>
    </p:spTree>
    <p:extLst>
      <p:ext uri="{BB962C8B-B14F-4D97-AF65-F5344CB8AC3E}">
        <p14:creationId xmlns:p14="http://schemas.microsoft.com/office/powerpoint/2010/main" val="2413417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ACC4A6-B144-48FD-A953-FFFC7913173E}"/>
              </a:ext>
            </a:extLst>
          </p:cNvPr>
          <p:cNvSpPr>
            <a:spLocks noGrp="1"/>
          </p:cNvSpPr>
          <p:nvPr>
            <p:ph type="title"/>
          </p:nvPr>
        </p:nvSpPr>
        <p:spPr>
          <a:xfrm>
            <a:off x="585216" y="2534625"/>
            <a:ext cx="3888310" cy="997196"/>
          </a:xfrm>
        </p:spPr>
        <p:txBody>
          <a:bodyPr/>
          <a:lstStyle/>
          <a:p>
            <a:r>
              <a:rPr lang="en-US" dirty="0"/>
              <a:t>Intelligent Apps</a:t>
            </a:r>
            <a:br>
              <a:rPr lang="en-US" dirty="0"/>
            </a:br>
            <a:r>
              <a:rPr lang="en-US"/>
              <a:t>&amp; Agents Demo</a:t>
            </a:r>
            <a:endParaRPr lang="en-US" dirty="0"/>
          </a:p>
        </p:txBody>
      </p:sp>
      <p:sp>
        <p:nvSpPr>
          <p:cNvPr id="3" name="Text Placeholder 2">
            <a:extLst>
              <a:ext uri="{FF2B5EF4-FFF2-40B4-BE49-F238E27FC236}">
                <a16:creationId xmlns:a16="http://schemas.microsoft.com/office/drawing/2014/main" id="{F44A895B-B8AB-4CCD-BACD-B2D9B2E3BD1A}"/>
              </a:ext>
            </a:extLst>
          </p:cNvPr>
          <p:cNvSpPr>
            <a:spLocks noGrp="1"/>
          </p:cNvSpPr>
          <p:nvPr>
            <p:ph type="body" sz="quarter" idx="12"/>
          </p:nvPr>
        </p:nvSpPr>
        <p:spPr/>
        <p:txBody>
          <a:bodyPr/>
          <a:lstStyle/>
          <a:p>
            <a:r>
              <a:rPr lang="en-IN"/>
              <a:t>Litware</a:t>
            </a:r>
            <a:endParaRPr lang="en-US" dirty="0"/>
          </a:p>
        </p:txBody>
      </p:sp>
      <p:grpSp>
        <p:nvGrpSpPr>
          <p:cNvPr id="6" name="Group 5">
            <a:extLst>
              <a:ext uri="{FF2B5EF4-FFF2-40B4-BE49-F238E27FC236}">
                <a16:creationId xmlns:a16="http://schemas.microsoft.com/office/drawing/2014/main" id="{8FB06C6D-C600-4568-AA20-B303249E946A}"/>
              </a:ext>
            </a:extLst>
          </p:cNvPr>
          <p:cNvGrpSpPr/>
          <p:nvPr/>
        </p:nvGrpSpPr>
        <p:grpSpPr>
          <a:xfrm>
            <a:off x="5207423" y="1558834"/>
            <a:ext cx="5808962" cy="3752260"/>
            <a:chOff x="5726761" y="1677725"/>
            <a:chExt cx="5440846" cy="3514478"/>
          </a:xfrm>
        </p:grpSpPr>
        <p:sp>
          <p:nvSpPr>
            <p:cNvPr id="5" name="Rectangle: Rounded Corners 4">
              <a:extLst>
                <a:ext uri="{FF2B5EF4-FFF2-40B4-BE49-F238E27FC236}">
                  <a16:creationId xmlns:a16="http://schemas.microsoft.com/office/drawing/2014/main" id="{42641BF5-BF7C-47E2-B023-B8CBBDB98BE2}"/>
                </a:ext>
              </a:extLst>
            </p:cNvPr>
            <p:cNvSpPr/>
            <p:nvPr/>
          </p:nvSpPr>
          <p:spPr bwMode="auto">
            <a:xfrm>
              <a:off x="5726761" y="1677725"/>
              <a:ext cx="5440846" cy="3514478"/>
            </a:xfrm>
            <a:prstGeom prst="roundRect">
              <a:avLst>
                <a:gd name="adj" fmla="val 3491"/>
              </a:avLst>
            </a:prstGeom>
            <a:solidFill>
              <a:schemeClr val="bg1"/>
            </a:solidFill>
            <a:ln>
              <a:noFill/>
              <a:headEnd type="none" w="med" len="med"/>
              <a:tailEnd type="none" w="med" len="med"/>
            </a:ln>
            <a:effectLst>
              <a:outerShdw blurRad="635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 name="Picture 3">
              <a:extLst>
                <a:ext uri="{FF2B5EF4-FFF2-40B4-BE49-F238E27FC236}">
                  <a16:creationId xmlns:a16="http://schemas.microsoft.com/office/drawing/2014/main" id="{10AB25EE-913B-4A14-9680-06A5442CF120}"/>
                </a:ext>
              </a:extLst>
            </p:cNvPr>
            <p:cNvPicPr>
              <a:picLocks noChangeAspect="1"/>
            </p:cNvPicPr>
            <p:nvPr/>
          </p:nvPicPr>
          <p:blipFill rotWithShape="1">
            <a:blip r:embed="rId2"/>
            <a:srcRect l="19214" t="13814" r="19214" b="17062"/>
            <a:stretch/>
          </p:blipFill>
          <p:spPr>
            <a:xfrm>
              <a:off x="5927697" y="1844704"/>
              <a:ext cx="5038974" cy="3180520"/>
            </a:xfrm>
            <a:prstGeom prst="rect">
              <a:avLst/>
            </a:prstGeom>
            <a:effectLst/>
          </p:spPr>
        </p:pic>
      </p:grpSp>
    </p:spTree>
    <p:extLst>
      <p:ext uri="{BB962C8B-B14F-4D97-AF65-F5344CB8AC3E}">
        <p14:creationId xmlns:p14="http://schemas.microsoft.com/office/powerpoint/2010/main" val="271969418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350"/>
                                        <p:tgtEl>
                                          <p:spTgt spid="6"/>
                                        </p:tgtEl>
                                      </p:cBhvr>
                                    </p:animEffect>
                                  </p:childTnLst>
                                </p:cTn>
                              </p:par>
                              <p:par>
                                <p:cTn id="8" presetID="63" presetClass="path" presetSubtype="0" decel="100000" fill="hold" nodeType="withEffect">
                                  <p:stCondLst>
                                    <p:cond delay="0"/>
                                  </p:stCondLst>
                                  <p:childTnLst>
                                    <p:animMotion origin="layout" path="M -4.375E-6 4.07407E-6 L -0.00052 0.07106 " pathEditMode="relative" rAng="0" ptsTypes="AA">
                                      <p:cBhvr>
                                        <p:cTn id="9" dur="500" spd="-100000" fill="hold"/>
                                        <p:tgtEl>
                                          <p:spTgt spid="6"/>
                                        </p:tgtEl>
                                        <p:attrNameLst>
                                          <p:attrName>ppt_x</p:attrName>
                                          <p:attrName>ppt_y</p:attrName>
                                        </p:attrNameLst>
                                      </p:cBhvr>
                                      <p:rCtr x="-26" y="354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9" name="Rectangle 118">
            <a:extLst>
              <a:ext uri="{FF2B5EF4-FFF2-40B4-BE49-F238E27FC236}">
                <a16:creationId xmlns:a16="http://schemas.microsoft.com/office/drawing/2014/main" id="{78EC42A2-FA67-4286-8232-7D1ACECFA551}"/>
              </a:ext>
            </a:extLst>
          </p:cNvPr>
          <p:cNvSpPr/>
          <p:nvPr/>
        </p:nvSpPr>
        <p:spPr bwMode="auto">
          <a:xfrm>
            <a:off x="4025473" y="1419182"/>
            <a:ext cx="3108960" cy="519783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all" spc="0" normalizeH="0" baseline="0" noProof="0" dirty="0">
                <a:ln>
                  <a:noFill/>
                </a:ln>
                <a:solidFill>
                  <a:srgbClr val="0078D4"/>
                </a:solidFill>
                <a:effectLst/>
                <a:uLnTx/>
                <a:uFillTx/>
                <a:latin typeface="Segoe UI Semibold"/>
                <a:ea typeface="Segoe UI" pitchFamily="34" charset="0"/>
                <a:cs typeface="Segoe UI" pitchFamily="34" charset="0"/>
              </a:rPr>
              <a:t>AI</a:t>
            </a:r>
          </a:p>
        </p:txBody>
      </p:sp>
      <p:sp>
        <p:nvSpPr>
          <p:cNvPr id="120" name="Rectangle 119">
            <a:extLst>
              <a:ext uri="{FF2B5EF4-FFF2-40B4-BE49-F238E27FC236}">
                <a16:creationId xmlns:a16="http://schemas.microsoft.com/office/drawing/2014/main" id="{DCFACF76-675D-4AA9-BD05-1995A89266B5}"/>
              </a:ext>
            </a:extLst>
          </p:cNvPr>
          <p:cNvSpPr/>
          <p:nvPr/>
        </p:nvSpPr>
        <p:spPr bwMode="auto">
          <a:xfrm>
            <a:off x="7597195" y="1419586"/>
            <a:ext cx="3108960" cy="519783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all" spc="0" normalizeH="0" baseline="0" noProof="0" dirty="0">
                <a:ln>
                  <a:noFill/>
                </a:ln>
                <a:solidFill>
                  <a:srgbClr val="0078D4"/>
                </a:solidFill>
                <a:effectLst/>
                <a:uLnTx/>
                <a:uFillTx/>
                <a:latin typeface="Segoe UI Semibold"/>
                <a:ea typeface="Segoe UI" pitchFamily="34" charset="0"/>
                <a:cs typeface="Segoe UI" pitchFamily="34" charset="0"/>
              </a:rPr>
              <a:t>Apps</a:t>
            </a:r>
          </a:p>
        </p:txBody>
      </p:sp>
      <p:sp>
        <p:nvSpPr>
          <p:cNvPr id="118" name="Rectangle 117">
            <a:extLst>
              <a:ext uri="{FF2B5EF4-FFF2-40B4-BE49-F238E27FC236}">
                <a16:creationId xmlns:a16="http://schemas.microsoft.com/office/drawing/2014/main" id="{BC30A376-7CA7-4EF0-B1E7-624D31500251}"/>
              </a:ext>
            </a:extLst>
          </p:cNvPr>
          <p:cNvSpPr/>
          <p:nvPr/>
        </p:nvSpPr>
        <p:spPr bwMode="auto">
          <a:xfrm>
            <a:off x="453752" y="1419586"/>
            <a:ext cx="3108960" cy="519783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all" spc="0" normalizeH="0" baseline="0" noProof="0" dirty="0">
                <a:ln>
                  <a:noFill/>
                </a:ln>
                <a:solidFill>
                  <a:srgbClr val="0078D4"/>
                </a:solidFill>
                <a:effectLst/>
                <a:uLnTx/>
                <a:uFillTx/>
                <a:latin typeface="Segoe UI Semibold"/>
                <a:ea typeface="Segoe UI" pitchFamily="34" charset="0"/>
                <a:cs typeface="Segoe UI" pitchFamily="34" charset="0"/>
              </a:rPr>
              <a:t>Data</a:t>
            </a:r>
          </a:p>
        </p:txBody>
      </p:sp>
      <p:pic>
        <p:nvPicPr>
          <p:cNvPr id="54" name="Shape 215">
            <a:extLst>
              <a:ext uri="{FF2B5EF4-FFF2-40B4-BE49-F238E27FC236}">
                <a16:creationId xmlns:a16="http://schemas.microsoft.com/office/drawing/2014/main" id="{557C3610-03C0-4FF0-B787-B7BFC3EF46A1}"/>
              </a:ext>
            </a:extLst>
          </p:cNvPr>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8842865" y="2180191"/>
            <a:ext cx="617622" cy="617622"/>
          </a:xfrm>
          <a:prstGeom prst="rect">
            <a:avLst/>
          </a:prstGeom>
          <a:noFill/>
          <a:ln>
            <a:noFill/>
          </a:ln>
        </p:spPr>
      </p:pic>
      <p:sp>
        <p:nvSpPr>
          <p:cNvPr id="55" name="Shape 216">
            <a:extLst>
              <a:ext uri="{FF2B5EF4-FFF2-40B4-BE49-F238E27FC236}">
                <a16:creationId xmlns:a16="http://schemas.microsoft.com/office/drawing/2014/main" id="{229AB217-C537-4729-B88F-138DE974D00E}"/>
              </a:ext>
            </a:extLst>
          </p:cNvPr>
          <p:cNvSpPr txBox="1"/>
          <p:nvPr/>
        </p:nvSpPr>
        <p:spPr>
          <a:xfrm>
            <a:off x="8427359" y="2903395"/>
            <a:ext cx="1448632" cy="276999"/>
          </a:xfrm>
          <a:prstGeom prst="rect">
            <a:avLst/>
          </a:prstGeom>
          <a:noFill/>
          <a:ln>
            <a:noFill/>
          </a:ln>
        </p:spPr>
        <p:txBody>
          <a:bodyPr wrap="square" lIns="91440" tIns="45720" rIns="91440" bIns="45720" anchor="t" anchorCtr="0">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666666"/>
                </a:solidFill>
                <a:effectLst/>
                <a:uLnTx/>
                <a:uFillTx/>
                <a:latin typeface="Segoe UI Semibold"/>
                <a:ea typeface="+mn-ea"/>
                <a:cs typeface="Arial"/>
                <a:sym typeface="Arial"/>
              </a:rPr>
              <a:t>Azure App Service</a:t>
            </a:r>
            <a:endParaRPr kumimoji="0" lang="en" sz="1200" b="1" i="0" u="none" strike="noStrike" kern="0" cap="none" spc="0" normalizeH="0" baseline="0" noProof="0" dirty="0">
              <a:ln>
                <a:noFill/>
              </a:ln>
              <a:solidFill>
                <a:srgbClr val="666666"/>
              </a:solidFill>
              <a:effectLst/>
              <a:uLnTx/>
              <a:uFillTx/>
              <a:latin typeface="Segoe UI Semibold"/>
              <a:ea typeface="+mn-ea"/>
              <a:cs typeface="Arial"/>
              <a:sym typeface="Arial"/>
            </a:endParaRPr>
          </a:p>
        </p:txBody>
      </p:sp>
      <p:sp>
        <p:nvSpPr>
          <p:cNvPr id="68" name="Shape 236">
            <a:extLst>
              <a:ext uri="{FF2B5EF4-FFF2-40B4-BE49-F238E27FC236}">
                <a16:creationId xmlns:a16="http://schemas.microsoft.com/office/drawing/2014/main" id="{06F6BD34-1A87-4D7E-B89A-8B7B053FD548}"/>
              </a:ext>
            </a:extLst>
          </p:cNvPr>
          <p:cNvSpPr txBox="1"/>
          <p:nvPr/>
        </p:nvSpPr>
        <p:spPr>
          <a:xfrm>
            <a:off x="4558938" y="3427355"/>
            <a:ext cx="2042029" cy="276999"/>
          </a:xfrm>
          <a:prstGeom prst="rect">
            <a:avLst/>
          </a:prstGeom>
          <a:noFill/>
          <a:ln>
            <a:noFill/>
          </a:ln>
        </p:spPr>
        <p:txBody>
          <a:bodyPr wrap="square" lIns="91440" tIns="45720" rIns="91440" bIns="45720" anchor="t" anchorCtr="0">
            <a:spAutoFit/>
          </a:bodyPr>
          <a:lstStyle>
            <a:defPPr>
              <a:defRPr lang="en-US"/>
            </a:defPPr>
            <a:lvl1pPr marR="0" lvl="0" indent="0" algn="ctr" defTabSz="932597" fontAlgn="auto">
              <a:lnSpc>
                <a:spcPct val="100000"/>
              </a:lnSpc>
              <a:spcBef>
                <a:spcPts val="0"/>
              </a:spcBef>
              <a:spcAft>
                <a:spcPts val="0"/>
              </a:spcAft>
              <a:buClrTx/>
              <a:buSzTx/>
              <a:buFontTx/>
              <a:buNone/>
              <a:tabLst/>
              <a:defRPr kumimoji="0" sz="1200" b="1" i="0" u="none" strike="noStrike" kern="0" cap="none" spc="0" normalizeH="0" baseline="0">
                <a:ln>
                  <a:noFill/>
                </a:ln>
                <a:solidFill>
                  <a:srgbClr val="505050"/>
                </a:solidFill>
                <a:effectLst/>
                <a:uLnTx/>
                <a:uFillTx/>
                <a:latin typeface="+mj-lt"/>
                <a:cs typeface="Segoe UI Semibold" panose="020B0702040204020203" pitchFamily="34" charset="0"/>
              </a:defRPr>
            </a:lvl1p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505050"/>
                </a:solidFill>
                <a:effectLst/>
                <a:uLnTx/>
                <a:uFillTx/>
                <a:latin typeface="Segoe UI Semibold"/>
                <a:ea typeface="+mn-ea"/>
                <a:cs typeface="Segoe UI Semibold" panose="020B0702040204020203" pitchFamily="34" charset="0"/>
                <a:sym typeface="Arial"/>
              </a:rPr>
              <a:t>Cognitive Services</a:t>
            </a:r>
            <a:endParaRPr kumimoji="0" lang="en" sz="1200" b="1" i="0" u="none" strike="noStrike" kern="0" cap="none" spc="0" normalizeH="0" baseline="0" noProof="0" dirty="0">
              <a:ln>
                <a:noFill/>
              </a:ln>
              <a:solidFill>
                <a:srgbClr val="505050"/>
              </a:solidFill>
              <a:effectLst/>
              <a:uLnTx/>
              <a:uFillTx/>
              <a:latin typeface="Segoe UI Semibold"/>
              <a:ea typeface="+mn-ea"/>
              <a:cs typeface="Segoe UI Semibold" panose="020B0702040204020203" pitchFamily="34" charset="0"/>
              <a:sym typeface="Arial"/>
            </a:endParaRPr>
          </a:p>
        </p:txBody>
      </p:sp>
      <p:pic>
        <p:nvPicPr>
          <p:cNvPr id="74" name="Shape 269">
            <a:extLst>
              <a:ext uri="{FF2B5EF4-FFF2-40B4-BE49-F238E27FC236}">
                <a16:creationId xmlns:a16="http://schemas.microsoft.com/office/drawing/2014/main" id="{86C8BD0A-86B4-49DD-8FF0-71CD8568CD75}"/>
              </a:ext>
            </a:extLst>
          </p:cNvPr>
          <p:cNvPicPr preferRelativeResize="0"/>
          <p:nvPr/>
        </p:nvPicPr>
        <p:blipFill>
          <a:blip r:embed="rId4" cstate="screen">
            <a:alphaModFix/>
            <a:extLst>
              <a:ext uri="{28A0092B-C50C-407E-A947-70E740481C1C}">
                <a14:useLocalDpi xmlns:a14="http://schemas.microsoft.com/office/drawing/2010/main"/>
              </a:ext>
            </a:extLst>
          </a:blip>
          <a:stretch>
            <a:fillRect/>
          </a:stretch>
        </p:blipFill>
        <p:spPr>
          <a:xfrm>
            <a:off x="1746147" y="5454343"/>
            <a:ext cx="524172" cy="524170"/>
          </a:xfrm>
          <a:prstGeom prst="rect">
            <a:avLst/>
          </a:prstGeom>
          <a:noFill/>
          <a:ln>
            <a:noFill/>
          </a:ln>
        </p:spPr>
      </p:pic>
      <p:sp>
        <p:nvSpPr>
          <p:cNvPr id="75" name="Shape 270">
            <a:extLst>
              <a:ext uri="{FF2B5EF4-FFF2-40B4-BE49-F238E27FC236}">
                <a16:creationId xmlns:a16="http://schemas.microsoft.com/office/drawing/2014/main" id="{84533E98-C535-4B87-96D0-F509ECE62D27}"/>
              </a:ext>
            </a:extLst>
          </p:cNvPr>
          <p:cNvSpPr txBox="1"/>
          <p:nvPr/>
        </p:nvSpPr>
        <p:spPr>
          <a:xfrm>
            <a:off x="1575632" y="6081299"/>
            <a:ext cx="865201" cy="276999"/>
          </a:xfrm>
          <a:prstGeom prst="rect">
            <a:avLst/>
          </a:prstGeom>
          <a:noFill/>
          <a:ln>
            <a:noFill/>
          </a:ln>
        </p:spPr>
        <p:txBody>
          <a:bodyPr lIns="91440" tIns="45720" rIns="91440" bIns="45720" anchor="t" anchorCtr="0">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 sz="1200" b="1" i="0" u="none" strike="noStrike" kern="0" cap="none" spc="0" normalizeH="0" baseline="0" noProof="0" dirty="0">
                <a:ln>
                  <a:noFill/>
                </a:ln>
                <a:solidFill>
                  <a:srgbClr val="666666"/>
                </a:solidFill>
                <a:effectLst/>
                <a:uLnTx/>
                <a:uFillTx/>
                <a:latin typeface="Segoe UI Semibold"/>
                <a:ea typeface="+mn-ea"/>
                <a:cs typeface="Arial"/>
                <a:sym typeface="Arial"/>
              </a:rPr>
              <a:t>SQL DB</a:t>
            </a:r>
          </a:p>
        </p:txBody>
      </p:sp>
      <p:grpSp>
        <p:nvGrpSpPr>
          <p:cNvPr id="80" name="Group 79">
            <a:extLst>
              <a:ext uri="{FF2B5EF4-FFF2-40B4-BE49-F238E27FC236}">
                <a16:creationId xmlns:a16="http://schemas.microsoft.com/office/drawing/2014/main" id="{3962BE4D-91F7-4C52-A2C9-39E7A5A6AB31}"/>
              </a:ext>
            </a:extLst>
          </p:cNvPr>
          <p:cNvGrpSpPr/>
          <p:nvPr/>
        </p:nvGrpSpPr>
        <p:grpSpPr>
          <a:xfrm>
            <a:off x="5271120" y="4419908"/>
            <a:ext cx="666716" cy="463542"/>
            <a:chOff x="5863455" y="1431691"/>
            <a:chExt cx="453200" cy="312400"/>
          </a:xfrm>
        </p:grpSpPr>
        <p:sp>
          <p:nvSpPr>
            <p:cNvPr id="81" name="Arrow: Chevron 80">
              <a:extLst>
                <a:ext uri="{FF2B5EF4-FFF2-40B4-BE49-F238E27FC236}">
                  <a16:creationId xmlns:a16="http://schemas.microsoft.com/office/drawing/2014/main" id="{AFCCC658-BDD3-4BDD-B1CF-3A6903981221}"/>
                </a:ext>
              </a:extLst>
            </p:cNvPr>
            <p:cNvSpPr/>
            <p:nvPr/>
          </p:nvSpPr>
          <p:spPr bwMode="auto">
            <a:xfrm rot="18838267">
              <a:off x="6110833" y="1361098"/>
              <a:ext cx="135229" cy="276415"/>
            </a:xfrm>
            <a:prstGeom prst="chevron">
              <a:avLst>
                <a:gd name="adj" fmla="val 100000"/>
              </a:avLst>
            </a:prstGeom>
            <a:noFill/>
            <a:ln w="28575"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100" b="0" i="0" u="none" strike="noStrike" kern="0" cap="none" spc="0" normalizeH="0" baseline="0" noProof="0" dirty="0">
                <a:ln>
                  <a:noFill/>
                </a:ln>
                <a:solidFill>
                  <a:srgbClr val="505050"/>
                </a:solidFill>
                <a:effectLst/>
                <a:uLnTx/>
                <a:uFillTx/>
                <a:latin typeface="Segoe UI Semilight"/>
                <a:ea typeface="+mn-ea"/>
                <a:cs typeface="Segoe UI" pitchFamily="34" charset="0"/>
              </a:endParaRPr>
            </a:p>
          </p:txBody>
        </p:sp>
        <p:sp>
          <p:nvSpPr>
            <p:cNvPr id="82" name="Arrow: Chevron 81">
              <a:extLst>
                <a:ext uri="{FF2B5EF4-FFF2-40B4-BE49-F238E27FC236}">
                  <a16:creationId xmlns:a16="http://schemas.microsoft.com/office/drawing/2014/main" id="{F6AEE3BB-DD42-467A-BD3C-62E334249965}"/>
                </a:ext>
              </a:extLst>
            </p:cNvPr>
            <p:cNvSpPr/>
            <p:nvPr/>
          </p:nvSpPr>
          <p:spPr bwMode="auto">
            <a:xfrm rot="8038267">
              <a:off x="5934048" y="1538269"/>
              <a:ext cx="135229" cy="276416"/>
            </a:xfrm>
            <a:prstGeom prst="chevron">
              <a:avLst>
                <a:gd name="adj" fmla="val 100000"/>
              </a:avLst>
            </a:prstGeom>
            <a:noFill/>
            <a:ln w="28575"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100" b="0" i="0" u="none" strike="noStrike" kern="0" cap="none" spc="0" normalizeH="0" baseline="0" noProof="0" dirty="0">
                <a:ln>
                  <a:noFill/>
                </a:ln>
                <a:solidFill>
                  <a:srgbClr val="505050"/>
                </a:solidFill>
                <a:effectLst/>
                <a:uLnTx/>
                <a:uFillTx/>
                <a:latin typeface="Segoe UI Semilight"/>
                <a:ea typeface="+mn-ea"/>
                <a:cs typeface="Segoe UI" pitchFamily="34" charset="0"/>
              </a:endParaRPr>
            </a:p>
          </p:txBody>
        </p:sp>
        <p:sp>
          <p:nvSpPr>
            <p:cNvPr id="83" name="Oval 82">
              <a:extLst>
                <a:ext uri="{FF2B5EF4-FFF2-40B4-BE49-F238E27FC236}">
                  <a16:creationId xmlns:a16="http://schemas.microsoft.com/office/drawing/2014/main" id="{E4839709-55CE-4491-B7EB-F48B2D2CF8A3}"/>
                </a:ext>
              </a:extLst>
            </p:cNvPr>
            <p:cNvSpPr/>
            <p:nvPr/>
          </p:nvSpPr>
          <p:spPr bwMode="auto">
            <a:xfrm>
              <a:off x="6010890" y="1556458"/>
              <a:ext cx="62807" cy="62806"/>
            </a:xfrm>
            <a:prstGeom prst="ellipse">
              <a:avLst/>
            </a:prstGeom>
            <a:solidFill>
              <a:srgbClr val="0078D7"/>
            </a:solidFill>
            <a:ln w="2857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100" b="0" i="0" u="none" strike="noStrike" kern="0" cap="none" spc="0" normalizeH="0" baseline="0" noProof="0" dirty="0">
                <a:ln>
                  <a:noFill/>
                </a:ln>
                <a:solidFill>
                  <a:srgbClr val="505050"/>
                </a:solidFill>
                <a:effectLst/>
                <a:uLnTx/>
                <a:uFillTx/>
                <a:latin typeface="Segoe UI Semilight"/>
                <a:ea typeface="Segoe UI" pitchFamily="34" charset="0"/>
                <a:cs typeface="Segoe UI" pitchFamily="34" charset="0"/>
              </a:endParaRPr>
            </a:p>
          </p:txBody>
        </p:sp>
        <p:sp>
          <p:nvSpPr>
            <p:cNvPr id="84" name="Oval 83">
              <a:extLst>
                <a:ext uri="{FF2B5EF4-FFF2-40B4-BE49-F238E27FC236}">
                  <a16:creationId xmlns:a16="http://schemas.microsoft.com/office/drawing/2014/main" id="{C75E5700-184B-40E7-81ED-DA5BB205252C}"/>
                </a:ext>
              </a:extLst>
            </p:cNvPr>
            <p:cNvSpPr/>
            <p:nvPr/>
          </p:nvSpPr>
          <p:spPr bwMode="auto">
            <a:xfrm>
              <a:off x="6102283" y="1556446"/>
              <a:ext cx="62807" cy="62806"/>
            </a:xfrm>
            <a:prstGeom prst="ellipse">
              <a:avLst/>
            </a:prstGeom>
            <a:solidFill>
              <a:srgbClr val="0078D7"/>
            </a:solidFill>
            <a:ln w="2857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100" b="0" i="0" u="none" strike="noStrike" kern="0" cap="none" spc="0" normalizeH="0" baseline="0" noProof="0" dirty="0">
                <a:ln>
                  <a:noFill/>
                </a:ln>
                <a:solidFill>
                  <a:srgbClr val="505050"/>
                </a:solidFill>
                <a:effectLst/>
                <a:uLnTx/>
                <a:uFillTx/>
                <a:latin typeface="Segoe UI Semilight"/>
                <a:ea typeface="Segoe UI" pitchFamily="34" charset="0"/>
                <a:cs typeface="Segoe UI" pitchFamily="34" charset="0"/>
              </a:endParaRPr>
            </a:p>
          </p:txBody>
        </p:sp>
      </p:grpSp>
      <p:sp>
        <p:nvSpPr>
          <p:cNvPr id="78" name="Shape 248">
            <a:extLst>
              <a:ext uri="{FF2B5EF4-FFF2-40B4-BE49-F238E27FC236}">
                <a16:creationId xmlns:a16="http://schemas.microsoft.com/office/drawing/2014/main" id="{4F1F3F9C-446E-4F8A-8EC8-12EEDDBD1550}"/>
              </a:ext>
            </a:extLst>
          </p:cNvPr>
          <p:cNvSpPr txBox="1"/>
          <p:nvPr/>
        </p:nvSpPr>
        <p:spPr>
          <a:xfrm>
            <a:off x="4943445" y="4913231"/>
            <a:ext cx="1273017" cy="276999"/>
          </a:xfrm>
          <a:prstGeom prst="rect">
            <a:avLst/>
          </a:prstGeom>
          <a:noFill/>
          <a:ln>
            <a:noFill/>
          </a:ln>
        </p:spPr>
        <p:txBody>
          <a:bodyPr wrap="square" lIns="91440" tIns="45720" rIns="91440" bIns="45720" anchor="t" anchorCtr="0">
            <a:spAutoFit/>
          </a:bodyPr>
          <a:lstStyle>
            <a:defPPr>
              <a:defRPr lang="en-US"/>
            </a:defPPr>
            <a:lvl1pPr marR="0" lvl="0" indent="0" algn="ctr" defTabSz="932597" fontAlgn="auto">
              <a:lnSpc>
                <a:spcPct val="100000"/>
              </a:lnSpc>
              <a:spcBef>
                <a:spcPts val="0"/>
              </a:spcBef>
              <a:spcAft>
                <a:spcPts val="0"/>
              </a:spcAft>
              <a:buClrTx/>
              <a:buSzTx/>
              <a:buFontTx/>
              <a:buNone/>
              <a:tabLst/>
              <a:defRPr kumimoji="0" sz="1200" b="1" i="0" u="none" strike="noStrike" kern="0" cap="none" spc="0" normalizeH="0" baseline="0">
                <a:ln>
                  <a:noFill/>
                </a:ln>
                <a:solidFill>
                  <a:srgbClr val="505050"/>
                </a:solidFill>
                <a:effectLst/>
                <a:uLnTx/>
                <a:uFillTx/>
                <a:latin typeface="+mj-lt"/>
                <a:cs typeface="Segoe UI Semibold" panose="020B0702040204020203" pitchFamily="34" charset="0"/>
              </a:defRPr>
            </a:lvl1p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505050"/>
                </a:solidFill>
                <a:effectLst/>
                <a:uLnTx/>
                <a:uFillTx/>
                <a:latin typeface="Segoe UI Semibold"/>
                <a:ea typeface="+mn-ea"/>
                <a:cs typeface="Segoe UI Semibold" panose="020B0702040204020203" pitchFamily="34" charset="0"/>
                <a:sym typeface="Arial"/>
              </a:rPr>
              <a:t>Bot Service</a:t>
            </a:r>
            <a:endParaRPr kumimoji="0" lang="en" sz="1200" b="1" i="0" u="none" strike="noStrike" kern="0" cap="none" spc="0" normalizeH="0" baseline="0" noProof="0" dirty="0">
              <a:ln>
                <a:noFill/>
              </a:ln>
              <a:solidFill>
                <a:srgbClr val="505050"/>
              </a:solidFill>
              <a:effectLst/>
              <a:uLnTx/>
              <a:uFillTx/>
              <a:latin typeface="Segoe UI Semibold"/>
              <a:ea typeface="+mn-ea"/>
              <a:cs typeface="Segoe UI Semibold" panose="020B0702040204020203" pitchFamily="34" charset="0"/>
              <a:sym typeface="Arial"/>
            </a:endParaRPr>
          </a:p>
        </p:txBody>
      </p:sp>
      <p:sp>
        <p:nvSpPr>
          <p:cNvPr id="86" name="Shape 101">
            <a:extLst>
              <a:ext uri="{FF2B5EF4-FFF2-40B4-BE49-F238E27FC236}">
                <a16:creationId xmlns:a16="http://schemas.microsoft.com/office/drawing/2014/main" id="{824CC5FE-7F39-49E8-990B-5D2CB0247DCF}"/>
              </a:ext>
            </a:extLst>
          </p:cNvPr>
          <p:cNvSpPr txBox="1"/>
          <p:nvPr/>
        </p:nvSpPr>
        <p:spPr>
          <a:xfrm>
            <a:off x="1217770" y="2903395"/>
            <a:ext cx="1580924" cy="276999"/>
          </a:xfrm>
          <a:prstGeom prst="rect">
            <a:avLst/>
          </a:prstGeom>
          <a:noFill/>
          <a:ln>
            <a:noFill/>
          </a:ln>
        </p:spPr>
        <p:txBody>
          <a:bodyPr wrap="square" lIns="91440" tIns="45720" rIns="91440" bIns="45720" anchor="t" anchorCtr="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505050"/>
                </a:solidFill>
                <a:effectLst/>
                <a:uLnTx/>
                <a:uFillTx/>
                <a:latin typeface="Segoe UI Semibold"/>
                <a:ea typeface="+mn-ea"/>
                <a:cs typeface="Segoe UI Semibold" panose="020B0702040204020203" pitchFamily="34" charset="0"/>
                <a:sym typeface="Calibri"/>
              </a:rPr>
              <a:t>Azure Cosmos DB</a:t>
            </a:r>
          </a:p>
        </p:txBody>
      </p:sp>
      <p:cxnSp>
        <p:nvCxnSpPr>
          <p:cNvPr id="99" name="Straight Arrow Connector 98">
            <a:extLst>
              <a:ext uri="{FF2B5EF4-FFF2-40B4-BE49-F238E27FC236}">
                <a16:creationId xmlns:a16="http://schemas.microsoft.com/office/drawing/2014/main" id="{F39EB90C-5EE6-4280-B9BA-0698846F9D89}"/>
              </a:ext>
            </a:extLst>
          </p:cNvPr>
          <p:cNvCxnSpPr>
            <a:cxnSpLocks/>
          </p:cNvCxnSpPr>
          <p:nvPr/>
        </p:nvCxnSpPr>
        <p:spPr>
          <a:xfrm flipV="1">
            <a:off x="2557706" y="2481153"/>
            <a:ext cx="6093547" cy="0"/>
          </a:xfrm>
          <a:prstGeom prst="straightConnector1">
            <a:avLst/>
          </a:prstGeom>
          <a:noFill/>
          <a:ln w="12700" cap="flat" cmpd="sng">
            <a:solidFill>
              <a:schemeClr val="accent1"/>
            </a:solidFill>
            <a:prstDash val="dash"/>
            <a:round/>
            <a:headEnd type="triangle" w="med" len="med"/>
            <a:tailEnd type="triangle" w="med" len="med"/>
          </a:ln>
        </p:spPr>
      </p:cxnSp>
      <p:sp>
        <p:nvSpPr>
          <p:cNvPr id="111" name="TextBox 110">
            <a:extLst>
              <a:ext uri="{FF2B5EF4-FFF2-40B4-BE49-F238E27FC236}">
                <a16:creationId xmlns:a16="http://schemas.microsoft.com/office/drawing/2014/main" id="{F835E4CF-9899-4CEC-86C7-0646C3D4F579}"/>
              </a:ext>
            </a:extLst>
          </p:cNvPr>
          <p:cNvSpPr txBox="1"/>
          <p:nvPr/>
        </p:nvSpPr>
        <p:spPr>
          <a:xfrm>
            <a:off x="4384576" y="3103471"/>
            <a:ext cx="348725" cy="153888"/>
          </a:xfrm>
          <a:prstGeom prst="rect">
            <a:avLst/>
          </a:prstGeom>
          <a:noFill/>
        </p:spPr>
        <p:txBody>
          <a:bodyPr wrap="square" lIns="0" tIns="0" rIns="0" bIns="0" rtlCol="0">
            <a:spAutoFit/>
          </a:bodyPr>
          <a:lstStyle/>
          <a:p>
            <a:pPr marL="0" marR="0" lvl="0" indent="0" algn="ctr" defTabSz="699111" rtl="0" eaLnBrk="1" fontAlgn="auto" latinLnBrk="0" hangingPunct="1">
              <a:lnSpc>
                <a:spcPct val="100000"/>
              </a:lnSpc>
              <a:spcBef>
                <a:spcPts val="900"/>
              </a:spcBef>
              <a:spcAft>
                <a:spcPts val="900"/>
              </a:spcAft>
              <a:buClrTx/>
              <a:buSzTx/>
              <a:buFontTx/>
              <a:buNone/>
              <a:tabLst/>
              <a:defRPr/>
            </a:pPr>
            <a:r>
              <a:rPr kumimoji="0" lang="en-US" sz="1000" b="0" i="0" u="none" strike="noStrike" kern="0" cap="none" spc="0" normalizeH="0" baseline="0" noProof="0" dirty="0">
                <a:ln w="3175">
                  <a:noFill/>
                </a:ln>
                <a:solidFill>
                  <a:srgbClr val="0078D4"/>
                </a:solidFill>
                <a:effectLst/>
                <a:uLnTx/>
                <a:uFillTx/>
                <a:latin typeface="Segoe UI" panose="020B0502040204020203" pitchFamily="34" charset="0"/>
                <a:ea typeface="+mn-ea"/>
                <a:cs typeface="Segoe UI" panose="020B0502040204020203" pitchFamily="34" charset="0"/>
              </a:rPr>
              <a:t>Vision</a:t>
            </a:r>
          </a:p>
        </p:txBody>
      </p:sp>
      <p:sp>
        <p:nvSpPr>
          <p:cNvPr id="112" name="TextBox 111">
            <a:extLst>
              <a:ext uri="{FF2B5EF4-FFF2-40B4-BE49-F238E27FC236}">
                <a16:creationId xmlns:a16="http://schemas.microsoft.com/office/drawing/2014/main" id="{2292E516-6FC3-431B-8191-DBF6C4D8E62B}"/>
              </a:ext>
            </a:extLst>
          </p:cNvPr>
          <p:cNvSpPr txBox="1"/>
          <p:nvPr/>
        </p:nvSpPr>
        <p:spPr>
          <a:xfrm>
            <a:off x="5014024" y="3103471"/>
            <a:ext cx="529322" cy="153888"/>
          </a:xfrm>
          <a:prstGeom prst="rect">
            <a:avLst/>
          </a:prstGeom>
          <a:noFill/>
        </p:spPr>
        <p:txBody>
          <a:bodyPr wrap="square" lIns="0" tIns="0" rIns="0" bIns="0" rtlCol="0">
            <a:spAutoFit/>
          </a:bodyPr>
          <a:lstStyle/>
          <a:p>
            <a:pPr marL="0" marR="0" lvl="0" indent="0" algn="ctr" defTabSz="699111" rtl="0" eaLnBrk="1" fontAlgn="auto" latinLnBrk="0" hangingPunct="1">
              <a:lnSpc>
                <a:spcPct val="100000"/>
              </a:lnSpc>
              <a:spcBef>
                <a:spcPts val="900"/>
              </a:spcBef>
              <a:spcAft>
                <a:spcPts val="900"/>
              </a:spcAft>
              <a:buClrTx/>
              <a:buSzTx/>
              <a:buFontTx/>
              <a:buNone/>
              <a:tabLst/>
              <a:defRPr/>
            </a:pPr>
            <a:r>
              <a:rPr kumimoji="0" lang="en-US" sz="1000" b="0" i="0" u="none" strike="noStrike" kern="0" cap="none" spc="0" normalizeH="0" baseline="0" noProof="0" dirty="0">
                <a:ln w="3175">
                  <a:noFill/>
                </a:ln>
                <a:solidFill>
                  <a:srgbClr val="0078D4"/>
                </a:solidFill>
                <a:effectLst/>
                <a:uLnTx/>
                <a:uFillTx/>
                <a:latin typeface="Segoe UI" panose="020B0502040204020203" pitchFamily="34" charset="0"/>
                <a:ea typeface="+mn-ea"/>
                <a:cs typeface="Segoe UI" panose="020B0502040204020203" pitchFamily="34" charset="0"/>
              </a:rPr>
              <a:t>Speech</a:t>
            </a:r>
          </a:p>
        </p:txBody>
      </p:sp>
      <p:sp>
        <p:nvSpPr>
          <p:cNvPr id="113" name="TextBox 112">
            <a:extLst>
              <a:ext uri="{FF2B5EF4-FFF2-40B4-BE49-F238E27FC236}">
                <a16:creationId xmlns:a16="http://schemas.microsoft.com/office/drawing/2014/main" id="{A01698AA-D5F5-4178-AFF2-064857F5CAB6}"/>
              </a:ext>
            </a:extLst>
          </p:cNvPr>
          <p:cNvSpPr txBox="1"/>
          <p:nvPr/>
        </p:nvSpPr>
        <p:spPr>
          <a:xfrm>
            <a:off x="5668665" y="3103471"/>
            <a:ext cx="664970" cy="153888"/>
          </a:xfrm>
          <a:prstGeom prst="rect">
            <a:avLst/>
          </a:prstGeom>
          <a:noFill/>
        </p:spPr>
        <p:txBody>
          <a:bodyPr wrap="square" lIns="0" tIns="0" rIns="0" bIns="0" rtlCol="0">
            <a:spAutoFit/>
          </a:bodyPr>
          <a:lstStyle/>
          <a:p>
            <a:pPr marL="0" marR="0" lvl="0" indent="0" algn="ctr" defTabSz="699111" rtl="0" eaLnBrk="1" fontAlgn="auto" latinLnBrk="0" hangingPunct="1">
              <a:lnSpc>
                <a:spcPct val="100000"/>
              </a:lnSpc>
              <a:spcBef>
                <a:spcPts val="900"/>
              </a:spcBef>
              <a:spcAft>
                <a:spcPts val="900"/>
              </a:spcAft>
              <a:buClrTx/>
              <a:buSzTx/>
              <a:buFontTx/>
              <a:buNone/>
              <a:tabLst/>
              <a:defRPr/>
            </a:pPr>
            <a:r>
              <a:rPr kumimoji="0" lang="en-US" sz="1000" b="0" i="0" u="none" strike="noStrike" kern="0" cap="none" spc="0" normalizeH="0" baseline="0" noProof="0" dirty="0">
                <a:ln w="3175">
                  <a:noFill/>
                </a:ln>
                <a:solidFill>
                  <a:srgbClr val="0078D4"/>
                </a:solidFill>
                <a:effectLst/>
                <a:uLnTx/>
                <a:uFillTx/>
                <a:latin typeface="Segoe UI" panose="020B0502040204020203" pitchFamily="34" charset="0"/>
                <a:ea typeface="+mn-ea"/>
                <a:cs typeface="Segoe UI" panose="020B0502040204020203" pitchFamily="34" charset="0"/>
              </a:rPr>
              <a:t>Language</a:t>
            </a:r>
          </a:p>
        </p:txBody>
      </p:sp>
      <p:sp>
        <p:nvSpPr>
          <p:cNvPr id="114" name="TextBox 113">
            <a:extLst>
              <a:ext uri="{FF2B5EF4-FFF2-40B4-BE49-F238E27FC236}">
                <a16:creationId xmlns:a16="http://schemas.microsoft.com/office/drawing/2014/main" id="{369B4570-E45B-4380-A4E1-CEBD458ED0E8}"/>
              </a:ext>
            </a:extLst>
          </p:cNvPr>
          <p:cNvSpPr txBox="1"/>
          <p:nvPr/>
        </p:nvSpPr>
        <p:spPr>
          <a:xfrm>
            <a:off x="6484226" y="3103471"/>
            <a:ext cx="529322" cy="153888"/>
          </a:xfrm>
          <a:prstGeom prst="rect">
            <a:avLst/>
          </a:prstGeom>
          <a:noFill/>
        </p:spPr>
        <p:txBody>
          <a:bodyPr wrap="square" lIns="0" tIns="0" rIns="0" bIns="0" rtlCol="0">
            <a:spAutoFit/>
          </a:bodyPr>
          <a:lstStyle/>
          <a:p>
            <a:pPr marL="0" marR="0" lvl="0" indent="0" algn="ctr" defTabSz="699111" rtl="0" eaLnBrk="1" fontAlgn="auto" latinLnBrk="0" hangingPunct="1">
              <a:lnSpc>
                <a:spcPct val="100000"/>
              </a:lnSpc>
              <a:spcBef>
                <a:spcPts val="900"/>
              </a:spcBef>
              <a:spcAft>
                <a:spcPts val="900"/>
              </a:spcAft>
              <a:buClrTx/>
              <a:buSzTx/>
              <a:buFontTx/>
              <a:buNone/>
              <a:tabLst/>
              <a:defRPr/>
            </a:pPr>
            <a:r>
              <a:rPr kumimoji="0" lang="en-US" sz="1000" b="0" i="0" u="none" strike="noStrike" kern="0" cap="none" spc="0" normalizeH="0" baseline="0" noProof="0" dirty="0">
                <a:ln w="3175">
                  <a:noFill/>
                </a:ln>
                <a:solidFill>
                  <a:srgbClr val="0078D4"/>
                </a:solidFill>
                <a:effectLst/>
                <a:uLnTx/>
                <a:uFillTx/>
                <a:latin typeface="Segoe UI" panose="020B0502040204020203" pitchFamily="34" charset="0"/>
                <a:ea typeface="+mn-ea"/>
                <a:cs typeface="Segoe UI" panose="020B0502040204020203" pitchFamily="34" charset="0"/>
              </a:rPr>
              <a:t>Search</a:t>
            </a:r>
          </a:p>
        </p:txBody>
      </p:sp>
      <p:cxnSp>
        <p:nvCxnSpPr>
          <p:cNvPr id="165" name="Straight Connector 164">
            <a:extLst>
              <a:ext uri="{FF2B5EF4-FFF2-40B4-BE49-F238E27FC236}">
                <a16:creationId xmlns:a16="http://schemas.microsoft.com/office/drawing/2014/main" id="{D4DF921E-6198-43A8-8C62-61E11197D0D8}"/>
              </a:ext>
            </a:extLst>
          </p:cNvPr>
          <p:cNvCxnSpPr>
            <a:cxnSpLocks/>
          </p:cNvCxnSpPr>
          <p:nvPr/>
        </p:nvCxnSpPr>
        <p:spPr>
          <a:xfrm>
            <a:off x="3226707" y="2497431"/>
            <a:ext cx="0" cy="3228237"/>
          </a:xfrm>
          <a:prstGeom prst="line">
            <a:avLst/>
          </a:prstGeom>
          <a:ln w="12700">
            <a:solidFill>
              <a:schemeClr val="accent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8" name="Straight Arrow Connector 167">
            <a:extLst>
              <a:ext uri="{FF2B5EF4-FFF2-40B4-BE49-F238E27FC236}">
                <a16:creationId xmlns:a16="http://schemas.microsoft.com/office/drawing/2014/main" id="{69E82C97-0D3E-4DBF-A967-6111C727B4FF}"/>
              </a:ext>
            </a:extLst>
          </p:cNvPr>
          <p:cNvCxnSpPr>
            <a:cxnSpLocks/>
          </p:cNvCxnSpPr>
          <p:nvPr/>
        </p:nvCxnSpPr>
        <p:spPr>
          <a:xfrm flipV="1">
            <a:off x="3226707" y="4584574"/>
            <a:ext cx="1932495" cy="0"/>
          </a:xfrm>
          <a:prstGeom prst="straightConnector1">
            <a:avLst/>
          </a:prstGeom>
          <a:ln w="12700">
            <a:solidFill>
              <a:schemeClr val="accent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71" name="Straight Arrow Connector 170">
            <a:extLst>
              <a:ext uri="{FF2B5EF4-FFF2-40B4-BE49-F238E27FC236}">
                <a16:creationId xmlns:a16="http://schemas.microsoft.com/office/drawing/2014/main" id="{442A94EE-3E8F-4BCC-B37D-E982E7BD0C4C}"/>
              </a:ext>
            </a:extLst>
          </p:cNvPr>
          <p:cNvCxnSpPr>
            <a:cxnSpLocks/>
          </p:cNvCxnSpPr>
          <p:nvPr/>
        </p:nvCxnSpPr>
        <p:spPr>
          <a:xfrm flipH="1">
            <a:off x="5969795" y="4584599"/>
            <a:ext cx="2231180" cy="0"/>
          </a:xfrm>
          <a:prstGeom prst="straightConnector1">
            <a:avLst/>
          </a:prstGeom>
          <a:ln w="12700">
            <a:solidFill>
              <a:schemeClr val="accent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EB0C27E6-665F-49D2-B1DC-18F4498C84B4}"/>
              </a:ext>
            </a:extLst>
          </p:cNvPr>
          <p:cNvCxnSpPr>
            <a:cxnSpLocks/>
          </p:cNvCxnSpPr>
          <p:nvPr/>
        </p:nvCxnSpPr>
        <p:spPr>
          <a:xfrm>
            <a:off x="8200975" y="2481153"/>
            <a:ext cx="0" cy="3233235"/>
          </a:xfrm>
          <a:prstGeom prst="line">
            <a:avLst/>
          </a:prstGeom>
          <a:ln w="12700">
            <a:solidFill>
              <a:schemeClr val="accent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1267667B-CE58-46D2-8040-9C8FC717B691}"/>
              </a:ext>
            </a:extLst>
          </p:cNvPr>
          <p:cNvCxnSpPr>
            <a:cxnSpLocks/>
          </p:cNvCxnSpPr>
          <p:nvPr/>
        </p:nvCxnSpPr>
        <p:spPr>
          <a:xfrm flipV="1">
            <a:off x="5579953" y="3668486"/>
            <a:ext cx="0" cy="541130"/>
          </a:xfrm>
          <a:prstGeom prst="straightConnector1">
            <a:avLst/>
          </a:prstGeom>
          <a:ln w="12700">
            <a:solidFill>
              <a:schemeClr val="accent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7D0A5BE6-7AD1-4CC5-8F9A-7EF909C44E00}"/>
              </a:ext>
            </a:extLst>
          </p:cNvPr>
          <p:cNvCxnSpPr>
            <a:cxnSpLocks/>
          </p:cNvCxnSpPr>
          <p:nvPr/>
        </p:nvCxnSpPr>
        <p:spPr>
          <a:xfrm flipV="1">
            <a:off x="5581882" y="2478808"/>
            <a:ext cx="0" cy="225796"/>
          </a:xfrm>
          <a:prstGeom prst="straightConnector1">
            <a:avLst/>
          </a:prstGeom>
          <a:ln w="12700">
            <a:solidFill>
              <a:schemeClr val="accent1"/>
            </a:solidFill>
            <a:prstDash val="dash"/>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26" name="Straight Arrow Connector 125">
            <a:extLst>
              <a:ext uri="{FF2B5EF4-FFF2-40B4-BE49-F238E27FC236}">
                <a16:creationId xmlns:a16="http://schemas.microsoft.com/office/drawing/2014/main" id="{6A507FDC-774E-46C5-84D5-BD9C9904D77D}"/>
              </a:ext>
            </a:extLst>
          </p:cNvPr>
          <p:cNvCxnSpPr>
            <a:cxnSpLocks/>
          </p:cNvCxnSpPr>
          <p:nvPr/>
        </p:nvCxnSpPr>
        <p:spPr>
          <a:xfrm flipH="1" flipV="1">
            <a:off x="9629190" y="2485197"/>
            <a:ext cx="1373212" cy="7610"/>
          </a:xfrm>
          <a:prstGeom prst="straightConnector1">
            <a:avLst/>
          </a:prstGeom>
          <a:ln w="12700">
            <a:solidFill>
              <a:schemeClr val="accent1"/>
            </a:solidFill>
            <a:prstDash val="dash"/>
            <a:headEnd type="triangle"/>
            <a:tailEnd type="none"/>
          </a:ln>
        </p:spPr>
        <p:style>
          <a:lnRef idx="1">
            <a:schemeClr val="accent1"/>
          </a:lnRef>
          <a:fillRef idx="0">
            <a:schemeClr val="accent1"/>
          </a:fillRef>
          <a:effectRef idx="0">
            <a:schemeClr val="accent1"/>
          </a:effectRef>
          <a:fontRef idx="minor">
            <a:schemeClr val="tx1"/>
          </a:fontRef>
        </p:style>
      </p:cxnSp>
      <p:sp>
        <p:nvSpPr>
          <p:cNvPr id="65" name="Shape 222">
            <a:extLst>
              <a:ext uri="{FF2B5EF4-FFF2-40B4-BE49-F238E27FC236}">
                <a16:creationId xmlns:a16="http://schemas.microsoft.com/office/drawing/2014/main" id="{9F1852FE-8ABA-441D-AAD5-F863505BC14A}"/>
              </a:ext>
            </a:extLst>
          </p:cNvPr>
          <p:cNvSpPr txBox="1"/>
          <p:nvPr/>
        </p:nvSpPr>
        <p:spPr>
          <a:xfrm>
            <a:off x="10818973" y="2897214"/>
            <a:ext cx="1154362" cy="461665"/>
          </a:xfrm>
          <a:prstGeom prst="rect">
            <a:avLst/>
          </a:prstGeom>
          <a:noFill/>
          <a:ln>
            <a:noFill/>
          </a:ln>
        </p:spPr>
        <p:txBody>
          <a:bodyPr wrap="square" lIns="91440" tIns="45720" rIns="91440" bIns="45720" anchor="t" anchorCtr="0">
            <a:spAutoFit/>
          </a:bodyPr>
          <a:lstStyle>
            <a:defPPr>
              <a:defRPr lang="en-US"/>
            </a:defPPr>
            <a:lvl1pPr marR="0" lvl="0" indent="0" algn="ctr" defTabSz="1219170" fontAlgn="auto">
              <a:lnSpc>
                <a:spcPct val="100000"/>
              </a:lnSpc>
              <a:spcBef>
                <a:spcPts val="0"/>
              </a:spcBef>
              <a:spcAft>
                <a:spcPts val="0"/>
              </a:spcAft>
              <a:buClrTx/>
              <a:buSzTx/>
              <a:buFontTx/>
              <a:buNone/>
              <a:tabLst/>
              <a:defRPr kumimoji="0" sz="1200" b="1" i="0" u="none" strike="noStrike" kern="0" cap="none" spc="0" normalizeH="0" baseline="0">
                <a:ln>
                  <a:noFill/>
                </a:ln>
                <a:solidFill>
                  <a:srgbClr val="666666"/>
                </a:solidFill>
                <a:effectLst/>
                <a:uLnTx/>
                <a:uFillTx/>
                <a:latin typeface="+mj-lt"/>
                <a:cs typeface="Arial"/>
              </a:defRPr>
            </a:lvl1p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666666"/>
                </a:solidFill>
                <a:effectLst/>
                <a:uLnTx/>
                <a:uFillTx/>
                <a:latin typeface="Segoe UI Semibold"/>
                <a:ea typeface="+mn-ea"/>
                <a:cs typeface="Arial"/>
                <a:sym typeface="Arial"/>
              </a:rPr>
              <a:t>Web &amp; mobile apps</a:t>
            </a:r>
            <a:endParaRPr kumimoji="0" lang="en" sz="1200" b="1" i="0" u="none" strike="noStrike" kern="0" cap="none" spc="0" normalizeH="0" baseline="0" noProof="0" dirty="0">
              <a:ln>
                <a:noFill/>
              </a:ln>
              <a:solidFill>
                <a:srgbClr val="666666"/>
              </a:solidFill>
              <a:effectLst/>
              <a:uLnTx/>
              <a:uFillTx/>
              <a:latin typeface="Segoe UI Semibold"/>
              <a:ea typeface="+mn-ea"/>
              <a:cs typeface="Arial"/>
              <a:sym typeface="Arial"/>
            </a:endParaRPr>
          </a:p>
        </p:txBody>
      </p:sp>
      <p:sp>
        <p:nvSpPr>
          <p:cNvPr id="138" name="TextBox 137">
            <a:extLst>
              <a:ext uri="{FF2B5EF4-FFF2-40B4-BE49-F238E27FC236}">
                <a16:creationId xmlns:a16="http://schemas.microsoft.com/office/drawing/2014/main" id="{1959E020-D5DE-476F-8909-EB10AF7ADC1F}"/>
              </a:ext>
            </a:extLst>
          </p:cNvPr>
          <p:cNvSpPr txBox="1"/>
          <p:nvPr/>
        </p:nvSpPr>
        <p:spPr>
          <a:xfrm>
            <a:off x="10694754" y="6081299"/>
            <a:ext cx="1497246" cy="276999"/>
          </a:xfrm>
          <a:prstGeom prst="rect">
            <a:avLst/>
          </a:prstGeom>
          <a:noFill/>
          <a:ln>
            <a:noFill/>
          </a:ln>
        </p:spPr>
        <p:txBody>
          <a:bodyPr wrap="square" lIns="91440" tIns="45720" rIns="91440" bIns="45720" anchor="t" anchorCtr="0">
            <a:spAutoFit/>
          </a:bodyPr>
          <a:lstStyle>
            <a:defPPr>
              <a:defRPr lang="en-US"/>
            </a:defPPr>
            <a:lvl1pPr marR="0" lvl="0" indent="0" algn="ctr" defTabSz="1219170" fontAlgn="auto">
              <a:lnSpc>
                <a:spcPct val="100000"/>
              </a:lnSpc>
              <a:spcBef>
                <a:spcPts val="0"/>
              </a:spcBef>
              <a:spcAft>
                <a:spcPts val="0"/>
              </a:spcAft>
              <a:buClrTx/>
              <a:buSzTx/>
              <a:buFontTx/>
              <a:buNone/>
              <a:tabLst/>
              <a:defRPr kumimoji="0" sz="1200" b="1" i="0" u="none" strike="noStrike" kern="0" cap="none" spc="0" normalizeH="0" baseline="0">
                <a:ln>
                  <a:noFill/>
                </a:ln>
                <a:solidFill>
                  <a:srgbClr val="666666"/>
                </a:solidFill>
                <a:effectLst/>
                <a:uLnTx/>
                <a:uFillTx/>
                <a:latin typeface="+mj-lt"/>
                <a:cs typeface="Arial"/>
              </a:defRPr>
            </a:lvl1p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666666"/>
                </a:solidFill>
                <a:effectLst/>
                <a:uLnTx/>
                <a:uFillTx/>
                <a:latin typeface="Segoe UI Semibold"/>
                <a:ea typeface="+mn-ea"/>
                <a:cs typeface="Arial"/>
              </a:rPr>
              <a:t>CRM</a:t>
            </a:r>
          </a:p>
        </p:txBody>
      </p:sp>
      <p:sp>
        <p:nvSpPr>
          <p:cNvPr id="2" name="Title 1">
            <a:extLst>
              <a:ext uri="{FF2B5EF4-FFF2-40B4-BE49-F238E27FC236}">
                <a16:creationId xmlns:a16="http://schemas.microsoft.com/office/drawing/2014/main" id="{9736B666-DA14-44DE-9472-061FF4B390F4}"/>
              </a:ext>
            </a:extLst>
          </p:cNvPr>
          <p:cNvSpPr>
            <a:spLocks noGrp="1"/>
          </p:cNvSpPr>
          <p:nvPr>
            <p:ph type="title"/>
          </p:nvPr>
        </p:nvSpPr>
        <p:spPr/>
        <p:txBody>
          <a:bodyPr/>
          <a:lstStyle/>
          <a:p>
            <a:pPr algn="ctr"/>
            <a:r>
              <a:rPr lang="en-US" dirty="0">
                <a:cs typeface="Segoe UI Light" panose="020B0502040204020203" pitchFamily="34" charset="0"/>
              </a:rPr>
              <a:t>AI apps &amp; agents: Reference Architecture</a:t>
            </a:r>
          </a:p>
        </p:txBody>
      </p:sp>
      <p:sp>
        <p:nvSpPr>
          <p:cNvPr id="106" name="Freeform: Shape 105">
            <a:extLst>
              <a:ext uri="{FF2B5EF4-FFF2-40B4-BE49-F238E27FC236}">
                <a16:creationId xmlns:a16="http://schemas.microsoft.com/office/drawing/2014/main" id="{8662C779-9005-4973-B625-BBE4F2C7F850}"/>
              </a:ext>
            </a:extLst>
          </p:cNvPr>
          <p:cNvSpPr/>
          <p:nvPr/>
        </p:nvSpPr>
        <p:spPr bwMode="auto">
          <a:xfrm>
            <a:off x="1650372" y="2157604"/>
            <a:ext cx="715722" cy="662796"/>
          </a:xfrm>
          <a:custGeom>
            <a:avLst/>
            <a:gdLst>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26248 w 4761797"/>
              <a:gd name="connsiteY50" fmla="*/ 2394628 h 4409679"/>
              <a:gd name="connsiteX51" fmla="*/ 839562 w 4761797"/>
              <a:gd name="connsiteY51" fmla="*/ 2394628 h 4409679"/>
              <a:gd name="connsiteX52" fmla="*/ 838613 w 4761797"/>
              <a:gd name="connsiteY52" fmla="*/ 2376216 h 4409679"/>
              <a:gd name="connsiteX53" fmla="*/ 896327 w 4761797"/>
              <a:gd name="connsiteY53" fmla="*/ 1985696 h 4409679"/>
              <a:gd name="connsiteX54" fmla="*/ 1344072 w 4761797"/>
              <a:gd name="connsiteY54" fmla="*/ 1199974 h 4409679"/>
              <a:gd name="connsiteX55" fmla="*/ 2491383 w 4761797"/>
              <a:gd name="connsiteY55" fmla="*/ 779042 h 4409679"/>
              <a:gd name="connsiteX56" fmla="*/ 3075538 w 4761797"/>
              <a:gd name="connsiteY56" fmla="*/ 926370 h 4409679"/>
              <a:gd name="connsiteX57" fmla="*/ 3095617 w 4761797"/>
              <a:gd name="connsiteY57" fmla="*/ 937273 h 4409679"/>
              <a:gd name="connsiteX58" fmla="*/ 3095221 w 4761797"/>
              <a:gd name="connsiteY58" fmla="*/ 937420 h 4409679"/>
              <a:gd name="connsiteX59" fmla="*/ 3098039 w 4761797"/>
              <a:gd name="connsiteY59" fmla="*/ 938588 h 4409679"/>
              <a:gd name="connsiteX60" fmla="*/ 3148954 w 4761797"/>
              <a:gd name="connsiteY60" fmla="*/ 966233 h 4409679"/>
              <a:gd name="connsiteX61" fmla="*/ 3164715 w 4761797"/>
              <a:gd name="connsiteY61" fmla="*/ 966233 h 4409679"/>
              <a:gd name="connsiteX62" fmla="*/ 3098039 w 4761797"/>
              <a:gd name="connsiteY62" fmla="*/ 938588 h 4409679"/>
              <a:gd name="connsiteX63" fmla="*/ 3095617 w 4761797"/>
              <a:gd name="connsiteY63" fmla="*/ 937273 h 4409679"/>
              <a:gd name="connsiteX64" fmla="*/ 3229162 w 4761797"/>
              <a:gd name="connsiteY64" fmla="*/ 887670 h 4409679"/>
              <a:gd name="connsiteX65" fmla="*/ 3617024 w 4761797"/>
              <a:gd name="connsiteY65" fmla="*/ 787593 h 4409679"/>
              <a:gd name="connsiteX66" fmla="*/ 4165395 w 4761797"/>
              <a:gd name="connsiteY66" fmla="*/ 700025 h 4409679"/>
              <a:gd name="connsiteX67" fmla="*/ 637239 w 4761797"/>
              <a:gd name="connsiteY67" fmla="*/ 0 h 4409679"/>
              <a:gd name="connsiteX68" fmla="*/ 712216 w 4761797"/>
              <a:gd name="connsiteY68" fmla="*/ 74965 h 4409679"/>
              <a:gd name="connsiteX69" fmla="*/ 1237002 w 4761797"/>
              <a:gd name="connsiteY69" fmla="*/ 599752 h 4409679"/>
              <a:gd name="connsiteX70" fmla="*/ 1311967 w 4761797"/>
              <a:gd name="connsiteY70" fmla="*/ 674728 h 4409679"/>
              <a:gd name="connsiteX71" fmla="*/ 1237002 w 4761797"/>
              <a:gd name="connsiteY71" fmla="*/ 712216 h 4409679"/>
              <a:gd name="connsiteX72" fmla="*/ 712216 w 4761797"/>
              <a:gd name="connsiteY72" fmla="*/ 1274479 h 4409679"/>
              <a:gd name="connsiteX73" fmla="*/ 637239 w 4761797"/>
              <a:gd name="connsiteY73" fmla="*/ 1311967 h 4409679"/>
              <a:gd name="connsiteX74" fmla="*/ 599751 w 4761797"/>
              <a:gd name="connsiteY74" fmla="*/ 1274479 h 4409679"/>
              <a:gd name="connsiteX75" fmla="*/ 37488 w 4761797"/>
              <a:gd name="connsiteY75" fmla="*/ 712216 h 4409679"/>
              <a:gd name="connsiteX76" fmla="*/ 0 w 4761797"/>
              <a:gd name="connsiteY76" fmla="*/ 674728 h 4409679"/>
              <a:gd name="connsiteX77" fmla="*/ 37488 w 4761797"/>
              <a:gd name="connsiteY77" fmla="*/ 599752 h 4409679"/>
              <a:gd name="connsiteX78" fmla="*/ 599751 w 4761797"/>
              <a:gd name="connsiteY78" fmla="*/ 74965 h 4409679"/>
              <a:gd name="connsiteX79" fmla="*/ 637239 w 4761797"/>
              <a:gd name="connsiteY79"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26248 w 4761797"/>
              <a:gd name="connsiteY50" fmla="*/ 2394628 h 4409679"/>
              <a:gd name="connsiteX51" fmla="*/ 838613 w 4761797"/>
              <a:gd name="connsiteY51" fmla="*/ 2376216 h 4409679"/>
              <a:gd name="connsiteX52" fmla="*/ 896327 w 4761797"/>
              <a:gd name="connsiteY52" fmla="*/ 1985696 h 4409679"/>
              <a:gd name="connsiteX53" fmla="*/ 1344072 w 4761797"/>
              <a:gd name="connsiteY53" fmla="*/ 1199974 h 4409679"/>
              <a:gd name="connsiteX54" fmla="*/ 2491383 w 4761797"/>
              <a:gd name="connsiteY54" fmla="*/ 779042 h 4409679"/>
              <a:gd name="connsiteX55" fmla="*/ 3075538 w 4761797"/>
              <a:gd name="connsiteY55" fmla="*/ 926370 h 4409679"/>
              <a:gd name="connsiteX56" fmla="*/ 3095617 w 4761797"/>
              <a:gd name="connsiteY56" fmla="*/ 937273 h 4409679"/>
              <a:gd name="connsiteX57" fmla="*/ 3095221 w 4761797"/>
              <a:gd name="connsiteY57" fmla="*/ 937420 h 4409679"/>
              <a:gd name="connsiteX58" fmla="*/ 3098039 w 4761797"/>
              <a:gd name="connsiteY58" fmla="*/ 938588 h 4409679"/>
              <a:gd name="connsiteX59" fmla="*/ 3148954 w 4761797"/>
              <a:gd name="connsiteY59" fmla="*/ 966233 h 4409679"/>
              <a:gd name="connsiteX60" fmla="*/ 3164715 w 4761797"/>
              <a:gd name="connsiteY60" fmla="*/ 966233 h 4409679"/>
              <a:gd name="connsiteX61" fmla="*/ 3098039 w 4761797"/>
              <a:gd name="connsiteY61" fmla="*/ 938588 h 4409679"/>
              <a:gd name="connsiteX62" fmla="*/ 3095617 w 4761797"/>
              <a:gd name="connsiteY62" fmla="*/ 937273 h 4409679"/>
              <a:gd name="connsiteX63" fmla="*/ 3229162 w 4761797"/>
              <a:gd name="connsiteY63" fmla="*/ 887670 h 4409679"/>
              <a:gd name="connsiteX64" fmla="*/ 3617024 w 4761797"/>
              <a:gd name="connsiteY64" fmla="*/ 787593 h 4409679"/>
              <a:gd name="connsiteX65" fmla="*/ 4165395 w 4761797"/>
              <a:gd name="connsiteY65" fmla="*/ 700025 h 4409679"/>
              <a:gd name="connsiteX66" fmla="*/ 637239 w 4761797"/>
              <a:gd name="connsiteY66" fmla="*/ 0 h 4409679"/>
              <a:gd name="connsiteX67" fmla="*/ 712216 w 4761797"/>
              <a:gd name="connsiteY67" fmla="*/ 74965 h 4409679"/>
              <a:gd name="connsiteX68" fmla="*/ 1237002 w 4761797"/>
              <a:gd name="connsiteY68" fmla="*/ 599752 h 4409679"/>
              <a:gd name="connsiteX69" fmla="*/ 1311967 w 4761797"/>
              <a:gd name="connsiteY69" fmla="*/ 674728 h 4409679"/>
              <a:gd name="connsiteX70" fmla="*/ 1237002 w 4761797"/>
              <a:gd name="connsiteY70" fmla="*/ 712216 h 4409679"/>
              <a:gd name="connsiteX71" fmla="*/ 712216 w 4761797"/>
              <a:gd name="connsiteY71" fmla="*/ 1274479 h 4409679"/>
              <a:gd name="connsiteX72" fmla="*/ 637239 w 4761797"/>
              <a:gd name="connsiteY72" fmla="*/ 1311967 h 4409679"/>
              <a:gd name="connsiteX73" fmla="*/ 599751 w 4761797"/>
              <a:gd name="connsiteY73" fmla="*/ 1274479 h 4409679"/>
              <a:gd name="connsiteX74" fmla="*/ 37488 w 4761797"/>
              <a:gd name="connsiteY74" fmla="*/ 712216 h 4409679"/>
              <a:gd name="connsiteX75" fmla="*/ 0 w 4761797"/>
              <a:gd name="connsiteY75" fmla="*/ 674728 h 4409679"/>
              <a:gd name="connsiteX76" fmla="*/ 37488 w 4761797"/>
              <a:gd name="connsiteY76" fmla="*/ 599752 h 4409679"/>
              <a:gd name="connsiteX77" fmla="*/ 599751 w 4761797"/>
              <a:gd name="connsiteY77" fmla="*/ 74965 h 4409679"/>
              <a:gd name="connsiteX78" fmla="*/ 637239 w 4761797"/>
              <a:gd name="connsiteY78"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38613 w 4761797"/>
              <a:gd name="connsiteY50" fmla="*/ 2376216 h 4409679"/>
              <a:gd name="connsiteX51" fmla="*/ 896327 w 4761797"/>
              <a:gd name="connsiteY51" fmla="*/ 1985696 h 4409679"/>
              <a:gd name="connsiteX52" fmla="*/ 1344072 w 4761797"/>
              <a:gd name="connsiteY52" fmla="*/ 1199974 h 4409679"/>
              <a:gd name="connsiteX53" fmla="*/ 2491383 w 4761797"/>
              <a:gd name="connsiteY53" fmla="*/ 779042 h 4409679"/>
              <a:gd name="connsiteX54" fmla="*/ 3075538 w 4761797"/>
              <a:gd name="connsiteY54" fmla="*/ 926370 h 4409679"/>
              <a:gd name="connsiteX55" fmla="*/ 3095617 w 4761797"/>
              <a:gd name="connsiteY55" fmla="*/ 937273 h 4409679"/>
              <a:gd name="connsiteX56" fmla="*/ 3095221 w 4761797"/>
              <a:gd name="connsiteY56" fmla="*/ 937420 h 4409679"/>
              <a:gd name="connsiteX57" fmla="*/ 3098039 w 4761797"/>
              <a:gd name="connsiteY57" fmla="*/ 938588 h 4409679"/>
              <a:gd name="connsiteX58" fmla="*/ 3148954 w 4761797"/>
              <a:gd name="connsiteY58" fmla="*/ 966233 h 4409679"/>
              <a:gd name="connsiteX59" fmla="*/ 3164715 w 4761797"/>
              <a:gd name="connsiteY59" fmla="*/ 966233 h 4409679"/>
              <a:gd name="connsiteX60" fmla="*/ 3098039 w 4761797"/>
              <a:gd name="connsiteY60" fmla="*/ 938588 h 4409679"/>
              <a:gd name="connsiteX61" fmla="*/ 3095617 w 4761797"/>
              <a:gd name="connsiteY61" fmla="*/ 937273 h 4409679"/>
              <a:gd name="connsiteX62" fmla="*/ 3229162 w 4761797"/>
              <a:gd name="connsiteY62" fmla="*/ 887670 h 4409679"/>
              <a:gd name="connsiteX63" fmla="*/ 3617024 w 4761797"/>
              <a:gd name="connsiteY63" fmla="*/ 787593 h 4409679"/>
              <a:gd name="connsiteX64" fmla="*/ 4165395 w 4761797"/>
              <a:gd name="connsiteY64" fmla="*/ 700025 h 4409679"/>
              <a:gd name="connsiteX65" fmla="*/ 637239 w 4761797"/>
              <a:gd name="connsiteY65" fmla="*/ 0 h 4409679"/>
              <a:gd name="connsiteX66" fmla="*/ 712216 w 4761797"/>
              <a:gd name="connsiteY66" fmla="*/ 74965 h 4409679"/>
              <a:gd name="connsiteX67" fmla="*/ 1237002 w 4761797"/>
              <a:gd name="connsiteY67" fmla="*/ 599752 h 4409679"/>
              <a:gd name="connsiteX68" fmla="*/ 1311967 w 4761797"/>
              <a:gd name="connsiteY68" fmla="*/ 674728 h 4409679"/>
              <a:gd name="connsiteX69" fmla="*/ 1237002 w 4761797"/>
              <a:gd name="connsiteY69" fmla="*/ 712216 h 4409679"/>
              <a:gd name="connsiteX70" fmla="*/ 712216 w 4761797"/>
              <a:gd name="connsiteY70" fmla="*/ 1274479 h 4409679"/>
              <a:gd name="connsiteX71" fmla="*/ 637239 w 4761797"/>
              <a:gd name="connsiteY71" fmla="*/ 1311967 h 4409679"/>
              <a:gd name="connsiteX72" fmla="*/ 599751 w 4761797"/>
              <a:gd name="connsiteY72" fmla="*/ 1274479 h 4409679"/>
              <a:gd name="connsiteX73" fmla="*/ 37488 w 4761797"/>
              <a:gd name="connsiteY73" fmla="*/ 712216 h 4409679"/>
              <a:gd name="connsiteX74" fmla="*/ 0 w 4761797"/>
              <a:gd name="connsiteY74" fmla="*/ 674728 h 4409679"/>
              <a:gd name="connsiteX75" fmla="*/ 37488 w 4761797"/>
              <a:gd name="connsiteY75" fmla="*/ 599752 h 4409679"/>
              <a:gd name="connsiteX76" fmla="*/ 599751 w 4761797"/>
              <a:gd name="connsiteY76" fmla="*/ 74965 h 4409679"/>
              <a:gd name="connsiteX77" fmla="*/ 637239 w 4761797"/>
              <a:gd name="connsiteY77"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96327 w 4761797"/>
              <a:gd name="connsiteY50" fmla="*/ 1985696 h 4409679"/>
              <a:gd name="connsiteX51" fmla="*/ 1344072 w 4761797"/>
              <a:gd name="connsiteY51" fmla="*/ 1199974 h 4409679"/>
              <a:gd name="connsiteX52" fmla="*/ 2491383 w 4761797"/>
              <a:gd name="connsiteY52" fmla="*/ 779042 h 4409679"/>
              <a:gd name="connsiteX53" fmla="*/ 3075538 w 4761797"/>
              <a:gd name="connsiteY53" fmla="*/ 926370 h 4409679"/>
              <a:gd name="connsiteX54" fmla="*/ 3095617 w 4761797"/>
              <a:gd name="connsiteY54" fmla="*/ 937273 h 4409679"/>
              <a:gd name="connsiteX55" fmla="*/ 3095221 w 4761797"/>
              <a:gd name="connsiteY55" fmla="*/ 937420 h 4409679"/>
              <a:gd name="connsiteX56" fmla="*/ 3098039 w 4761797"/>
              <a:gd name="connsiteY56" fmla="*/ 938588 h 4409679"/>
              <a:gd name="connsiteX57" fmla="*/ 3148954 w 4761797"/>
              <a:gd name="connsiteY57" fmla="*/ 966233 h 4409679"/>
              <a:gd name="connsiteX58" fmla="*/ 3164715 w 4761797"/>
              <a:gd name="connsiteY58" fmla="*/ 966233 h 4409679"/>
              <a:gd name="connsiteX59" fmla="*/ 3098039 w 4761797"/>
              <a:gd name="connsiteY59" fmla="*/ 938588 h 4409679"/>
              <a:gd name="connsiteX60" fmla="*/ 3095617 w 4761797"/>
              <a:gd name="connsiteY60" fmla="*/ 937273 h 4409679"/>
              <a:gd name="connsiteX61" fmla="*/ 3229162 w 4761797"/>
              <a:gd name="connsiteY61" fmla="*/ 887670 h 4409679"/>
              <a:gd name="connsiteX62" fmla="*/ 3617024 w 4761797"/>
              <a:gd name="connsiteY62" fmla="*/ 787593 h 4409679"/>
              <a:gd name="connsiteX63" fmla="*/ 4165395 w 4761797"/>
              <a:gd name="connsiteY63" fmla="*/ 700025 h 4409679"/>
              <a:gd name="connsiteX64" fmla="*/ 637239 w 4761797"/>
              <a:gd name="connsiteY64" fmla="*/ 0 h 4409679"/>
              <a:gd name="connsiteX65" fmla="*/ 712216 w 4761797"/>
              <a:gd name="connsiteY65" fmla="*/ 74965 h 4409679"/>
              <a:gd name="connsiteX66" fmla="*/ 1237002 w 4761797"/>
              <a:gd name="connsiteY66" fmla="*/ 599752 h 4409679"/>
              <a:gd name="connsiteX67" fmla="*/ 1311967 w 4761797"/>
              <a:gd name="connsiteY67" fmla="*/ 674728 h 4409679"/>
              <a:gd name="connsiteX68" fmla="*/ 1237002 w 4761797"/>
              <a:gd name="connsiteY68" fmla="*/ 712216 h 4409679"/>
              <a:gd name="connsiteX69" fmla="*/ 712216 w 4761797"/>
              <a:gd name="connsiteY69" fmla="*/ 1274479 h 4409679"/>
              <a:gd name="connsiteX70" fmla="*/ 637239 w 4761797"/>
              <a:gd name="connsiteY70" fmla="*/ 1311967 h 4409679"/>
              <a:gd name="connsiteX71" fmla="*/ 599751 w 4761797"/>
              <a:gd name="connsiteY71" fmla="*/ 1274479 h 4409679"/>
              <a:gd name="connsiteX72" fmla="*/ 37488 w 4761797"/>
              <a:gd name="connsiteY72" fmla="*/ 712216 h 4409679"/>
              <a:gd name="connsiteX73" fmla="*/ 0 w 4761797"/>
              <a:gd name="connsiteY73" fmla="*/ 674728 h 4409679"/>
              <a:gd name="connsiteX74" fmla="*/ 37488 w 4761797"/>
              <a:gd name="connsiteY74" fmla="*/ 599752 h 4409679"/>
              <a:gd name="connsiteX75" fmla="*/ 599751 w 4761797"/>
              <a:gd name="connsiteY75" fmla="*/ 74965 h 4409679"/>
              <a:gd name="connsiteX76" fmla="*/ 637239 w 4761797"/>
              <a:gd name="connsiteY7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148954 w 4761797"/>
              <a:gd name="connsiteY56" fmla="*/ 966233 h 4409679"/>
              <a:gd name="connsiteX57" fmla="*/ 3164715 w 4761797"/>
              <a:gd name="connsiteY57" fmla="*/ 966233 h 4409679"/>
              <a:gd name="connsiteX58" fmla="*/ 3098039 w 4761797"/>
              <a:gd name="connsiteY58" fmla="*/ 938588 h 4409679"/>
              <a:gd name="connsiteX59" fmla="*/ 3095617 w 4761797"/>
              <a:gd name="connsiteY59" fmla="*/ 937273 h 4409679"/>
              <a:gd name="connsiteX60" fmla="*/ 3229162 w 4761797"/>
              <a:gd name="connsiteY60" fmla="*/ 887670 h 4409679"/>
              <a:gd name="connsiteX61" fmla="*/ 3617024 w 4761797"/>
              <a:gd name="connsiteY61" fmla="*/ 787593 h 4409679"/>
              <a:gd name="connsiteX62" fmla="*/ 4165395 w 4761797"/>
              <a:gd name="connsiteY62" fmla="*/ 700025 h 4409679"/>
              <a:gd name="connsiteX63" fmla="*/ 637239 w 4761797"/>
              <a:gd name="connsiteY63" fmla="*/ 0 h 4409679"/>
              <a:gd name="connsiteX64" fmla="*/ 712216 w 4761797"/>
              <a:gd name="connsiteY64" fmla="*/ 74965 h 4409679"/>
              <a:gd name="connsiteX65" fmla="*/ 1237002 w 4761797"/>
              <a:gd name="connsiteY65" fmla="*/ 599752 h 4409679"/>
              <a:gd name="connsiteX66" fmla="*/ 1311967 w 4761797"/>
              <a:gd name="connsiteY66" fmla="*/ 674728 h 4409679"/>
              <a:gd name="connsiteX67" fmla="*/ 1237002 w 4761797"/>
              <a:gd name="connsiteY67" fmla="*/ 712216 h 4409679"/>
              <a:gd name="connsiteX68" fmla="*/ 712216 w 4761797"/>
              <a:gd name="connsiteY68" fmla="*/ 1274479 h 4409679"/>
              <a:gd name="connsiteX69" fmla="*/ 637239 w 4761797"/>
              <a:gd name="connsiteY69" fmla="*/ 1311967 h 4409679"/>
              <a:gd name="connsiteX70" fmla="*/ 599751 w 4761797"/>
              <a:gd name="connsiteY70" fmla="*/ 1274479 h 4409679"/>
              <a:gd name="connsiteX71" fmla="*/ 37488 w 4761797"/>
              <a:gd name="connsiteY71" fmla="*/ 712216 h 4409679"/>
              <a:gd name="connsiteX72" fmla="*/ 0 w 4761797"/>
              <a:gd name="connsiteY72" fmla="*/ 674728 h 4409679"/>
              <a:gd name="connsiteX73" fmla="*/ 37488 w 4761797"/>
              <a:gd name="connsiteY73" fmla="*/ 599752 h 4409679"/>
              <a:gd name="connsiteX74" fmla="*/ 599751 w 4761797"/>
              <a:gd name="connsiteY74" fmla="*/ 74965 h 4409679"/>
              <a:gd name="connsiteX75" fmla="*/ 637239 w 4761797"/>
              <a:gd name="connsiteY75"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148954 w 4761797"/>
              <a:gd name="connsiteY56" fmla="*/ 966233 h 4409679"/>
              <a:gd name="connsiteX57" fmla="*/ 3098039 w 4761797"/>
              <a:gd name="connsiteY57" fmla="*/ 938588 h 4409679"/>
              <a:gd name="connsiteX58" fmla="*/ 3095617 w 4761797"/>
              <a:gd name="connsiteY58" fmla="*/ 937273 h 4409679"/>
              <a:gd name="connsiteX59" fmla="*/ 3229162 w 4761797"/>
              <a:gd name="connsiteY59" fmla="*/ 887670 h 4409679"/>
              <a:gd name="connsiteX60" fmla="*/ 3617024 w 4761797"/>
              <a:gd name="connsiteY60" fmla="*/ 787593 h 4409679"/>
              <a:gd name="connsiteX61" fmla="*/ 4165395 w 4761797"/>
              <a:gd name="connsiteY61" fmla="*/ 700025 h 4409679"/>
              <a:gd name="connsiteX62" fmla="*/ 637239 w 4761797"/>
              <a:gd name="connsiteY62" fmla="*/ 0 h 4409679"/>
              <a:gd name="connsiteX63" fmla="*/ 712216 w 4761797"/>
              <a:gd name="connsiteY63" fmla="*/ 74965 h 4409679"/>
              <a:gd name="connsiteX64" fmla="*/ 1237002 w 4761797"/>
              <a:gd name="connsiteY64" fmla="*/ 599752 h 4409679"/>
              <a:gd name="connsiteX65" fmla="*/ 1311967 w 4761797"/>
              <a:gd name="connsiteY65" fmla="*/ 674728 h 4409679"/>
              <a:gd name="connsiteX66" fmla="*/ 1237002 w 4761797"/>
              <a:gd name="connsiteY66" fmla="*/ 712216 h 4409679"/>
              <a:gd name="connsiteX67" fmla="*/ 712216 w 4761797"/>
              <a:gd name="connsiteY67" fmla="*/ 1274479 h 4409679"/>
              <a:gd name="connsiteX68" fmla="*/ 637239 w 4761797"/>
              <a:gd name="connsiteY68" fmla="*/ 1311967 h 4409679"/>
              <a:gd name="connsiteX69" fmla="*/ 599751 w 4761797"/>
              <a:gd name="connsiteY69" fmla="*/ 1274479 h 4409679"/>
              <a:gd name="connsiteX70" fmla="*/ 37488 w 4761797"/>
              <a:gd name="connsiteY70" fmla="*/ 712216 h 4409679"/>
              <a:gd name="connsiteX71" fmla="*/ 0 w 4761797"/>
              <a:gd name="connsiteY71" fmla="*/ 674728 h 4409679"/>
              <a:gd name="connsiteX72" fmla="*/ 37488 w 4761797"/>
              <a:gd name="connsiteY72" fmla="*/ 599752 h 4409679"/>
              <a:gd name="connsiteX73" fmla="*/ 599751 w 4761797"/>
              <a:gd name="connsiteY73" fmla="*/ 74965 h 4409679"/>
              <a:gd name="connsiteX74" fmla="*/ 637239 w 4761797"/>
              <a:gd name="connsiteY74"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098039 w 4761797"/>
              <a:gd name="connsiteY56" fmla="*/ 938588 h 4409679"/>
              <a:gd name="connsiteX57" fmla="*/ 3095617 w 4761797"/>
              <a:gd name="connsiteY57" fmla="*/ 937273 h 4409679"/>
              <a:gd name="connsiteX58" fmla="*/ 3229162 w 4761797"/>
              <a:gd name="connsiteY58" fmla="*/ 887670 h 4409679"/>
              <a:gd name="connsiteX59" fmla="*/ 3617024 w 4761797"/>
              <a:gd name="connsiteY59" fmla="*/ 787593 h 4409679"/>
              <a:gd name="connsiteX60" fmla="*/ 4165395 w 4761797"/>
              <a:gd name="connsiteY60" fmla="*/ 700025 h 4409679"/>
              <a:gd name="connsiteX61" fmla="*/ 637239 w 4761797"/>
              <a:gd name="connsiteY61" fmla="*/ 0 h 4409679"/>
              <a:gd name="connsiteX62" fmla="*/ 712216 w 4761797"/>
              <a:gd name="connsiteY62" fmla="*/ 74965 h 4409679"/>
              <a:gd name="connsiteX63" fmla="*/ 1237002 w 4761797"/>
              <a:gd name="connsiteY63" fmla="*/ 599752 h 4409679"/>
              <a:gd name="connsiteX64" fmla="*/ 1311967 w 4761797"/>
              <a:gd name="connsiteY64" fmla="*/ 674728 h 4409679"/>
              <a:gd name="connsiteX65" fmla="*/ 1237002 w 4761797"/>
              <a:gd name="connsiteY65" fmla="*/ 712216 h 4409679"/>
              <a:gd name="connsiteX66" fmla="*/ 712216 w 4761797"/>
              <a:gd name="connsiteY66" fmla="*/ 1274479 h 4409679"/>
              <a:gd name="connsiteX67" fmla="*/ 637239 w 4761797"/>
              <a:gd name="connsiteY67" fmla="*/ 1311967 h 4409679"/>
              <a:gd name="connsiteX68" fmla="*/ 599751 w 4761797"/>
              <a:gd name="connsiteY68" fmla="*/ 1274479 h 4409679"/>
              <a:gd name="connsiteX69" fmla="*/ 37488 w 4761797"/>
              <a:gd name="connsiteY69" fmla="*/ 712216 h 4409679"/>
              <a:gd name="connsiteX70" fmla="*/ 0 w 4761797"/>
              <a:gd name="connsiteY70" fmla="*/ 674728 h 4409679"/>
              <a:gd name="connsiteX71" fmla="*/ 37488 w 4761797"/>
              <a:gd name="connsiteY71" fmla="*/ 599752 h 4409679"/>
              <a:gd name="connsiteX72" fmla="*/ 599751 w 4761797"/>
              <a:gd name="connsiteY72" fmla="*/ 74965 h 4409679"/>
              <a:gd name="connsiteX73" fmla="*/ 637239 w 4761797"/>
              <a:gd name="connsiteY73"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098039 w 4761797"/>
              <a:gd name="connsiteY56" fmla="*/ 938588 h 4409679"/>
              <a:gd name="connsiteX57" fmla="*/ 3229162 w 4761797"/>
              <a:gd name="connsiteY57" fmla="*/ 887670 h 4409679"/>
              <a:gd name="connsiteX58" fmla="*/ 3617024 w 4761797"/>
              <a:gd name="connsiteY58" fmla="*/ 787593 h 4409679"/>
              <a:gd name="connsiteX59" fmla="*/ 4165395 w 4761797"/>
              <a:gd name="connsiteY59" fmla="*/ 700025 h 4409679"/>
              <a:gd name="connsiteX60" fmla="*/ 637239 w 4761797"/>
              <a:gd name="connsiteY60" fmla="*/ 0 h 4409679"/>
              <a:gd name="connsiteX61" fmla="*/ 712216 w 4761797"/>
              <a:gd name="connsiteY61" fmla="*/ 74965 h 4409679"/>
              <a:gd name="connsiteX62" fmla="*/ 1237002 w 4761797"/>
              <a:gd name="connsiteY62" fmla="*/ 599752 h 4409679"/>
              <a:gd name="connsiteX63" fmla="*/ 1311967 w 4761797"/>
              <a:gd name="connsiteY63" fmla="*/ 674728 h 4409679"/>
              <a:gd name="connsiteX64" fmla="*/ 1237002 w 4761797"/>
              <a:gd name="connsiteY64" fmla="*/ 712216 h 4409679"/>
              <a:gd name="connsiteX65" fmla="*/ 712216 w 4761797"/>
              <a:gd name="connsiteY65" fmla="*/ 1274479 h 4409679"/>
              <a:gd name="connsiteX66" fmla="*/ 637239 w 4761797"/>
              <a:gd name="connsiteY66" fmla="*/ 1311967 h 4409679"/>
              <a:gd name="connsiteX67" fmla="*/ 599751 w 4761797"/>
              <a:gd name="connsiteY67" fmla="*/ 1274479 h 4409679"/>
              <a:gd name="connsiteX68" fmla="*/ 37488 w 4761797"/>
              <a:gd name="connsiteY68" fmla="*/ 712216 h 4409679"/>
              <a:gd name="connsiteX69" fmla="*/ 0 w 4761797"/>
              <a:gd name="connsiteY69" fmla="*/ 674728 h 4409679"/>
              <a:gd name="connsiteX70" fmla="*/ 37488 w 4761797"/>
              <a:gd name="connsiteY70" fmla="*/ 599752 h 4409679"/>
              <a:gd name="connsiteX71" fmla="*/ 599751 w 4761797"/>
              <a:gd name="connsiteY71" fmla="*/ 74965 h 4409679"/>
              <a:gd name="connsiteX72" fmla="*/ 637239 w 4761797"/>
              <a:gd name="connsiteY72"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229162 w 4761797"/>
              <a:gd name="connsiteY56" fmla="*/ 887670 h 4409679"/>
              <a:gd name="connsiteX57" fmla="*/ 3617024 w 4761797"/>
              <a:gd name="connsiteY57" fmla="*/ 787593 h 4409679"/>
              <a:gd name="connsiteX58" fmla="*/ 4165395 w 4761797"/>
              <a:gd name="connsiteY58" fmla="*/ 700025 h 4409679"/>
              <a:gd name="connsiteX59" fmla="*/ 637239 w 4761797"/>
              <a:gd name="connsiteY59" fmla="*/ 0 h 4409679"/>
              <a:gd name="connsiteX60" fmla="*/ 712216 w 4761797"/>
              <a:gd name="connsiteY60" fmla="*/ 74965 h 4409679"/>
              <a:gd name="connsiteX61" fmla="*/ 1237002 w 4761797"/>
              <a:gd name="connsiteY61" fmla="*/ 599752 h 4409679"/>
              <a:gd name="connsiteX62" fmla="*/ 1311967 w 4761797"/>
              <a:gd name="connsiteY62" fmla="*/ 674728 h 4409679"/>
              <a:gd name="connsiteX63" fmla="*/ 1237002 w 4761797"/>
              <a:gd name="connsiteY63" fmla="*/ 712216 h 4409679"/>
              <a:gd name="connsiteX64" fmla="*/ 712216 w 4761797"/>
              <a:gd name="connsiteY64" fmla="*/ 1274479 h 4409679"/>
              <a:gd name="connsiteX65" fmla="*/ 637239 w 4761797"/>
              <a:gd name="connsiteY65" fmla="*/ 1311967 h 4409679"/>
              <a:gd name="connsiteX66" fmla="*/ 599751 w 4761797"/>
              <a:gd name="connsiteY66" fmla="*/ 1274479 h 4409679"/>
              <a:gd name="connsiteX67" fmla="*/ 37488 w 4761797"/>
              <a:gd name="connsiteY67" fmla="*/ 712216 h 4409679"/>
              <a:gd name="connsiteX68" fmla="*/ 0 w 4761797"/>
              <a:gd name="connsiteY68" fmla="*/ 674728 h 4409679"/>
              <a:gd name="connsiteX69" fmla="*/ 37488 w 4761797"/>
              <a:gd name="connsiteY69" fmla="*/ 599752 h 4409679"/>
              <a:gd name="connsiteX70" fmla="*/ 599751 w 4761797"/>
              <a:gd name="connsiteY70" fmla="*/ 74965 h 4409679"/>
              <a:gd name="connsiteX71" fmla="*/ 637239 w 4761797"/>
              <a:gd name="connsiteY71"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466595 w 4761797"/>
              <a:gd name="connsiteY17" fmla="*/ 1193397 h 4409679"/>
              <a:gd name="connsiteX18" fmla="*/ 3582738 w 4761797"/>
              <a:gd name="connsiteY18" fmla="*/ 1312220 h 4409679"/>
              <a:gd name="connsiteX19" fmla="*/ 3881231 w 4761797"/>
              <a:gd name="connsiteY19" fmla="*/ 1761204 h 4409679"/>
              <a:gd name="connsiteX20" fmla="*/ 3806611 w 4761797"/>
              <a:gd name="connsiteY20" fmla="*/ 1873450 h 4409679"/>
              <a:gd name="connsiteX21" fmla="*/ 2649956 w 4761797"/>
              <a:gd name="connsiteY21" fmla="*/ 2734000 h 4409679"/>
              <a:gd name="connsiteX22" fmla="*/ 1344072 w 4761797"/>
              <a:gd name="connsiteY22" fmla="*/ 3370057 h 4409679"/>
              <a:gd name="connsiteX23" fmla="*/ 1232136 w 4761797"/>
              <a:gd name="connsiteY23" fmla="*/ 3407476 h 4409679"/>
              <a:gd name="connsiteX24" fmla="*/ 882338 w 4761797"/>
              <a:gd name="connsiteY24" fmla="*/ 2752706 h 4409679"/>
              <a:gd name="connsiteX25" fmla="*/ 856367 w 4761797"/>
              <a:gd name="connsiteY25" fmla="*/ 2610450 h 4409679"/>
              <a:gd name="connsiteX26" fmla="*/ 858908 w 4761797"/>
              <a:gd name="connsiteY26" fmla="*/ 2697843 h 4409679"/>
              <a:gd name="connsiteX27" fmla="*/ 374375 w 4761797"/>
              <a:gd name="connsiteY27" fmla="*/ 3596787 h 4409679"/>
              <a:gd name="connsiteX28" fmla="*/ 1417980 w 4761797"/>
              <a:gd name="connsiteY28" fmla="*/ 3559334 h 4409679"/>
              <a:gd name="connsiteX29" fmla="*/ 2759768 w 4761797"/>
              <a:gd name="connsiteY29" fmla="*/ 2922576 h 4409679"/>
              <a:gd name="connsiteX30" fmla="*/ 3952465 w 4761797"/>
              <a:gd name="connsiteY30" fmla="*/ 2023632 h 4409679"/>
              <a:gd name="connsiteX31" fmla="*/ 4138826 w 4761797"/>
              <a:gd name="connsiteY31" fmla="*/ 1798899 h 4409679"/>
              <a:gd name="connsiteX32" fmla="*/ 4474268 w 4761797"/>
              <a:gd name="connsiteY32" fmla="*/ 1087234 h 4409679"/>
              <a:gd name="connsiteX33" fmla="*/ 4138826 w 4761797"/>
              <a:gd name="connsiteY33" fmla="*/ 974873 h 4409679"/>
              <a:gd name="connsiteX34" fmla="*/ 4165395 w 4761797"/>
              <a:gd name="connsiteY34" fmla="*/ 700025 h 4409679"/>
              <a:gd name="connsiteX35" fmla="*/ 4311207 w 4761797"/>
              <a:gd name="connsiteY35" fmla="*/ 708003 h 4409679"/>
              <a:gd name="connsiteX36" fmla="*/ 4697899 w 4761797"/>
              <a:gd name="connsiteY36" fmla="*/ 937420 h 4409679"/>
              <a:gd name="connsiteX37" fmla="*/ 4362458 w 4761797"/>
              <a:gd name="connsiteY37" fmla="*/ 1986178 h 4409679"/>
              <a:gd name="connsiteX38" fmla="*/ 3989735 w 4761797"/>
              <a:gd name="connsiteY38" fmla="*/ 2360738 h 4409679"/>
              <a:gd name="connsiteX39" fmla="*/ 3989253 w 4761797"/>
              <a:gd name="connsiteY39" fmla="*/ 2361116 h 4409679"/>
              <a:gd name="connsiteX40" fmla="*/ 3943902 w 4761797"/>
              <a:gd name="connsiteY40" fmla="*/ 2721741 h 4409679"/>
              <a:gd name="connsiteX41" fmla="*/ 3841218 w 4761797"/>
              <a:gd name="connsiteY41" fmla="*/ 3064677 h 4409679"/>
              <a:gd name="connsiteX42" fmla="*/ 2318452 w 4761797"/>
              <a:gd name="connsiteY42" fmla="*/ 3936717 h 4409679"/>
              <a:gd name="connsiteX43" fmla="*/ 1721994 w 4761797"/>
              <a:gd name="connsiteY43" fmla="*/ 3781140 h 4409679"/>
              <a:gd name="connsiteX44" fmla="*/ 1716163 w 4761797"/>
              <a:gd name="connsiteY44" fmla="*/ 3784067 h 4409679"/>
              <a:gd name="connsiteX45" fmla="*/ 709817 w 4761797"/>
              <a:gd name="connsiteY45" fmla="*/ 4008800 h 4409679"/>
              <a:gd name="connsiteX46" fmla="*/ 113474 w 4761797"/>
              <a:gd name="connsiteY46" fmla="*/ 3746613 h 4409679"/>
              <a:gd name="connsiteX47" fmla="*/ 821638 w 4761797"/>
              <a:gd name="connsiteY47" fmla="*/ 2323284 h 4409679"/>
              <a:gd name="connsiteX48" fmla="*/ 896327 w 4761797"/>
              <a:gd name="connsiteY48" fmla="*/ 1985696 h 4409679"/>
              <a:gd name="connsiteX49" fmla="*/ 1344072 w 4761797"/>
              <a:gd name="connsiteY49" fmla="*/ 1199974 h 4409679"/>
              <a:gd name="connsiteX50" fmla="*/ 2491383 w 4761797"/>
              <a:gd name="connsiteY50" fmla="*/ 779042 h 4409679"/>
              <a:gd name="connsiteX51" fmla="*/ 3075538 w 4761797"/>
              <a:gd name="connsiteY51" fmla="*/ 926370 h 4409679"/>
              <a:gd name="connsiteX52" fmla="*/ 3095617 w 4761797"/>
              <a:gd name="connsiteY52" fmla="*/ 937273 h 4409679"/>
              <a:gd name="connsiteX53" fmla="*/ 3095221 w 4761797"/>
              <a:gd name="connsiteY53" fmla="*/ 937420 h 4409679"/>
              <a:gd name="connsiteX54" fmla="*/ 3098039 w 4761797"/>
              <a:gd name="connsiteY54" fmla="*/ 938588 h 4409679"/>
              <a:gd name="connsiteX55" fmla="*/ 3229162 w 4761797"/>
              <a:gd name="connsiteY55" fmla="*/ 887670 h 4409679"/>
              <a:gd name="connsiteX56" fmla="*/ 3617024 w 4761797"/>
              <a:gd name="connsiteY56" fmla="*/ 787593 h 4409679"/>
              <a:gd name="connsiteX57" fmla="*/ 4165395 w 4761797"/>
              <a:gd name="connsiteY57" fmla="*/ 700025 h 4409679"/>
              <a:gd name="connsiteX58" fmla="*/ 637239 w 4761797"/>
              <a:gd name="connsiteY58" fmla="*/ 0 h 4409679"/>
              <a:gd name="connsiteX59" fmla="*/ 712216 w 4761797"/>
              <a:gd name="connsiteY59" fmla="*/ 74965 h 4409679"/>
              <a:gd name="connsiteX60" fmla="*/ 1237002 w 4761797"/>
              <a:gd name="connsiteY60" fmla="*/ 599752 h 4409679"/>
              <a:gd name="connsiteX61" fmla="*/ 1311967 w 4761797"/>
              <a:gd name="connsiteY61" fmla="*/ 674728 h 4409679"/>
              <a:gd name="connsiteX62" fmla="*/ 1237002 w 4761797"/>
              <a:gd name="connsiteY62" fmla="*/ 712216 h 4409679"/>
              <a:gd name="connsiteX63" fmla="*/ 712216 w 4761797"/>
              <a:gd name="connsiteY63" fmla="*/ 1274479 h 4409679"/>
              <a:gd name="connsiteX64" fmla="*/ 637239 w 4761797"/>
              <a:gd name="connsiteY64" fmla="*/ 1311967 h 4409679"/>
              <a:gd name="connsiteX65" fmla="*/ 599751 w 4761797"/>
              <a:gd name="connsiteY65" fmla="*/ 1274479 h 4409679"/>
              <a:gd name="connsiteX66" fmla="*/ 37488 w 4761797"/>
              <a:gd name="connsiteY66" fmla="*/ 712216 h 4409679"/>
              <a:gd name="connsiteX67" fmla="*/ 0 w 4761797"/>
              <a:gd name="connsiteY67" fmla="*/ 674728 h 4409679"/>
              <a:gd name="connsiteX68" fmla="*/ 37488 w 4761797"/>
              <a:gd name="connsiteY68" fmla="*/ 599752 h 4409679"/>
              <a:gd name="connsiteX69" fmla="*/ 599751 w 4761797"/>
              <a:gd name="connsiteY69" fmla="*/ 74965 h 4409679"/>
              <a:gd name="connsiteX70" fmla="*/ 637239 w 4761797"/>
              <a:gd name="connsiteY70"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095221 w 4761797"/>
              <a:gd name="connsiteY52" fmla="*/ 937420 h 4409679"/>
              <a:gd name="connsiteX53" fmla="*/ 3098039 w 4761797"/>
              <a:gd name="connsiteY53" fmla="*/ 938588 h 4409679"/>
              <a:gd name="connsiteX54" fmla="*/ 3229162 w 4761797"/>
              <a:gd name="connsiteY54" fmla="*/ 887670 h 4409679"/>
              <a:gd name="connsiteX55" fmla="*/ 3617024 w 4761797"/>
              <a:gd name="connsiteY55" fmla="*/ 787593 h 4409679"/>
              <a:gd name="connsiteX56" fmla="*/ 4165395 w 4761797"/>
              <a:gd name="connsiteY56" fmla="*/ 700025 h 4409679"/>
              <a:gd name="connsiteX57" fmla="*/ 637239 w 4761797"/>
              <a:gd name="connsiteY57" fmla="*/ 0 h 4409679"/>
              <a:gd name="connsiteX58" fmla="*/ 712216 w 4761797"/>
              <a:gd name="connsiteY58" fmla="*/ 74965 h 4409679"/>
              <a:gd name="connsiteX59" fmla="*/ 1237002 w 4761797"/>
              <a:gd name="connsiteY59" fmla="*/ 599752 h 4409679"/>
              <a:gd name="connsiteX60" fmla="*/ 1311967 w 4761797"/>
              <a:gd name="connsiteY60" fmla="*/ 674728 h 4409679"/>
              <a:gd name="connsiteX61" fmla="*/ 1237002 w 4761797"/>
              <a:gd name="connsiteY61" fmla="*/ 712216 h 4409679"/>
              <a:gd name="connsiteX62" fmla="*/ 712216 w 4761797"/>
              <a:gd name="connsiteY62" fmla="*/ 1274479 h 4409679"/>
              <a:gd name="connsiteX63" fmla="*/ 637239 w 4761797"/>
              <a:gd name="connsiteY63" fmla="*/ 1311967 h 4409679"/>
              <a:gd name="connsiteX64" fmla="*/ 599751 w 4761797"/>
              <a:gd name="connsiteY64" fmla="*/ 1274479 h 4409679"/>
              <a:gd name="connsiteX65" fmla="*/ 37488 w 4761797"/>
              <a:gd name="connsiteY65" fmla="*/ 712216 h 4409679"/>
              <a:gd name="connsiteX66" fmla="*/ 0 w 4761797"/>
              <a:gd name="connsiteY66" fmla="*/ 674728 h 4409679"/>
              <a:gd name="connsiteX67" fmla="*/ 37488 w 4761797"/>
              <a:gd name="connsiteY67" fmla="*/ 599752 h 4409679"/>
              <a:gd name="connsiteX68" fmla="*/ 599751 w 4761797"/>
              <a:gd name="connsiteY68" fmla="*/ 74965 h 4409679"/>
              <a:gd name="connsiteX69" fmla="*/ 637239 w 4761797"/>
              <a:gd name="connsiteY69"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095221 w 4761797"/>
              <a:gd name="connsiteY52" fmla="*/ 937420 h 4409679"/>
              <a:gd name="connsiteX53" fmla="*/ 3229162 w 4761797"/>
              <a:gd name="connsiteY53" fmla="*/ 887670 h 4409679"/>
              <a:gd name="connsiteX54" fmla="*/ 3617024 w 4761797"/>
              <a:gd name="connsiteY54" fmla="*/ 787593 h 4409679"/>
              <a:gd name="connsiteX55" fmla="*/ 4165395 w 4761797"/>
              <a:gd name="connsiteY55" fmla="*/ 700025 h 4409679"/>
              <a:gd name="connsiteX56" fmla="*/ 637239 w 4761797"/>
              <a:gd name="connsiteY56" fmla="*/ 0 h 4409679"/>
              <a:gd name="connsiteX57" fmla="*/ 712216 w 4761797"/>
              <a:gd name="connsiteY57" fmla="*/ 74965 h 4409679"/>
              <a:gd name="connsiteX58" fmla="*/ 1237002 w 4761797"/>
              <a:gd name="connsiteY58" fmla="*/ 599752 h 4409679"/>
              <a:gd name="connsiteX59" fmla="*/ 1311967 w 4761797"/>
              <a:gd name="connsiteY59" fmla="*/ 674728 h 4409679"/>
              <a:gd name="connsiteX60" fmla="*/ 1237002 w 4761797"/>
              <a:gd name="connsiteY60" fmla="*/ 712216 h 4409679"/>
              <a:gd name="connsiteX61" fmla="*/ 712216 w 4761797"/>
              <a:gd name="connsiteY61" fmla="*/ 1274479 h 4409679"/>
              <a:gd name="connsiteX62" fmla="*/ 637239 w 4761797"/>
              <a:gd name="connsiteY62" fmla="*/ 1311967 h 4409679"/>
              <a:gd name="connsiteX63" fmla="*/ 599751 w 4761797"/>
              <a:gd name="connsiteY63" fmla="*/ 1274479 h 4409679"/>
              <a:gd name="connsiteX64" fmla="*/ 37488 w 4761797"/>
              <a:gd name="connsiteY64" fmla="*/ 712216 h 4409679"/>
              <a:gd name="connsiteX65" fmla="*/ 0 w 4761797"/>
              <a:gd name="connsiteY65" fmla="*/ 674728 h 4409679"/>
              <a:gd name="connsiteX66" fmla="*/ 37488 w 4761797"/>
              <a:gd name="connsiteY66" fmla="*/ 599752 h 4409679"/>
              <a:gd name="connsiteX67" fmla="*/ 599751 w 4761797"/>
              <a:gd name="connsiteY67" fmla="*/ 74965 h 4409679"/>
              <a:gd name="connsiteX68" fmla="*/ 637239 w 4761797"/>
              <a:gd name="connsiteY68"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229162 w 4761797"/>
              <a:gd name="connsiteY52" fmla="*/ 887670 h 4409679"/>
              <a:gd name="connsiteX53" fmla="*/ 3617024 w 4761797"/>
              <a:gd name="connsiteY53" fmla="*/ 787593 h 4409679"/>
              <a:gd name="connsiteX54" fmla="*/ 4165395 w 4761797"/>
              <a:gd name="connsiteY54" fmla="*/ 700025 h 4409679"/>
              <a:gd name="connsiteX55" fmla="*/ 637239 w 4761797"/>
              <a:gd name="connsiteY55" fmla="*/ 0 h 4409679"/>
              <a:gd name="connsiteX56" fmla="*/ 712216 w 4761797"/>
              <a:gd name="connsiteY56" fmla="*/ 74965 h 4409679"/>
              <a:gd name="connsiteX57" fmla="*/ 1237002 w 4761797"/>
              <a:gd name="connsiteY57" fmla="*/ 599752 h 4409679"/>
              <a:gd name="connsiteX58" fmla="*/ 1311967 w 4761797"/>
              <a:gd name="connsiteY58" fmla="*/ 674728 h 4409679"/>
              <a:gd name="connsiteX59" fmla="*/ 1237002 w 4761797"/>
              <a:gd name="connsiteY59" fmla="*/ 712216 h 4409679"/>
              <a:gd name="connsiteX60" fmla="*/ 712216 w 4761797"/>
              <a:gd name="connsiteY60" fmla="*/ 1274479 h 4409679"/>
              <a:gd name="connsiteX61" fmla="*/ 637239 w 4761797"/>
              <a:gd name="connsiteY61" fmla="*/ 1311967 h 4409679"/>
              <a:gd name="connsiteX62" fmla="*/ 599751 w 4761797"/>
              <a:gd name="connsiteY62" fmla="*/ 1274479 h 4409679"/>
              <a:gd name="connsiteX63" fmla="*/ 37488 w 4761797"/>
              <a:gd name="connsiteY63" fmla="*/ 712216 h 4409679"/>
              <a:gd name="connsiteX64" fmla="*/ 0 w 4761797"/>
              <a:gd name="connsiteY64" fmla="*/ 674728 h 4409679"/>
              <a:gd name="connsiteX65" fmla="*/ 37488 w 4761797"/>
              <a:gd name="connsiteY65" fmla="*/ 599752 h 4409679"/>
              <a:gd name="connsiteX66" fmla="*/ 599751 w 4761797"/>
              <a:gd name="connsiteY66" fmla="*/ 74965 h 4409679"/>
              <a:gd name="connsiteX67" fmla="*/ 637239 w 4761797"/>
              <a:gd name="connsiteY67"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4761797" h="4409679">
                <a:moveTo>
                  <a:pt x="4063449" y="3626137"/>
                </a:moveTo>
                <a:lnTo>
                  <a:pt x="4063449" y="3663453"/>
                </a:lnTo>
                <a:cubicBezTo>
                  <a:pt x="4063449" y="3850010"/>
                  <a:pt x="4209223" y="3999250"/>
                  <a:pt x="4391441" y="3999250"/>
                </a:cubicBezTo>
                <a:cubicBezTo>
                  <a:pt x="4427884" y="3999250"/>
                  <a:pt x="4427884" y="3999250"/>
                  <a:pt x="4427884" y="4036566"/>
                </a:cubicBezTo>
                <a:lnTo>
                  <a:pt x="4391441" y="4036566"/>
                </a:lnTo>
                <a:cubicBezTo>
                  <a:pt x="4209223" y="4036566"/>
                  <a:pt x="4063449" y="4185807"/>
                  <a:pt x="4063449" y="4372363"/>
                </a:cubicBezTo>
                <a:lnTo>
                  <a:pt x="4063449" y="4409679"/>
                </a:lnTo>
                <a:cubicBezTo>
                  <a:pt x="4027005" y="4409679"/>
                  <a:pt x="4027005" y="4409679"/>
                  <a:pt x="4027005" y="4372363"/>
                </a:cubicBezTo>
                <a:cubicBezTo>
                  <a:pt x="4027005" y="4185807"/>
                  <a:pt x="3881231" y="4036566"/>
                  <a:pt x="3699013" y="4036566"/>
                </a:cubicBezTo>
                <a:lnTo>
                  <a:pt x="3662570" y="4036566"/>
                </a:lnTo>
                <a:cubicBezTo>
                  <a:pt x="3662570" y="3999250"/>
                  <a:pt x="3699013" y="3999250"/>
                  <a:pt x="3699013" y="3999250"/>
                </a:cubicBezTo>
                <a:cubicBezTo>
                  <a:pt x="3881231" y="3999250"/>
                  <a:pt x="4027005" y="3850010"/>
                  <a:pt x="4027005" y="3663453"/>
                </a:cubicBezTo>
                <a:cubicBezTo>
                  <a:pt x="4027005" y="3663453"/>
                  <a:pt x="4027005" y="3626137"/>
                  <a:pt x="4063449" y="3626137"/>
                </a:cubicBezTo>
                <a:close/>
                <a:moveTo>
                  <a:pt x="4138826" y="974873"/>
                </a:moveTo>
                <a:cubicBezTo>
                  <a:pt x="3989735" y="974873"/>
                  <a:pt x="3840655" y="1012327"/>
                  <a:pt x="3691564" y="1049781"/>
                </a:cubicBezTo>
                <a:cubicBezTo>
                  <a:pt x="3579754" y="1087234"/>
                  <a:pt x="3505203" y="1087234"/>
                  <a:pt x="3393393" y="1124699"/>
                </a:cubicBezTo>
                <a:lnTo>
                  <a:pt x="3466595" y="1193397"/>
                </a:lnTo>
                <a:cubicBezTo>
                  <a:pt x="3506658" y="1230520"/>
                  <a:pt x="3545427" y="1270128"/>
                  <a:pt x="3582738" y="1312220"/>
                </a:cubicBezTo>
                <a:cubicBezTo>
                  <a:pt x="3694674" y="1424466"/>
                  <a:pt x="3806611" y="1611539"/>
                  <a:pt x="3881231" y="1761204"/>
                </a:cubicBezTo>
                <a:cubicBezTo>
                  <a:pt x="3872490" y="1801333"/>
                  <a:pt x="3843915" y="1836031"/>
                  <a:pt x="3806611" y="1873450"/>
                </a:cubicBezTo>
                <a:cubicBezTo>
                  <a:pt x="3470802" y="2210189"/>
                  <a:pt x="3060385" y="2472088"/>
                  <a:pt x="2649956" y="2734000"/>
                </a:cubicBezTo>
                <a:cubicBezTo>
                  <a:pt x="2239538" y="2995911"/>
                  <a:pt x="1791805" y="3220403"/>
                  <a:pt x="1344072" y="3370057"/>
                </a:cubicBezTo>
                <a:cubicBezTo>
                  <a:pt x="1313560" y="3386386"/>
                  <a:pt x="1295293" y="3393189"/>
                  <a:pt x="1232136" y="3407476"/>
                </a:cubicBezTo>
                <a:cubicBezTo>
                  <a:pt x="1064232" y="3220397"/>
                  <a:pt x="942969" y="2995905"/>
                  <a:pt x="882338" y="2752706"/>
                </a:cubicBezTo>
                <a:lnTo>
                  <a:pt x="858908" y="2697843"/>
                </a:lnTo>
                <a:cubicBezTo>
                  <a:pt x="448915" y="3109856"/>
                  <a:pt x="262554" y="3484415"/>
                  <a:pt x="374375" y="3596787"/>
                </a:cubicBezTo>
                <a:cubicBezTo>
                  <a:pt x="448915" y="3746613"/>
                  <a:pt x="821638" y="3746613"/>
                  <a:pt x="1417980" y="3559334"/>
                </a:cubicBezTo>
                <a:cubicBezTo>
                  <a:pt x="1865243" y="3409508"/>
                  <a:pt x="2349776" y="3184775"/>
                  <a:pt x="2759768" y="2922576"/>
                </a:cubicBezTo>
                <a:cubicBezTo>
                  <a:pt x="3207031" y="2660390"/>
                  <a:pt x="3579754" y="2360738"/>
                  <a:pt x="3952465" y="2023632"/>
                </a:cubicBezTo>
                <a:cubicBezTo>
                  <a:pt x="4027017" y="1948725"/>
                  <a:pt x="4101557" y="1873818"/>
                  <a:pt x="4138826" y="1798899"/>
                </a:cubicBezTo>
                <a:cubicBezTo>
                  <a:pt x="4474268" y="1424340"/>
                  <a:pt x="4511549" y="1162153"/>
                  <a:pt x="4474268" y="1087234"/>
                </a:cubicBezTo>
                <a:cubicBezTo>
                  <a:pt x="4436998" y="1049781"/>
                  <a:pt x="4325188" y="974873"/>
                  <a:pt x="4138826" y="974873"/>
                </a:cubicBezTo>
                <a:close/>
                <a:moveTo>
                  <a:pt x="4165395" y="700025"/>
                </a:moveTo>
                <a:cubicBezTo>
                  <a:pt x="4217154" y="699514"/>
                  <a:pt x="4265782" y="702149"/>
                  <a:pt x="4311207" y="708003"/>
                </a:cubicBezTo>
                <a:cubicBezTo>
                  <a:pt x="4492909" y="731407"/>
                  <a:pt x="4623359" y="806315"/>
                  <a:pt x="4697899" y="937420"/>
                </a:cubicBezTo>
                <a:cubicBezTo>
                  <a:pt x="4846991" y="1199606"/>
                  <a:pt x="4735181" y="1536712"/>
                  <a:pt x="4362458" y="1986178"/>
                </a:cubicBezTo>
                <a:cubicBezTo>
                  <a:pt x="4250637" y="2136004"/>
                  <a:pt x="4101557" y="2248377"/>
                  <a:pt x="3989735" y="2360738"/>
                </a:cubicBezTo>
                <a:lnTo>
                  <a:pt x="3989253" y="2361116"/>
                </a:lnTo>
                <a:lnTo>
                  <a:pt x="3943902" y="2721741"/>
                </a:lnTo>
                <a:cubicBezTo>
                  <a:pt x="3915895" y="2839187"/>
                  <a:pt x="3878557" y="2951938"/>
                  <a:pt x="3841218" y="3064677"/>
                </a:cubicBezTo>
                <a:cubicBezTo>
                  <a:pt x="3533164" y="3656601"/>
                  <a:pt x="2931059" y="3973711"/>
                  <a:pt x="2318452" y="3936717"/>
                </a:cubicBezTo>
                <a:lnTo>
                  <a:pt x="1721994" y="3781140"/>
                </a:lnTo>
                <a:lnTo>
                  <a:pt x="1716163" y="3784067"/>
                </a:lnTo>
                <a:cubicBezTo>
                  <a:pt x="1380711" y="3896428"/>
                  <a:pt x="1045269" y="3971347"/>
                  <a:pt x="709817" y="4008800"/>
                </a:cubicBezTo>
                <a:cubicBezTo>
                  <a:pt x="411645" y="4008800"/>
                  <a:pt x="225284" y="3896428"/>
                  <a:pt x="113474" y="3746613"/>
                </a:cubicBezTo>
                <a:cubicBezTo>
                  <a:pt x="-72887" y="3484415"/>
                  <a:pt x="150744" y="2922576"/>
                  <a:pt x="821638" y="2323284"/>
                </a:cubicBezTo>
                <a:lnTo>
                  <a:pt x="896327" y="1985696"/>
                </a:lnTo>
                <a:cubicBezTo>
                  <a:pt x="970959" y="1686366"/>
                  <a:pt x="1120199" y="1387047"/>
                  <a:pt x="1344072" y="1199974"/>
                </a:cubicBezTo>
                <a:cubicBezTo>
                  <a:pt x="1679869" y="900643"/>
                  <a:pt x="2090286" y="760344"/>
                  <a:pt x="2491383" y="779042"/>
                </a:cubicBezTo>
                <a:cubicBezTo>
                  <a:pt x="2691932" y="788397"/>
                  <a:pt x="2890147" y="837507"/>
                  <a:pt x="3075538" y="926370"/>
                </a:cubicBezTo>
                <a:lnTo>
                  <a:pt x="3095617" y="937273"/>
                </a:lnTo>
                <a:lnTo>
                  <a:pt x="3229162" y="887670"/>
                </a:lnTo>
                <a:cubicBezTo>
                  <a:pt x="3358446" y="843774"/>
                  <a:pt x="3477253" y="815684"/>
                  <a:pt x="3617024" y="787593"/>
                </a:cubicBezTo>
                <a:cubicBezTo>
                  <a:pt x="3826672" y="731404"/>
                  <a:pt x="4010119" y="701558"/>
                  <a:pt x="4165395" y="700025"/>
                </a:cubicBezTo>
                <a:close/>
                <a:moveTo>
                  <a:pt x="637239" y="0"/>
                </a:moveTo>
                <a:cubicBezTo>
                  <a:pt x="674728" y="0"/>
                  <a:pt x="712216" y="37488"/>
                  <a:pt x="712216" y="74965"/>
                </a:cubicBezTo>
                <a:cubicBezTo>
                  <a:pt x="712216" y="374846"/>
                  <a:pt x="937121" y="599752"/>
                  <a:pt x="1237002" y="599752"/>
                </a:cubicBezTo>
                <a:cubicBezTo>
                  <a:pt x="1274479" y="599752"/>
                  <a:pt x="1311967" y="637239"/>
                  <a:pt x="1311967" y="674728"/>
                </a:cubicBezTo>
                <a:cubicBezTo>
                  <a:pt x="1311967" y="674728"/>
                  <a:pt x="1274479" y="712216"/>
                  <a:pt x="1237002" y="712216"/>
                </a:cubicBezTo>
                <a:cubicBezTo>
                  <a:pt x="937121" y="712216"/>
                  <a:pt x="712216" y="937121"/>
                  <a:pt x="712216" y="1274479"/>
                </a:cubicBezTo>
                <a:cubicBezTo>
                  <a:pt x="712216" y="1274479"/>
                  <a:pt x="674728" y="1311967"/>
                  <a:pt x="637239" y="1311967"/>
                </a:cubicBezTo>
                <a:lnTo>
                  <a:pt x="599751" y="1274479"/>
                </a:lnTo>
                <a:cubicBezTo>
                  <a:pt x="599751" y="937121"/>
                  <a:pt x="337358" y="712216"/>
                  <a:pt x="37488" y="712216"/>
                </a:cubicBezTo>
                <a:lnTo>
                  <a:pt x="0" y="674728"/>
                </a:lnTo>
                <a:cubicBezTo>
                  <a:pt x="0" y="637239"/>
                  <a:pt x="0" y="599752"/>
                  <a:pt x="37488" y="599752"/>
                </a:cubicBezTo>
                <a:cubicBezTo>
                  <a:pt x="337358" y="599752"/>
                  <a:pt x="599751" y="374846"/>
                  <a:pt x="599751" y="74965"/>
                </a:cubicBezTo>
                <a:cubicBezTo>
                  <a:pt x="599751" y="37488"/>
                  <a:pt x="637239" y="0"/>
                  <a:pt x="637239"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07" name="Straight Arrow Connector 106">
            <a:extLst>
              <a:ext uri="{FF2B5EF4-FFF2-40B4-BE49-F238E27FC236}">
                <a16:creationId xmlns:a16="http://schemas.microsoft.com/office/drawing/2014/main" id="{AF14774A-7060-4BFF-AF59-2D55AB26FAE0}"/>
              </a:ext>
            </a:extLst>
          </p:cNvPr>
          <p:cNvCxnSpPr>
            <a:cxnSpLocks/>
          </p:cNvCxnSpPr>
          <p:nvPr/>
        </p:nvCxnSpPr>
        <p:spPr>
          <a:xfrm flipV="1">
            <a:off x="2557706" y="5714388"/>
            <a:ext cx="8444696" cy="0"/>
          </a:xfrm>
          <a:prstGeom prst="straightConnector1">
            <a:avLst/>
          </a:prstGeom>
          <a:noFill/>
          <a:ln w="12700" cap="flat" cmpd="sng">
            <a:solidFill>
              <a:schemeClr val="accent1"/>
            </a:solidFill>
            <a:prstDash val="dash"/>
            <a:round/>
            <a:headEnd type="triangle" w="med" len="med"/>
            <a:tailEnd type="triangle" w="med" len="med"/>
          </a:ln>
        </p:spPr>
      </p:cxnSp>
      <p:sp>
        <p:nvSpPr>
          <p:cNvPr id="20" name="Graphic 569">
            <a:extLst>
              <a:ext uri="{FF2B5EF4-FFF2-40B4-BE49-F238E27FC236}">
                <a16:creationId xmlns:a16="http://schemas.microsoft.com/office/drawing/2014/main" id="{8E9014A3-D557-4870-9704-2FBF73EA9809}"/>
              </a:ext>
            </a:extLst>
          </p:cNvPr>
          <p:cNvSpPr/>
          <p:nvPr/>
        </p:nvSpPr>
        <p:spPr>
          <a:xfrm>
            <a:off x="5838933" y="2783103"/>
            <a:ext cx="313899" cy="282509"/>
          </a:xfrm>
          <a:custGeom>
            <a:avLst/>
            <a:gdLst>
              <a:gd name="connsiteX0" fmla="*/ 5886 w 313899"/>
              <a:gd name="connsiteY0" fmla="*/ 177745 h 282508"/>
              <a:gd name="connsiteX1" fmla="*/ 73374 w 313899"/>
              <a:gd name="connsiteY1" fmla="*/ 5886 h 282508"/>
              <a:gd name="connsiteX2" fmla="*/ 134192 w 313899"/>
              <a:gd name="connsiteY2" fmla="*/ 177745 h 282508"/>
              <a:gd name="connsiteX3" fmla="*/ 27859 w 313899"/>
              <a:gd name="connsiteY3" fmla="*/ 121636 h 282508"/>
              <a:gd name="connsiteX4" fmla="*/ 114181 w 313899"/>
              <a:gd name="connsiteY4" fmla="*/ 121636 h 282508"/>
              <a:gd name="connsiteX5" fmla="*/ 247980 w 313899"/>
              <a:gd name="connsiteY5" fmla="*/ 276623 h 282508"/>
              <a:gd name="connsiteX6" fmla="*/ 311153 w 313899"/>
              <a:gd name="connsiteY6" fmla="*/ 218160 h 282508"/>
              <a:gd name="connsiteX7" fmla="*/ 196187 w 313899"/>
              <a:gd name="connsiteY7" fmla="*/ 195794 h 282508"/>
              <a:gd name="connsiteX8" fmla="*/ 205996 w 313899"/>
              <a:gd name="connsiteY8" fmla="*/ 258574 h 282508"/>
              <a:gd name="connsiteX9" fmla="*/ 272308 w 313899"/>
              <a:gd name="connsiteY9" fmla="*/ 164012 h 282508"/>
              <a:gd name="connsiteX10" fmla="*/ 219729 w 313899"/>
              <a:gd name="connsiteY10" fmla="*/ 92992 h 282508"/>
              <a:gd name="connsiteX11" fmla="*/ 228754 w 313899"/>
              <a:gd name="connsiteY11" fmla="*/ 249942 h 282508"/>
              <a:gd name="connsiteX12" fmla="*/ 164405 w 313899"/>
              <a:gd name="connsiteY12" fmla="*/ 131837 h 282508"/>
              <a:gd name="connsiteX13" fmla="*/ 301736 w 313899"/>
              <a:gd name="connsiteY13" fmla="*/ 125559 h 282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3899" h="282508">
                <a:moveTo>
                  <a:pt x="5886" y="177745"/>
                </a:moveTo>
                <a:lnTo>
                  <a:pt x="73374" y="5886"/>
                </a:lnTo>
                <a:lnTo>
                  <a:pt x="134192" y="177745"/>
                </a:lnTo>
                <a:moveTo>
                  <a:pt x="27859" y="121636"/>
                </a:moveTo>
                <a:lnTo>
                  <a:pt x="114181" y="121636"/>
                </a:lnTo>
                <a:moveTo>
                  <a:pt x="247980" y="276623"/>
                </a:moveTo>
                <a:cubicBezTo>
                  <a:pt x="276231" y="275054"/>
                  <a:pt x="314684" y="258182"/>
                  <a:pt x="311153" y="218160"/>
                </a:cubicBezTo>
                <a:cubicBezTo>
                  <a:pt x="308406" y="185200"/>
                  <a:pt x="238563" y="176568"/>
                  <a:pt x="196187" y="195794"/>
                </a:cubicBezTo>
                <a:cubicBezTo>
                  <a:pt x="156165" y="213843"/>
                  <a:pt x="153026" y="269953"/>
                  <a:pt x="205996" y="258574"/>
                </a:cubicBezTo>
                <a:cubicBezTo>
                  <a:pt x="271915" y="244449"/>
                  <a:pt x="272308" y="164012"/>
                  <a:pt x="272308" y="164012"/>
                </a:cubicBezTo>
                <a:moveTo>
                  <a:pt x="219729" y="92992"/>
                </a:moveTo>
                <a:cubicBezTo>
                  <a:pt x="219729" y="92992"/>
                  <a:pt x="207958" y="216198"/>
                  <a:pt x="228754" y="249942"/>
                </a:cubicBezTo>
                <a:moveTo>
                  <a:pt x="164405" y="131837"/>
                </a:moveTo>
                <a:cubicBezTo>
                  <a:pt x="164405" y="131837"/>
                  <a:pt x="237386" y="140862"/>
                  <a:pt x="301736" y="125559"/>
                </a:cubicBezTo>
              </a:path>
            </a:pathLst>
          </a:custGeom>
          <a:noFill/>
          <a:ln w="19050" cap="flat">
            <a:solidFill>
              <a:schemeClr val="accent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64" name="Rounded Rectangular Callout 243">
            <a:extLst>
              <a:ext uri="{FF2B5EF4-FFF2-40B4-BE49-F238E27FC236}">
                <a16:creationId xmlns:a16="http://schemas.microsoft.com/office/drawing/2014/main" id="{CADB8750-1627-44B1-B4E9-FE5874C723CD}"/>
              </a:ext>
            </a:extLst>
          </p:cNvPr>
          <p:cNvSpPr/>
          <p:nvPr/>
        </p:nvSpPr>
        <p:spPr bwMode="auto">
          <a:xfrm>
            <a:off x="5160605" y="2841484"/>
            <a:ext cx="247382" cy="165746"/>
          </a:xfrm>
          <a:prstGeom prst="wedgeRoundRectCallout">
            <a:avLst>
              <a:gd name="adj1" fmla="val 30853"/>
              <a:gd name="adj2" fmla="val 79643"/>
              <a:gd name="adj3" fmla="val 16667"/>
            </a:avLst>
          </a:prstGeom>
          <a:solidFill>
            <a:schemeClr val="bg1"/>
          </a:solidFill>
          <a:ln w="15875" cap="flat" cmpd="sng" algn="ctr">
            <a:solidFill>
              <a:schemeClr val="accent1"/>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Segoe UI"/>
                <a:ea typeface="Segoe UI" pitchFamily="34" charset="0"/>
                <a:cs typeface="Segoe UI" pitchFamily="34" charset="0"/>
              </a:rPr>
              <a:t>…</a:t>
            </a:r>
          </a:p>
        </p:txBody>
      </p:sp>
      <p:grpSp>
        <p:nvGrpSpPr>
          <p:cNvPr id="24" name="Group 23">
            <a:extLst>
              <a:ext uri="{FF2B5EF4-FFF2-40B4-BE49-F238E27FC236}">
                <a16:creationId xmlns:a16="http://schemas.microsoft.com/office/drawing/2014/main" id="{AAD7CF2E-C00D-4AD0-806C-C64CC52EEDDF}"/>
              </a:ext>
            </a:extLst>
          </p:cNvPr>
          <p:cNvGrpSpPr/>
          <p:nvPr/>
        </p:nvGrpSpPr>
        <p:grpSpPr>
          <a:xfrm>
            <a:off x="6583777" y="2783853"/>
            <a:ext cx="281008" cy="281008"/>
            <a:chOff x="6511270" y="2828232"/>
            <a:chExt cx="281008" cy="281008"/>
          </a:xfrm>
        </p:grpSpPr>
        <p:sp>
          <p:nvSpPr>
            <p:cNvPr id="23" name="Oval 22">
              <a:extLst>
                <a:ext uri="{FF2B5EF4-FFF2-40B4-BE49-F238E27FC236}">
                  <a16:creationId xmlns:a16="http://schemas.microsoft.com/office/drawing/2014/main" id="{4A82EB6C-2AB6-4B23-936E-467EC7684E63}"/>
                </a:ext>
              </a:extLst>
            </p:cNvPr>
            <p:cNvSpPr/>
            <p:nvPr/>
          </p:nvSpPr>
          <p:spPr bwMode="auto">
            <a:xfrm>
              <a:off x="6618108" y="2845707"/>
              <a:ext cx="154168" cy="15416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9" name="Freeform: Shape 158">
              <a:extLst>
                <a:ext uri="{FF2B5EF4-FFF2-40B4-BE49-F238E27FC236}">
                  <a16:creationId xmlns:a16="http://schemas.microsoft.com/office/drawing/2014/main" id="{C1793CB2-C278-40BA-8FC0-8900B56C4679}"/>
                </a:ext>
              </a:extLst>
            </p:cNvPr>
            <p:cNvSpPr/>
            <p:nvPr/>
          </p:nvSpPr>
          <p:spPr>
            <a:xfrm flipH="1">
              <a:off x="6511270" y="2828232"/>
              <a:ext cx="281008" cy="281008"/>
            </a:xfrm>
            <a:custGeom>
              <a:avLst/>
              <a:gdLst/>
              <a:ahLst/>
              <a:cxnLst/>
              <a:rect l="0" t="0" r="0" b="0"/>
              <a:pathLst>
                <a:path w="657225" h="657225">
                  <a:moveTo>
                    <a:pt x="649248" y="579358"/>
                  </a:moveTo>
                  <a:lnTo>
                    <a:pt x="464463" y="395526"/>
                  </a:lnTo>
                  <a:cubicBezTo>
                    <a:pt x="459701" y="390763"/>
                    <a:pt x="453033" y="390763"/>
                    <a:pt x="448271" y="395526"/>
                  </a:cubicBezTo>
                  <a:lnTo>
                    <a:pt x="439698" y="404098"/>
                  </a:lnTo>
                  <a:lnTo>
                    <a:pt x="395883" y="360283"/>
                  </a:lnTo>
                  <a:cubicBezTo>
                    <a:pt x="464463" y="274558"/>
                    <a:pt x="458748" y="149781"/>
                    <a:pt x="379691" y="70723"/>
                  </a:cubicBezTo>
                  <a:cubicBezTo>
                    <a:pt x="294918" y="-14049"/>
                    <a:pt x="156806" y="-14049"/>
                    <a:pt x="71081" y="70723"/>
                  </a:cubicBezTo>
                  <a:cubicBezTo>
                    <a:pt x="-14644" y="155496"/>
                    <a:pt x="-13692" y="293608"/>
                    <a:pt x="71081" y="379333"/>
                  </a:cubicBezTo>
                  <a:cubicBezTo>
                    <a:pt x="150138" y="458391"/>
                    <a:pt x="274916" y="464106"/>
                    <a:pt x="360641" y="395526"/>
                  </a:cubicBezTo>
                  <a:lnTo>
                    <a:pt x="404456" y="439341"/>
                  </a:lnTo>
                  <a:lnTo>
                    <a:pt x="395883" y="447913"/>
                  </a:lnTo>
                  <a:cubicBezTo>
                    <a:pt x="391121" y="452676"/>
                    <a:pt x="391121" y="459343"/>
                    <a:pt x="395883" y="464106"/>
                  </a:cubicBezTo>
                  <a:lnTo>
                    <a:pt x="579716" y="647938"/>
                  </a:lnTo>
                  <a:cubicBezTo>
                    <a:pt x="584478" y="652701"/>
                    <a:pt x="591146" y="652701"/>
                    <a:pt x="595908" y="647938"/>
                  </a:cubicBezTo>
                  <a:lnTo>
                    <a:pt x="647343" y="596503"/>
                  </a:lnTo>
                  <a:cubicBezTo>
                    <a:pt x="653058" y="591741"/>
                    <a:pt x="653058" y="584121"/>
                    <a:pt x="649248" y="579358"/>
                  </a:cubicBezTo>
                  <a:close/>
                  <a:moveTo>
                    <a:pt x="104418" y="346948"/>
                  </a:moveTo>
                  <a:cubicBezTo>
                    <a:pt x="36791" y="279321"/>
                    <a:pt x="36791" y="170736"/>
                    <a:pt x="104418" y="103108"/>
                  </a:cubicBezTo>
                  <a:cubicBezTo>
                    <a:pt x="172046" y="35481"/>
                    <a:pt x="280631" y="35481"/>
                    <a:pt x="348258" y="103108"/>
                  </a:cubicBezTo>
                  <a:cubicBezTo>
                    <a:pt x="415886" y="170736"/>
                    <a:pt x="415886" y="279321"/>
                    <a:pt x="348258" y="346948"/>
                  </a:cubicBezTo>
                  <a:cubicBezTo>
                    <a:pt x="280631" y="414576"/>
                    <a:pt x="172046" y="414576"/>
                    <a:pt x="104418" y="346948"/>
                  </a:cubicBezTo>
                  <a:close/>
                </a:path>
              </a:pathLst>
            </a:custGeom>
            <a:solidFill>
              <a:schemeClr val="accent1"/>
            </a:solid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grpSp>
      <p:grpSp>
        <p:nvGrpSpPr>
          <p:cNvPr id="22" name="Group 21">
            <a:extLst>
              <a:ext uri="{FF2B5EF4-FFF2-40B4-BE49-F238E27FC236}">
                <a16:creationId xmlns:a16="http://schemas.microsoft.com/office/drawing/2014/main" id="{7459FAF7-D80F-4E82-A3AB-1BB8B3A3CA2B}"/>
              </a:ext>
            </a:extLst>
          </p:cNvPr>
          <p:cNvGrpSpPr/>
          <p:nvPr/>
        </p:nvGrpSpPr>
        <p:grpSpPr>
          <a:xfrm>
            <a:off x="4388217" y="2829632"/>
            <a:ext cx="341442" cy="189450"/>
            <a:chOff x="6827151" y="1675311"/>
            <a:chExt cx="341442" cy="189450"/>
          </a:xfrm>
        </p:grpSpPr>
        <p:sp>
          <p:nvSpPr>
            <p:cNvPr id="167" name="eye_2">
              <a:extLst>
                <a:ext uri="{FF2B5EF4-FFF2-40B4-BE49-F238E27FC236}">
                  <a16:creationId xmlns:a16="http://schemas.microsoft.com/office/drawing/2014/main" id="{0FBF717B-9091-4090-846D-4B1EF024347F}"/>
                </a:ext>
              </a:extLst>
            </p:cNvPr>
            <p:cNvSpPr>
              <a:spLocks noChangeAspect="1" noEditPoints="1"/>
            </p:cNvSpPr>
            <p:nvPr/>
          </p:nvSpPr>
          <p:spPr bwMode="auto">
            <a:xfrm>
              <a:off x="6827151" y="1675311"/>
              <a:ext cx="341442" cy="189450"/>
            </a:xfrm>
            <a:custGeom>
              <a:avLst/>
              <a:gdLst>
                <a:gd name="T0" fmla="*/ 5 w 346"/>
                <a:gd name="T1" fmla="*/ 103 h 191"/>
                <a:gd name="T2" fmla="*/ 0 w 346"/>
                <a:gd name="T3" fmla="*/ 96 h 191"/>
                <a:gd name="T4" fmla="*/ 3 w 346"/>
                <a:gd name="T5" fmla="*/ 92 h 191"/>
                <a:gd name="T6" fmla="*/ 5 w 346"/>
                <a:gd name="T7" fmla="*/ 103 h 191"/>
                <a:gd name="T8" fmla="*/ 173 w 346"/>
                <a:gd name="T9" fmla="*/ 191 h 191"/>
                <a:gd name="T10" fmla="*/ 346 w 346"/>
                <a:gd name="T11" fmla="*/ 96 h 191"/>
                <a:gd name="T12" fmla="*/ 173 w 346"/>
                <a:gd name="T13" fmla="*/ 0 h 191"/>
                <a:gd name="T14" fmla="*/ 3 w 346"/>
                <a:gd name="T15" fmla="*/ 92 h 191"/>
                <a:gd name="T16" fmla="*/ 175 w 346"/>
                <a:gd name="T17" fmla="*/ 14 h 191"/>
                <a:gd name="T18" fmla="*/ 89 w 346"/>
                <a:gd name="T19" fmla="*/ 96 h 191"/>
                <a:gd name="T20" fmla="*/ 175 w 346"/>
                <a:gd name="T21" fmla="*/ 178 h 191"/>
                <a:gd name="T22" fmla="*/ 261 w 346"/>
                <a:gd name="T23" fmla="*/ 96 h 191"/>
                <a:gd name="T24" fmla="*/ 175 w 346"/>
                <a:gd name="T25" fmla="*/ 14 h 191"/>
                <a:gd name="T26" fmla="*/ 175 w 346"/>
                <a:gd name="T27" fmla="*/ 78 h 191"/>
                <a:gd name="T28" fmla="*/ 156 w 346"/>
                <a:gd name="T29" fmla="*/ 96 h 191"/>
                <a:gd name="T30" fmla="*/ 175 w 346"/>
                <a:gd name="T31" fmla="*/ 114 h 191"/>
                <a:gd name="T32" fmla="*/ 194 w 346"/>
                <a:gd name="T33" fmla="*/ 96 h 191"/>
                <a:gd name="T34" fmla="*/ 175 w 346"/>
                <a:gd name="T35" fmla="*/ 78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6" h="191">
                  <a:moveTo>
                    <a:pt x="5" y="103"/>
                  </a:moveTo>
                  <a:cubicBezTo>
                    <a:pt x="2" y="98"/>
                    <a:pt x="0" y="96"/>
                    <a:pt x="0" y="96"/>
                  </a:cubicBezTo>
                  <a:cubicBezTo>
                    <a:pt x="0" y="96"/>
                    <a:pt x="1" y="94"/>
                    <a:pt x="3" y="92"/>
                  </a:cubicBezTo>
                  <a:moveTo>
                    <a:pt x="5" y="103"/>
                  </a:moveTo>
                  <a:cubicBezTo>
                    <a:pt x="23" y="125"/>
                    <a:pt x="82" y="191"/>
                    <a:pt x="173" y="191"/>
                  </a:cubicBezTo>
                  <a:cubicBezTo>
                    <a:pt x="283" y="191"/>
                    <a:pt x="346" y="96"/>
                    <a:pt x="346" y="96"/>
                  </a:cubicBezTo>
                  <a:cubicBezTo>
                    <a:pt x="346" y="96"/>
                    <a:pt x="283" y="0"/>
                    <a:pt x="173" y="0"/>
                  </a:cubicBezTo>
                  <a:cubicBezTo>
                    <a:pt x="77" y="0"/>
                    <a:pt x="17" y="73"/>
                    <a:pt x="3" y="92"/>
                  </a:cubicBezTo>
                  <a:moveTo>
                    <a:pt x="175" y="14"/>
                  </a:moveTo>
                  <a:cubicBezTo>
                    <a:pt x="128" y="14"/>
                    <a:pt x="89" y="50"/>
                    <a:pt x="89" y="96"/>
                  </a:cubicBezTo>
                  <a:cubicBezTo>
                    <a:pt x="89" y="141"/>
                    <a:pt x="128" y="178"/>
                    <a:pt x="175" y="178"/>
                  </a:cubicBezTo>
                  <a:cubicBezTo>
                    <a:pt x="222" y="178"/>
                    <a:pt x="261" y="141"/>
                    <a:pt x="261" y="96"/>
                  </a:cubicBezTo>
                  <a:cubicBezTo>
                    <a:pt x="261" y="50"/>
                    <a:pt x="222" y="14"/>
                    <a:pt x="175" y="14"/>
                  </a:cubicBezTo>
                  <a:close/>
                  <a:moveTo>
                    <a:pt x="175" y="78"/>
                  </a:moveTo>
                  <a:cubicBezTo>
                    <a:pt x="165" y="78"/>
                    <a:pt x="156" y="86"/>
                    <a:pt x="156" y="96"/>
                  </a:cubicBezTo>
                  <a:cubicBezTo>
                    <a:pt x="156" y="106"/>
                    <a:pt x="165" y="114"/>
                    <a:pt x="175" y="114"/>
                  </a:cubicBezTo>
                  <a:cubicBezTo>
                    <a:pt x="185" y="114"/>
                    <a:pt x="194" y="106"/>
                    <a:pt x="194" y="96"/>
                  </a:cubicBezTo>
                  <a:cubicBezTo>
                    <a:pt x="194" y="86"/>
                    <a:pt x="185" y="78"/>
                    <a:pt x="175" y="78"/>
                  </a:cubicBezTo>
                  <a:close/>
                </a:path>
              </a:pathLst>
            </a:custGeom>
            <a:solidFill>
              <a:schemeClr val="bg1"/>
            </a:solidFill>
            <a:ln w="28575"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1" name="Oval 20">
              <a:extLst>
                <a:ext uri="{FF2B5EF4-FFF2-40B4-BE49-F238E27FC236}">
                  <a16:creationId xmlns:a16="http://schemas.microsoft.com/office/drawing/2014/main" id="{95414BE4-603B-40C0-B6D4-FEF4FEE81E20}"/>
                </a:ext>
              </a:extLst>
            </p:cNvPr>
            <p:cNvSpPr/>
            <p:nvPr/>
          </p:nvSpPr>
          <p:spPr bwMode="auto">
            <a:xfrm>
              <a:off x="6909426" y="1681590"/>
              <a:ext cx="176892" cy="17689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6" name="eye_2">
              <a:extLst>
                <a:ext uri="{FF2B5EF4-FFF2-40B4-BE49-F238E27FC236}">
                  <a16:creationId xmlns:a16="http://schemas.microsoft.com/office/drawing/2014/main" id="{231A9174-99CD-4165-B283-82637A219701}"/>
                </a:ext>
              </a:extLst>
            </p:cNvPr>
            <p:cNvSpPr>
              <a:spLocks noChangeAspect="1" noEditPoints="1"/>
            </p:cNvSpPr>
            <p:nvPr/>
          </p:nvSpPr>
          <p:spPr bwMode="auto">
            <a:xfrm>
              <a:off x="6827151" y="1675311"/>
              <a:ext cx="341442" cy="189450"/>
            </a:xfrm>
            <a:custGeom>
              <a:avLst/>
              <a:gdLst>
                <a:gd name="T0" fmla="*/ 5 w 346"/>
                <a:gd name="T1" fmla="*/ 103 h 191"/>
                <a:gd name="T2" fmla="*/ 0 w 346"/>
                <a:gd name="T3" fmla="*/ 96 h 191"/>
                <a:gd name="T4" fmla="*/ 3 w 346"/>
                <a:gd name="T5" fmla="*/ 92 h 191"/>
                <a:gd name="T6" fmla="*/ 5 w 346"/>
                <a:gd name="T7" fmla="*/ 103 h 191"/>
                <a:gd name="T8" fmla="*/ 173 w 346"/>
                <a:gd name="T9" fmla="*/ 191 h 191"/>
                <a:gd name="T10" fmla="*/ 346 w 346"/>
                <a:gd name="T11" fmla="*/ 96 h 191"/>
                <a:gd name="T12" fmla="*/ 173 w 346"/>
                <a:gd name="T13" fmla="*/ 0 h 191"/>
                <a:gd name="T14" fmla="*/ 3 w 346"/>
                <a:gd name="T15" fmla="*/ 92 h 191"/>
                <a:gd name="T16" fmla="*/ 175 w 346"/>
                <a:gd name="T17" fmla="*/ 14 h 191"/>
                <a:gd name="T18" fmla="*/ 89 w 346"/>
                <a:gd name="T19" fmla="*/ 96 h 191"/>
                <a:gd name="T20" fmla="*/ 175 w 346"/>
                <a:gd name="T21" fmla="*/ 178 h 191"/>
                <a:gd name="T22" fmla="*/ 261 w 346"/>
                <a:gd name="T23" fmla="*/ 96 h 191"/>
                <a:gd name="T24" fmla="*/ 175 w 346"/>
                <a:gd name="T25" fmla="*/ 14 h 191"/>
                <a:gd name="T26" fmla="*/ 175 w 346"/>
                <a:gd name="T27" fmla="*/ 78 h 191"/>
                <a:gd name="T28" fmla="*/ 156 w 346"/>
                <a:gd name="T29" fmla="*/ 96 h 191"/>
                <a:gd name="T30" fmla="*/ 175 w 346"/>
                <a:gd name="T31" fmla="*/ 114 h 191"/>
                <a:gd name="T32" fmla="*/ 194 w 346"/>
                <a:gd name="T33" fmla="*/ 96 h 191"/>
                <a:gd name="T34" fmla="*/ 175 w 346"/>
                <a:gd name="T35" fmla="*/ 78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6" h="191">
                  <a:moveTo>
                    <a:pt x="5" y="103"/>
                  </a:moveTo>
                  <a:cubicBezTo>
                    <a:pt x="2" y="98"/>
                    <a:pt x="0" y="96"/>
                    <a:pt x="0" y="96"/>
                  </a:cubicBezTo>
                  <a:cubicBezTo>
                    <a:pt x="0" y="96"/>
                    <a:pt x="1" y="94"/>
                    <a:pt x="3" y="92"/>
                  </a:cubicBezTo>
                  <a:moveTo>
                    <a:pt x="5" y="103"/>
                  </a:moveTo>
                  <a:cubicBezTo>
                    <a:pt x="23" y="125"/>
                    <a:pt x="82" y="191"/>
                    <a:pt x="173" y="191"/>
                  </a:cubicBezTo>
                  <a:cubicBezTo>
                    <a:pt x="283" y="191"/>
                    <a:pt x="346" y="96"/>
                    <a:pt x="346" y="96"/>
                  </a:cubicBezTo>
                  <a:cubicBezTo>
                    <a:pt x="346" y="96"/>
                    <a:pt x="283" y="0"/>
                    <a:pt x="173" y="0"/>
                  </a:cubicBezTo>
                  <a:cubicBezTo>
                    <a:pt x="77" y="0"/>
                    <a:pt x="17" y="73"/>
                    <a:pt x="3" y="92"/>
                  </a:cubicBezTo>
                  <a:moveTo>
                    <a:pt x="175" y="14"/>
                  </a:moveTo>
                  <a:cubicBezTo>
                    <a:pt x="128" y="14"/>
                    <a:pt x="89" y="50"/>
                    <a:pt x="89" y="96"/>
                  </a:cubicBezTo>
                  <a:cubicBezTo>
                    <a:pt x="89" y="141"/>
                    <a:pt x="128" y="178"/>
                    <a:pt x="175" y="178"/>
                  </a:cubicBezTo>
                  <a:cubicBezTo>
                    <a:pt x="222" y="178"/>
                    <a:pt x="261" y="141"/>
                    <a:pt x="261" y="96"/>
                  </a:cubicBezTo>
                  <a:cubicBezTo>
                    <a:pt x="261" y="50"/>
                    <a:pt x="222" y="14"/>
                    <a:pt x="175" y="14"/>
                  </a:cubicBezTo>
                  <a:close/>
                  <a:moveTo>
                    <a:pt x="175" y="78"/>
                  </a:moveTo>
                  <a:cubicBezTo>
                    <a:pt x="165" y="78"/>
                    <a:pt x="156" y="86"/>
                    <a:pt x="156" y="96"/>
                  </a:cubicBezTo>
                  <a:cubicBezTo>
                    <a:pt x="156" y="106"/>
                    <a:pt x="165" y="114"/>
                    <a:pt x="175" y="114"/>
                  </a:cubicBezTo>
                  <a:cubicBezTo>
                    <a:pt x="185" y="114"/>
                    <a:pt x="194" y="106"/>
                    <a:pt x="194" y="96"/>
                  </a:cubicBezTo>
                  <a:cubicBezTo>
                    <a:pt x="194" y="86"/>
                    <a:pt x="185" y="78"/>
                    <a:pt x="175" y="78"/>
                  </a:cubicBezTo>
                  <a:close/>
                </a:path>
              </a:pathLst>
            </a:custGeom>
            <a:solidFill>
              <a:schemeClr val="bg1"/>
            </a:solidFill>
            <a:ln w="12700" cap="flat">
              <a:no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27" name="Group 26">
            <a:extLst>
              <a:ext uri="{FF2B5EF4-FFF2-40B4-BE49-F238E27FC236}">
                <a16:creationId xmlns:a16="http://schemas.microsoft.com/office/drawing/2014/main" id="{8CB9590A-0101-413A-A76E-667923E59903}"/>
              </a:ext>
            </a:extLst>
          </p:cNvPr>
          <p:cNvGrpSpPr/>
          <p:nvPr/>
        </p:nvGrpSpPr>
        <p:grpSpPr>
          <a:xfrm>
            <a:off x="11045596" y="2247786"/>
            <a:ext cx="736138" cy="490042"/>
            <a:chOff x="11045596" y="2247786"/>
            <a:chExt cx="736138" cy="490042"/>
          </a:xfrm>
        </p:grpSpPr>
        <p:grpSp>
          <p:nvGrpSpPr>
            <p:cNvPr id="190" name="Group 189">
              <a:extLst>
                <a:ext uri="{FF2B5EF4-FFF2-40B4-BE49-F238E27FC236}">
                  <a16:creationId xmlns:a16="http://schemas.microsoft.com/office/drawing/2014/main" id="{694A5641-4604-49AC-9B0A-76B0326B1525}"/>
                </a:ext>
              </a:extLst>
            </p:cNvPr>
            <p:cNvGrpSpPr/>
            <p:nvPr/>
          </p:nvGrpSpPr>
          <p:grpSpPr>
            <a:xfrm>
              <a:off x="11045596" y="2247786"/>
              <a:ext cx="736138" cy="490042"/>
              <a:chOff x="2158428" y="1769885"/>
              <a:chExt cx="6300710" cy="4194336"/>
            </a:xfrm>
          </p:grpSpPr>
          <p:sp>
            <p:nvSpPr>
              <p:cNvPr id="191" name="Rectangle 190">
                <a:extLst>
                  <a:ext uri="{FF2B5EF4-FFF2-40B4-BE49-F238E27FC236}">
                    <a16:creationId xmlns:a16="http://schemas.microsoft.com/office/drawing/2014/main" id="{DF1F9EE1-B9DA-46C5-B3EC-530F39D5BA02}"/>
                  </a:ext>
                </a:extLst>
              </p:cNvPr>
              <p:cNvSpPr/>
              <p:nvPr/>
            </p:nvSpPr>
            <p:spPr>
              <a:xfrm>
                <a:off x="2158428" y="2074895"/>
                <a:ext cx="6300710" cy="3889326"/>
              </a:xfrm>
              <a:prstGeom prst="rect">
                <a:avLst/>
              </a:prstGeom>
              <a:solidFill>
                <a:schemeClr val="accent1"/>
              </a:solidFill>
              <a:ln w="762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92" name="Rectangle 191">
                <a:extLst>
                  <a:ext uri="{FF2B5EF4-FFF2-40B4-BE49-F238E27FC236}">
                    <a16:creationId xmlns:a16="http://schemas.microsoft.com/office/drawing/2014/main" id="{63C491E7-C768-4F10-9024-172C56945D8E}"/>
                  </a:ext>
                </a:extLst>
              </p:cNvPr>
              <p:cNvSpPr/>
              <p:nvPr/>
            </p:nvSpPr>
            <p:spPr>
              <a:xfrm>
                <a:off x="2158428" y="1769885"/>
                <a:ext cx="6300710" cy="306148"/>
              </a:xfrm>
              <a:prstGeom prst="rect">
                <a:avLst/>
              </a:prstGeom>
              <a:solidFill>
                <a:srgbClr val="005A9F"/>
              </a:solidFill>
              <a:ln w="1079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93" name="Rounded Rectangle 215">
                <a:extLst>
                  <a:ext uri="{FF2B5EF4-FFF2-40B4-BE49-F238E27FC236}">
                    <a16:creationId xmlns:a16="http://schemas.microsoft.com/office/drawing/2014/main" id="{85305BCF-362C-41C6-B9B1-E22BC7687DB5}"/>
                  </a:ext>
                </a:extLst>
              </p:cNvPr>
              <p:cNvSpPr/>
              <p:nvPr/>
            </p:nvSpPr>
            <p:spPr>
              <a:xfrm>
                <a:off x="2300013" y="2230920"/>
                <a:ext cx="6017538" cy="3577273"/>
              </a:xfrm>
              <a:prstGeom prst="roundRect">
                <a:avLst>
                  <a:gd name="adj" fmla="val 1965"/>
                </a:avLst>
              </a:prstGeom>
              <a:solidFill>
                <a:srgbClr val="FFFFFF"/>
              </a:solidFill>
              <a:ln w="1079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94" name="Multiply 216">
                <a:extLst>
                  <a:ext uri="{FF2B5EF4-FFF2-40B4-BE49-F238E27FC236}">
                    <a16:creationId xmlns:a16="http://schemas.microsoft.com/office/drawing/2014/main" id="{D57EB3E5-5FF2-41AB-BD2F-E263C2EBD298}"/>
                  </a:ext>
                </a:extLst>
              </p:cNvPr>
              <p:cNvSpPr/>
              <p:nvPr/>
            </p:nvSpPr>
            <p:spPr>
              <a:xfrm>
                <a:off x="8161932" y="1798086"/>
                <a:ext cx="249745" cy="249745"/>
              </a:xfrm>
              <a:prstGeom prst="mathMultiply">
                <a:avLst>
                  <a:gd name="adj1" fmla="val 12626"/>
                </a:avLst>
              </a:prstGeom>
              <a:solidFill>
                <a:srgbClr val="FFFFFF"/>
              </a:solidFill>
              <a:ln w="1079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95" name="Rectangle 194">
                <a:extLst>
                  <a:ext uri="{FF2B5EF4-FFF2-40B4-BE49-F238E27FC236}">
                    <a16:creationId xmlns:a16="http://schemas.microsoft.com/office/drawing/2014/main" id="{D16D2B04-F4AB-477B-ABC0-1D842E1C65AE}"/>
                  </a:ext>
                </a:extLst>
              </p:cNvPr>
              <p:cNvSpPr/>
              <p:nvPr/>
            </p:nvSpPr>
            <p:spPr>
              <a:xfrm>
                <a:off x="7629467" y="1953420"/>
                <a:ext cx="163048" cy="44031"/>
              </a:xfrm>
              <a:prstGeom prst="rect">
                <a:avLst/>
              </a:prstGeom>
              <a:solidFill>
                <a:srgbClr val="FFFFFF"/>
              </a:solidFill>
              <a:ln w="1079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97" name="Freeform 221">
                <a:extLst>
                  <a:ext uri="{FF2B5EF4-FFF2-40B4-BE49-F238E27FC236}">
                    <a16:creationId xmlns:a16="http://schemas.microsoft.com/office/drawing/2014/main" id="{91945F6B-874E-46E9-8CE2-F258C7E4174C}"/>
                  </a:ext>
                </a:extLst>
              </p:cNvPr>
              <p:cNvSpPr/>
              <p:nvPr/>
            </p:nvSpPr>
            <p:spPr>
              <a:xfrm>
                <a:off x="7886700" y="1831521"/>
                <a:ext cx="204107" cy="165930"/>
              </a:xfrm>
              <a:custGeom>
                <a:avLst/>
                <a:gdLst>
                  <a:gd name="connsiteX0" fmla="*/ 29934 w 204107"/>
                  <a:gd name="connsiteY0" fmla="*/ 50347 h 165930"/>
                  <a:gd name="connsiteX1" fmla="*/ 29934 w 204107"/>
                  <a:gd name="connsiteY1" fmla="*/ 135599 h 165930"/>
                  <a:gd name="connsiteX2" fmla="*/ 174172 w 204107"/>
                  <a:gd name="connsiteY2" fmla="*/ 135599 h 165930"/>
                  <a:gd name="connsiteX3" fmla="*/ 174172 w 204107"/>
                  <a:gd name="connsiteY3" fmla="*/ 50347 h 165930"/>
                  <a:gd name="connsiteX4" fmla="*/ 0 w 204107"/>
                  <a:gd name="connsiteY4" fmla="*/ 0 h 165930"/>
                  <a:gd name="connsiteX5" fmla="*/ 204107 w 204107"/>
                  <a:gd name="connsiteY5" fmla="*/ 0 h 165930"/>
                  <a:gd name="connsiteX6" fmla="*/ 204107 w 204107"/>
                  <a:gd name="connsiteY6" fmla="*/ 165930 h 165930"/>
                  <a:gd name="connsiteX7" fmla="*/ 0 w 204107"/>
                  <a:gd name="connsiteY7" fmla="*/ 165930 h 165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4107" h="165930">
                    <a:moveTo>
                      <a:pt x="29934" y="50347"/>
                    </a:moveTo>
                    <a:lnTo>
                      <a:pt x="29934" y="135599"/>
                    </a:lnTo>
                    <a:lnTo>
                      <a:pt x="174172" y="135599"/>
                    </a:lnTo>
                    <a:lnTo>
                      <a:pt x="174172" y="50347"/>
                    </a:lnTo>
                    <a:close/>
                    <a:moveTo>
                      <a:pt x="0" y="0"/>
                    </a:moveTo>
                    <a:lnTo>
                      <a:pt x="204107" y="0"/>
                    </a:lnTo>
                    <a:lnTo>
                      <a:pt x="204107" y="165930"/>
                    </a:lnTo>
                    <a:lnTo>
                      <a:pt x="0" y="165930"/>
                    </a:lnTo>
                    <a:close/>
                  </a:path>
                </a:pathLst>
              </a:custGeom>
              <a:solidFill>
                <a:srgbClr val="FFFFFF"/>
              </a:solidFill>
              <a:ln w="10795" cap="flat" cmpd="sng" algn="ctr">
                <a:noFill/>
                <a:prstDash val="solid"/>
              </a:ln>
              <a:effectLst/>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sp>
          <p:nvSpPr>
            <p:cNvPr id="198" name="Up Arrow 6">
              <a:extLst>
                <a:ext uri="{FF2B5EF4-FFF2-40B4-BE49-F238E27FC236}">
                  <a16:creationId xmlns:a16="http://schemas.microsoft.com/office/drawing/2014/main" id="{C2C0D440-8A7B-4D9C-820A-757CF7A40F84}"/>
                </a:ext>
              </a:extLst>
            </p:cNvPr>
            <p:cNvSpPr/>
            <p:nvPr/>
          </p:nvSpPr>
          <p:spPr bwMode="auto">
            <a:xfrm rot="2700000">
              <a:off x="11347174" y="2391147"/>
              <a:ext cx="192404" cy="225410"/>
            </a:xfrm>
            <a:prstGeom prst="upArrow">
              <a:avLst>
                <a:gd name="adj1" fmla="val 55098"/>
                <a:gd name="adj2" fmla="val 5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99" name="Graphic 74">
            <a:extLst>
              <a:ext uri="{FF2B5EF4-FFF2-40B4-BE49-F238E27FC236}">
                <a16:creationId xmlns:a16="http://schemas.microsoft.com/office/drawing/2014/main" id="{0E965371-A9E2-4D82-8196-297F0E05C987}"/>
              </a:ext>
            </a:extLst>
          </p:cNvPr>
          <p:cNvGrpSpPr/>
          <p:nvPr/>
        </p:nvGrpSpPr>
        <p:grpSpPr>
          <a:xfrm>
            <a:off x="11134501" y="5518927"/>
            <a:ext cx="708294" cy="425156"/>
            <a:chOff x="986526" y="2033232"/>
            <a:chExt cx="923480" cy="554322"/>
          </a:xfrm>
        </p:grpSpPr>
        <p:sp>
          <p:nvSpPr>
            <p:cNvPr id="200" name="Freeform: Shape 199">
              <a:extLst>
                <a:ext uri="{FF2B5EF4-FFF2-40B4-BE49-F238E27FC236}">
                  <a16:creationId xmlns:a16="http://schemas.microsoft.com/office/drawing/2014/main" id="{0A97E66A-D393-45C6-9DBE-3ADAF0769D62}"/>
                </a:ext>
              </a:extLst>
            </p:cNvPr>
            <p:cNvSpPr/>
            <p:nvPr/>
          </p:nvSpPr>
          <p:spPr>
            <a:xfrm>
              <a:off x="986526" y="2033232"/>
              <a:ext cx="923480" cy="554322"/>
            </a:xfrm>
            <a:custGeom>
              <a:avLst/>
              <a:gdLst>
                <a:gd name="connsiteX0" fmla="*/ 5453 w 977073"/>
                <a:gd name="connsiteY0" fmla="*/ 591697 h 609627"/>
                <a:gd name="connsiteX1" fmla="*/ 19650 w 977073"/>
                <a:gd name="connsiteY1" fmla="*/ 605894 h 609627"/>
                <a:gd name="connsiteX2" fmla="*/ 959979 w 977073"/>
                <a:gd name="connsiteY2" fmla="*/ 605894 h 609627"/>
                <a:gd name="connsiteX3" fmla="*/ 974175 w 977073"/>
                <a:gd name="connsiteY3" fmla="*/ 591697 h 609627"/>
                <a:gd name="connsiteX4" fmla="*/ 974175 w 977073"/>
                <a:gd name="connsiteY4" fmla="*/ 19650 h 609627"/>
                <a:gd name="connsiteX5" fmla="*/ 959979 w 977073"/>
                <a:gd name="connsiteY5" fmla="*/ 5453 h 609627"/>
                <a:gd name="connsiteX6" fmla="*/ 19650 w 977073"/>
                <a:gd name="connsiteY6" fmla="*/ 5453 h 609627"/>
                <a:gd name="connsiteX7" fmla="*/ 5453 w 977073"/>
                <a:gd name="connsiteY7" fmla="*/ 19650 h 609627"/>
                <a:gd name="connsiteX8" fmla="*/ 5453 w 977073"/>
                <a:gd name="connsiteY8" fmla="*/ 591697 h 609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77073" h="609627">
                  <a:moveTo>
                    <a:pt x="5453" y="591697"/>
                  </a:moveTo>
                  <a:cubicBezTo>
                    <a:pt x="5453" y="599213"/>
                    <a:pt x="11299" y="605894"/>
                    <a:pt x="19650" y="605894"/>
                  </a:cubicBezTo>
                  <a:lnTo>
                    <a:pt x="959979" y="605894"/>
                  </a:lnTo>
                  <a:cubicBezTo>
                    <a:pt x="967495" y="605894"/>
                    <a:pt x="974175" y="600049"/>
                    <a:pt x="974175" y="591697"/>
                  </a:cubicBezTo>
                  <a:lnTo>
                    <a:pt x="974175" y="19650"/>
                  </a:lnTo>
                  <a:cubicBezTo>
                    <a:pt x="974175" y="12134"/>
                    <a:pt x="968330" y="5453"/>
                    <a:pt x="959979" y="5453"/>
                  </a:cubicBezTo>
                  <a:lnTo>
                    <a:pt x="19650" y="5453"/>
                  </a:lnTo>
                  <a:cubicBezTo>
                    <a:pt x="11299" y="5453"/>
                    <a:pt x="5453" y="11299"/>
                    <a:pt x="5453" y="19650"/>
                  </a:cubicBezTo>
                  <a:lnTo>
                    <a:pt x="5453" y="591697"/>
                  </a:lnTo>
                </a:path>
              </a:pathLst>
            </a:custGeom>
            <a:solidFill>
              <a:schemeClr val="accent1"/>
            </a:solidFill>
            <a:ln w="829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01" name="Freeform: Shape 200">
              <a:extLst>
                <a:ext uri="{FF2B5EF4-FFF2-40B4-BE49-F238E27FC236}">
                  <a16:creationId xmlns:a16="http://schemas.microsoft.com/office/drawing/2014/main" id="{9AA7BCCE-DB65-4B1F-B03E-DEAFABB13902}"/>
                </a:ext>
              </a:extLst>
            </p:cNvPr>
            <p:cNvSpPr/>
            <p:nvPr/>
          </p:nvSpPr>
          <p:spPr>
            <a:xfrm>
              <a:off x="1034888" y="2084914"/>
              <a:ext cx="826754" cy="450957"/>
            </a:xfrm>
            <a:custGeom>
              <a:avLst/>
              <a:gdLst>
                <a:gd name="connsiteX0" fmla="*/ 5453 w 826754"/>
                <a:gd name="connsiteY0" fmla="*/ 5453 h 450956"/>
                <a:gd name="connsiteX1" fmla="*/ 823021 w 826754"/>
                <a:gd name="connsiteY1" fmla="*/ 5453 h 450956"/>
                <a:gd name="connsiteX2" fmla="*/ 823021 w 826754"/>
                <a:gd name="connsiteY2" fmla="*/ 449730 h 450956"/>
                <a:gd name="connsiteX3" fmla="*/ 5453 w 826754"/>
                <a:gd name="connsiteY3" fmla="*/ 449730 h 450956"/>
              </a:gdLst>
              <a:ahLst/>
              <a:cxnLst>
                <a:cxn ang="0">
                  <a:pos x="connsiteX0" y="connsiteY0"/>
                </a:cxn>
                <a:cxn ang="0">
                  <a:pos x="connsiteX1" y="connsiteY1"/>
                </a:cxn>
                <a:cxn ang="0">
                  <a:pos x="connsiteX2" y="connsiteY2"/>
                </a:cxn>
                <a:cxn ang="0">
                  <a:pos x="connsiteX3" y="connsiteY3"/>
                </a:cxn>
              </a:cxnLst>
              <a:rect l="l" t="t" r="r" b="b"/>
              <a:pathLst>
                <a:path w="826754" h="450956">
                  <a:moveTo>
                    <a:pt x="5453" y="5453"/>
                  </a:moveTo>
                  <a:lnTo>
                    <a:pt x="823021" y="5453"/>
                  </a:lnTo>
                  <a:lnTo>
                    <a:pt x="823021" y="449730"/>
                  </a:lnTo>
                  <a:lnTo>
                    <a:pt x="5453" y="449730"/>
                  </a:lnTo>
                  <a:close/>
                </a:path>
              </a:pathLst>
            </a:custGeom>
            <a:solidFill>
              <a:schemeClr val="bg1"/>
            </a:solidFill>
            <a:ln w="829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02" name="Freeform: Shape 201">
              <a:extLst>
                <a:ext uri="{FF2B5EF4-FFF2-40B4-BE49-F238E27FC236}">
                  <a16:creationId xmlns:a16="http://schemas.microsoft.com/office/drawing/2014/main" id="{A8D962DD-EBF2-4AF4-BBDD-E65A01F1A246}"/>
                </a:ext>
              </a:extLst>
            </p:cNvPr>
            <p:cNvSpPr/>
            <p:nvPr/>
          </p:nvSpPr>
          <p:spPr>
            <a:xfrm>
              <a:off x="1069127" y="2378036"/>
              <a:ext cx="91862" cy="41755"/>
            </a:xfrm>
            <a:custGeom>
              <a:avLst/>
              <a:gdLst>
                <a:gd name="connsiteX0" fmla="*/ 5453 w 91861"/>
                <a:gd name="connsiteY0" fmla="*/ 5453 h 41755"/>
                <a:gd name="connsiteX1" fmla="*/ 92304 w 91861"/>
                <a:gd name="connsiteY1" fmla="*/ 5453 h 41755"/>
                <a:gd name="connsiteX2" fmla="*/ 92304 w 91861"/>
                <a:gd name="connsiteY2" fmla="*/ 36352 h 41755"/>
                <a:gd name="connsiteX3" fmla="*/ 5453 w 91861"/>
                <a:gd name="connsiteY3" fmla="*/ 36352 h 41755"/>
              </a:gdLst>
              <a:ahLst/>
              <a:cxnLst>
                <a:cxn ang="0">
                  <a:pos x="connsiteX0" y="connsiteY0"/>
                </a:cxn>
                <a:cxn ang="0">
                  <a:pos x="connsiteX1" y="connsiteY1"/>
                </a:cxn>
                <a:cxn ang="0">
                  <a:pos x="connsiteX2" y="connsiteY2"/>
                </a:cxn>
                <a:cxn ang="0">
                  <a:pos x="connsiteX3" y="connsiteY3"/>
                </a:cxn>
              </a:cxnLst>
              <a:rect l="l" t="t" r="r" b="b"/>
              <a:pathLst>
                <a:path w="91861" h="41755">
                  <a:moveTo>
                    <a:pt x="5453" y="5453"/>
                  </a:moveTo>
                  <a:lnTo>
                    <a:pt x="92304" y="5453"/>
                  </a:lnTo>
                  <a:lnTo>
                    <a:pt x="92304" y="36352"/>
                  </a:lnTo>
                  <a:lnTo>
                    <a:pt x="5453" y="36352"/>
                  </a:lnTo>
                  <a:close/>
                </a:path>
              </a:pathLst>
            </a:custGeom>
            <a:solidFill>
              <a:srgbClr val="0078D7"/>
            </a:solidFill>
            <a:ln w="829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03" name="Freeform: Shape 202">
              <a:extLst>
                <a:ext uri="{FF2B5EF4-FFF2-40B4-BE49-F238E27FC236}">
                  <a16:creationId xmlns:a16="http://schemas.microsoft.com/office/drawing/2014/main" id="{D9744E0F-6D22-415C-9DDA-3D02DEDAB082}"/>
                </a:ext>
              </a:extLst>
            </p:cNvPr>
            <p:cNvSpPr/>
            <p:nvPr/>
          </p:nvSpPr>
          <p:spPr>
            <a:xfrm>
              <a:off x="1069127" y="2455701"/>
              <a:ext cx="91862" cy="41755"/>
            </a:xfrm>
            <a:custGeom>
              <a:avLst/>
              <a:gdLst>
                <a:gd name="connsiteX0" fmla="*/ 5453 w 91861"/>
                <a:gd name="connsiteY0" fmla="*/ 5453 h 41755"/>
                <a:gd name="connsiteX1" fmla="*/ 92304 w 91861"/>
                <a:gd name="connsiteY1" fmla="*/ 5453 h 41755"/>
                <a:gd name="connsiteX2" fmla="*/ 92304 w 91861"/>
                <a:gd name="connsiteY2" fmla="*/ 36352 h 41755"/>
                <a:gd name="connsiteX3" fmla="*/ 5453 w 91861"/>
                <a:gd name="connsiteY3" fmla="*/ 36352 h 41755"/>
              </a:gdLst>
              <a:ahLst/>
              <a:cxnLst>
                <a:cxn ang="0">
                  <a:pos x="connsiteX0" y="connsiteY0"/>
                </a:cxn>
                <a:cxn ang="0">
                  <a:pos x="connsiteX1" y="connsiteY1"/>
                </a:cxn>
                <a:cxn ang="0">
                  <a:pos x="connsiteX2" y="connsiteY2"/>
                </a:cxn>
                <a:cxn ang="0">
                  <a:pos x="connsiteX3" y="connsiteY3"/>
                </a:cxn>
              </a:cxnLst>
              <a:rect l="l" t="t" r="r" b="b"/>
              <a:pathLst>
                <a:path w="91861" h="41755">
                  <a:moveTo>
                    <a:pt x="5453" y="5453"/>
                  </a:moveTo>
                  <a:lnTo>
                    <a:pt x="92304" y="5453"/>
                  </a:lnTo>
                  <a:lnTo>
                    <a:pt x="92304" y="36352"/>
                  </a:lnTo>
                  <a:lnTo>
                    <a:pt x="5453" y="36352"/>
                  </a:lnTo>
                  <a:close/>
                </a:path>
              </a:pathLst>
            </a:custGeom>
            <a:solidFill>
              <a:srgbClr val="10497E"/>
            </a:solidFill>
            <a:ln w="829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04" name="Freeform: Shape 203">
              <a:extLst>
                <a:ext uri="{FF2B5EF4-FFF2-40B4-BE49-F238E27FC236}">
                  <a16:creationId xmlns:a16="http://schemas.microsoft.com/office/drawing/2014/main" id="{ADAD3932-33CB-4A0D-BE53-63714D3BF939}"/>
                </a:ext>
              </a:extLst>
            </p:cNvPr>
            <p:cNvSpPr/>
            <p:nvPr/>
          </p:nvSpPr>
          <p:spPr>
            <a:xfrm>
              <a:off x="1069127" y="2417286"/>
              <a:ext cx="91862" cy="41755"/>
            </a:xfrm>
            <a:custGeom>
              <a:avLst/>
              <a:gdLst>
                <a:gd name="connsiteX0" fmla="*/ 5453 w 91861"/>
                <a:gd name="connsiteY0" fmla="*/ 5453 h 41755"/>
                <a:gd name="connsiteX1" fmla="*/ 92304 w 91861"/>
                <a:gd name="connsiteY1" fmla="*/ 5453 h 41755"/>
                <a:gd name="connsiteX2" fmla="*/ 92304 w 91861"/>
                <a:gd name="connsiteY2" fmla="*/ 36352 h 41755"/>
                <a:gd name="connsiteX3" fmla="*/ 5453 w 91861"/>
                <a:gd name="connsiteY3" fmla="*/ 36352 h 41755"/>
              </a:gdLst>
              <a:ahLst/>
              <a:cxnLst>
                <a:cxn ang="0">
                  <a:pos x="connsiteX0" y="connsiteY0"/>
                </a:cxn>
                <a:cxn ang="0">
                  <a:pos x="connsiteX1" y="connsiteY1"/>
                </a:cxn>
                <a:cxn ang="0">
                  <a:pos x="connsiteX2" y="connsiteY2"/>
                </a:cxn>
                <a:cxn ang="0">
                  <a:pos x="connsiteX3" y="connsiteY3"/>
                </a:cxn>
              </a:cxnLst>
              <a:rect l="l" t="t" r="r" b="b"/>
              <a:pathLst>
                <a:path w="91861" h="41755">
                  <a:moveTo>
                    <a:pt x="5453" y="5453"/>
                  </a:moveTo>
                  <a:lnTo>
                    <a:pt x="92304" y="5453"/>
                  </a:lnTo>
                  <a:lnTo>
                    <a:pt x="92304" y="36352"/>
                  </a:lnTo>
                  <a:lnTo>
                    <a:pt x="5453" y="36352"/>
                  </a:lnTo>
                  <a:close/>
                </a:path>
              </a:pathLst>
            </a:custGeom>
            <a:solidFill>
              <a:srgbClr val="00188F"/>
            </a:solidFill>
            <a:ln w="829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05" name="Freeform: Shape 204">
              <a:extLst>
                <a:ext uri="{FF2B5EF4-FFF2-40B4-BE49-F238E27FC236}">
                  <a16:creationId xmlns:a16="http://schemas.microsoft.com/office/drawing/2014/main" id="{126E325C-FB22-4DBA-9273-E39B4475F498}"/>
                </a:ext>
              </a:extLst>
            </p:cNvPr>
            <p:cNvSpPr/>
            <p:nvPr/>
          </p:nvSpPr>
          <p:spPr>
            <a:xfrm>
              <a:off x="1163494" y="2378036"/>
              <a:ext cx="91862" cy="41755"/>
            </a:xfrm>
            <a:custGeom>
              <a:avLst/>
              <a:gdLst>
                <a:gd name="connsiteX0" fmla="*/ 5453 w 91861"/>
                <a:gd name="connsiteY0" fmla="*/ 5453 h 41755"/>
                <a:gd name="connsiteX1" fmla="*/ 92304 w 91861"/>
                <a:gd name="connsiteY1" fmla="*/ 5453 h 41755"/>
                <a:gd name="connsiteX2" fmla="*/ 92304 w 91861"/>
                <a:gd name="connsiteY2" fmla="*/ 36352 h 41755"/>
                <a:gd name="connsiteX3" fmla="*/ 5453 w 91861"/>
                <a:gd name="connsiteY3" fmla="*/ 36352 h 41755"/>
              </a:gdLst>
              <a:ahLst/>
              <a:cxnLst>
                <a:cxn ang="0">
                  <a:pos x="connsiteX0" y="connsiteY0"/>
                </a:cxn>
                <a:cxn ang="0">
                  <a:pos x="connsiteX1" y="connsiteY1"/>
                </a:cxn>
                <a:cxn ang="0">
                  <a:pos x="connsiteX2" y="connsiteY2"/>
                </a:cxn>
                <a:cxn ang="0">
                  <a:pos x="connsiteX3" y="connsiteY3"/>
                </a:cxn>
              </a:cxnLst>
              <a:rect l="l" t="t" r="r" b="b"/>
              <a:pathLst>
                <a:path w="91861" h="41755">
                  <a:moveTo>
                    <a:pt x="5453" y="5453"/>
                  </a:moveTo>
                  <a:lnTo>
                    <a:pt x="92304" y="5453"/>
                  </a:lnTo>
                  <a:lnTo>
                    <a:pt x="92304" y="36352"/>
                  </a:lnTo>
                  <a:lnTo>
                    <a:pt x="5453" y="36352"/>
                  </a:lnTo>
                  <a:close/>
                </a:path>
              </a:pathLst>
            </a:custGeom>
            <a:solidFill>
              <a:srgbClr val="0078D7"/>
            </a:solidFill>
            <a:ln w="829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06" name="Freeform: Shape 205">
              <a:extLst>
                <a:ext uri="{FF2B5EF4-FFF2-40B4-BE49-F238E27FC236}">
                  <a16:creationId xmlns:a16="http://schemas.microsoft.com/office/drawing/2014/main" id="{3DD11DA8-2515-48D3-9E6A-98FEA00C461B}"/>
                </a:ext>
              </a:extLst>
            </p:cNvPr>
            <p:cNvSpPr/>
            <p:nvPr/>
          </p:nvSpPr>
          <p:spPr>
            <a:xfrm>
              <a:off x="1163494" y="2455701"/>
              <a:ext cx="91862" cy="41755"/>
            </a:xfrm>
            <a:custGeom>
              <a:avLst/>
              <a:gdLst>
                <a:gd name="connsiteX0" fmla="*/ 5453 w 91861"/>
                <a:gd name="connsiteY0" fmla="*/ 5453 h 41755"/>
                <a:gd name="connsiteX1" fmla="*/ 92304 w 91861"/>
                <a:gd name="connsiteY1" fmla="*/ 5453 h 41755"/>
                <a:gd name="connsiteX2" fmla="*/ 92304 w 91861"/>
                <a:gd name="connsiteY2" fmla="*/ 36352 h 41755"/>
                <a:gd name="connsiteX3" fmla="*/ 5453 w 91861"/>
                <a:gd name="connsiteY3" fmla="*/ 36352 h 41755"/>
              </a:gdLst>
              <a:ahLst/>
              <a:cxnLst>
                <a:cxn ang="0">
                  <a:pos x="connsiteX0" y="connsiteY0"/>
                </a:cxn>
                <a:cxn ang="0">
                  <a:pos x="connsiteX1" y="connsiteY1"/>
                </a:cxn>
                <a:cxn ang="0">
                  <a:pos x="connsiteX2" y="connsiteY2"/>
                </a:cxn>
                <a:cxn ang="0">
                  <a:pos x="connsiteX3" y="connsiteY3"/>
                </a:cxn>
              </a:cxnLst>
              <a:rect l="l" t="t" r="r" b="b"/>
              <a:pathLst>
                <a:path w="91861" h="41755">
                  <a:moveTo>
                    <a:pt x="5453" y="5453"/>
                  </a:moveTo>
                  <a:lnTo>
                    <a:pt x="92304" y="5453"/>
                  </a:lnTo>
                  <a:lnTo>
                    <a:pt x="92304" y="36352"/>
                  </a:lnTo>
                  <a:lnTo>
                    <a:pt x="5453" y="36352"/>
                  </a:lnTo>
                  <a:close/>
                </a:path>
              </a:pathLst>
            </a:custGeom>
            <a:solidFill>
              <a:srgbClr val="D3D4D4"/>
            </a:solidFill>
            <a:ln w="829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07" name="Freeform: Shape 206">
              <a:extLst>
                <a:ext uri="{FF2B5EF4-FFF2-40B4-BE49-F238E27FC236}">
                  <a16:creationId xmlns:a16="http://schemas.microsoft.com/office/drawing/2014/main" id="{C6A0B36A-F43E-473F-A54C-2EB3AAF11950}"/>
                </a:ext>
              </a:extLst>
            </p:cNvPr>
            <p:cNvSpPr/>
            <p:nvPr/>
          </p:nvSpPr>
          <p:spPr>
            <a:xfrm>
              <a:off x="1163494" y="2417286"/>
              <a:ext cx="91862" cy="41755"/>
            </a:xfrm>
            <a:custGeom>
              <a:avLst/>
              <a:gdLst>
                <a:gd name="connsiteX0" fmla="*/ 5453 w 91861"/>
                <a:gd name="connsiteY0" fmla="*/ 5453 h 41755"/>
                <a:gd name="connsiteX1" fmla="*/ 92304 w 91861"/>
                <a:gd name="connsiteY1" fmla="*/ 5453 h 41755"/>
                <a:gd name="connsiteX2" fmla="*/ 92304 w 91861"/>
                <a:gd name="connsiteY2" fmla="*/ 36352 h 41755"/>
                <a:gd name="connsiteX3" fmla="*/ 5453 w 91861"/>
                <a:gd name="connsiteY3" fmla="*/ 36352 h 41755"/>
              </a:gdLst>
              <a:ahLst/>
              <a:cxnLst>
                <a:cxn ang="0">
                  <a:pos x="connsiteX0" y="connsiteY0"/>
                </a:cxn>
                <a:cxn ang="0">
                  <a:pos x="connsiteX1" y="connsiteY1"/>
                </a:cxn>
                <a:cxn ang="0">
                  <a:pos x="connsiteX2" y="connsiteY2"/>
                </a:cxn>
                <a:cxn ang="0">
                  <a:pos x="connsiteX3" y="connsiteY3"/>
                </a:cxn>
              </a:cxnLst>
              <a:rect l="l" t="t" r="r" b="b"/>
              <a:pathLst>
                <a:path w="91861" h="41755">
                  <a:moveTo>
                    <a:pt x="5453" y="5453"/>
                  </a:moveTo>
                  <a:lnTo>
                    <a:pt x="92304" y="5453"/>
                  </a:lnTo>
                  <a:lnTo>
                    <a:pt x="92304" y="36352"/>
                  </a:lnTo>
                  <a:lnTo>
                    <a:pt x="5453" y="36352"/>
                  </a:lnTo>
                  <a:close/>
                </a:path>
              </a:pathLst>
            </a:custGeom>
            <a:solidFill>
              <a:srgbClr val="D3D4D4"/>
            </a:solidFill>
            <a:ln w="829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08" name="Freeform: Shape 207">
              <a:extLst>
                <a:ext uri="{FF2B5EF4-FFF2-40B4-BE49-F238E27FC236}">
                  <a16:creationId xmlns:a16="http://schemas.microsoft.com/office/drawing/2014/main" id="{E238D86D-1556-4DD5-A71E-AD9B159A5243}"/>
                </a:ext>
              </a:extLst>
            </p:cNvPr>
            <p:cNvSpPr/>
            <p:nvPr/>
          </p:nvSpPr>
          <p:spPr>
            <a:xfrm>
              <a:off x="1257861" y="2378036"/>
              <a:ext cx="91862" cy="41755"/>
            </a:xfrm>
            <a:custGeom>
              <a:avLst/>
              <a:gdLst>
                <a:gd name="connsiteX0" fmla="*/ 5453 w 91861"/>
                <a:gd name="connsiteY0" fmla="*/ 5453 h 41755"/>
                <a:gd name="connsiteX1" fmla="*/ 92304 w 91861"/>
                <a:gd name="connsiteY1" fmla="*/ 5453 h 41755"/>
                <a:gd name="connsiteX2" fmla="*/ 92304 w 91861"/>
                <a:gd name="connsiteY2" fmla="*/ 36352 h 41755"/>
                <a:gd name="connsiteX3" fmla="*/ 5453 w 91861"/>
                <a:gd name="connsiteY3" fmla="*/ 36352 h 41755"/>
              </a:gdLst>
              <a:ahLst/>
              <a:cxnLst>
                <a:cxn ang="0">
                  <a:pos x="connsiteX0" y="connsiteY0"/>
                </a:cxn>
                <a:cxn ang="0">
                  <a:pos x="connsiteX1" y="connsiteY1"/>
                </a:cxn>
                <a:cxn ang="0">
                  <a:pos x="connsiteX2" y="connsiteY2"/>
                </a:cxn>
                <a:cxn ang="0">
                  <a:pos x="connsiteX3" y="connsiteY3"/>
                </a:cxn>
              </a:cxnLst>
              <a:rect l="l" t="t" r="r" b="b"/>
              <a:pathLst>
                <a:path w="91861" h="41755">
                  <a:moveTo>
                    <a:pt x="5453" y="5453"/>
                  </a:moveTo>
                  <a:lnTo>
                    <a:pt x="92304" y="5453"/>
                  </a:lnTo>
                  <a:lnTo>
                    <a:pt x="92304" y="36352"/>
                  </a:lnTo>
                  <a:lnTo>
                    <a:pt x="5453" y="36352"/>
                  </a:lnTo>
                  <a:close/>
                </a:path>
              </a:pathLst>
            </a:custGeom>
            <a:solidFill>
              <a:srgbClr val="0078D7"/>
            </a:solidFill>
            <a:ln w="829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09" name="Freeform: Shape 208">
              <a:extLst>
                <a:ext uri="{FF2B5EF4-FFF2-40B4-BE49-F238E27FC236}">
                  <a16:creationId xmlns:a16="http://schemas.microsoft.com/office/drawing/2014/main" id="{C786527B-B19E-4F23-AD5D-72C49E13A047}"/>
                </a:ext>
              </a:extLst>
            </p:cNvPr>
            <p:cNvSpPr/>
            <p:nvPr/>
          </p:nvSpPr>
          <p:spPr>
            <a:xfrm>
              <a:off x="1257861" y="2455701"/>
              <a:ext cx="91862" cy="41755"/>
            </a:xfrm>
            <a:custGeom>
              <a:avLst/>
              <a:gdLst>
                <a:gd name="connsiteX0" fmla="*/ 5453 w 91861"/>
                <a:gd name="connsiteY0" fmla="*/ 5453 h 41755"/>
                <a:gd name="connsiteX1" fmla="*/ 92304 w 91861"/>
                <a:gd name="connsiteY1" fmla="*/ 5453 h 41755"/>
                <a:gd name="connsiteX2" fmla="*/ 92304 w 91861"/>
                <a:gd name="connsiteY2" fmla="*/ 36352 h 41755"/>
                <a:gd name="connsiteX3" fmla="*/ 5453 w 91861"/>
                <a:gd name="connsiteY3" fmla="*/ 36352 h 41755"/>
              </a:gdLst>
              <a:ahLst/>
              <a:cxnLst>
                <a:cxn ang="0">
                  <a:pos x="connsiteX0" y="connsiteY0"/>
                </a:cxn>
                <a:cxn ang="0">
                  <a:pos x="connsiteX1" y="connsiteY1"/>
                </a:cxn>
                <a:cxn ang="0">
                  <a:pos x="connsiteX2" y="connsiteY2"/>
                </a:cxn>
                <a:cxn ang="0">
                  <a:pos x="connsiteX3" y="connsiteY3"/>
                </a:cxn>
              </a:cxnLst>
              <a:rect l="l" t="t" r="r" b="b"/>
              <a:pathLst>
                <a:path w="91861" h="41755">
                  <a:moveTo>
                    <a:pt x="5453" y="5453"/>
                  </a:moveTo>
                  <a:lnTo>
                    <a:pt x="92304" y="5453"/>
                  </a:lnTo>
                  <a:lnTo>
                    <a:pt x="92304" y="36352"/>
                  </a:lnTo>
                  <a:lnTo>
                    <a:pt x="5453" y="36352"/>
                  </a:lnTo>
                  <a:close/>
                </a:path>
              </a:pathLst>
            </a:custGeom>
            <a:solidFill>
              <a:srgbClr val="D3D4D4"/>
            </a:solidFill>
            <a:ln w="829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10" name="Freeform: Shape 209">
              <a:extLst>
                <a:ext uri="{FF2B5EF4-FFF2-40B4-BE49-F238E27FC236}">
                  <a16:creationId xmlns:a16="http://schemas.microsoft.com/office/drawing/2014/main" id="{5FE4795D-3136-4CCA-B107-D5C1EB6D5607}"/>
                </a:ext>
              </a:extLst>
            </p:cNvPr>
            <p:cNvSpPr/>
            <p:nvPr/>
          </p:nvSpPr>
          <p:spPr>
            <a:xfrm>
              <a:off x="1257861" y="2417286"/>
              <a:ext cx="91862" cy="41755"/>
            </a:xfrm>
            <a:custGeom>
              <a:avLst/>
              <a:gdLst>
                <a:gd name="connsiteX0" fmla="*/ 5453 w 91861"/>
                <a:gd name="connsiteY0" fmla="*/ 5453 h 41755"/>
                <a:gd name="connsiteX1" fmla="*/ 92304 w 91861"/>
                <a:gd name="connsiteY1" fmla="*/ 5453 h 41755"/>
                <a:gd name="connsiteX2" fmla="*/ 92304 w 91861"/>
                <a:gd name="connsiteY2" fmla="*/ 36352 h 41755"/>
                <a:gd name="connsiteX3" fmla="*/ 5453 w 91861"/>
                <a:gd name="connsiteY3" fmla="*/ 36352 h 41755"/>
              </a:gdLst>
              <a:ahLst/>
              <a:cxnLst>
                <a:cxn ang="0">
                  <a:pos x="connsiteX0" y="connsiteY0"/>
                </a:cxn>
                <a:cxn ang="0">
                  <a:pos x="connsiteX1" y="connsiteY1"/>
                </a:cxn>
                <a:cxn ang="0">
                  <a:pos x="connsiteX2" y="connsiteY2"/>
                </a:cxn>
                <a:cxn ang="0">
                  <a:pos x="connsiteX3" y="connsiteY3"/>
                </a:cxn>
              </a:cxnLst>
              <a:rect l="l" t="t" r="r" b="b"/>
              <a:pathLst>
                <a:path w="91861" h="41755">
                  <a:moveTo>
                    <a:pt x="5453" y="5453"/>
                  </a:moveTo>
                  <a:lnTo>
                    <a:pt x="92304" y="5453"/>
                  </a:lnTo>
                  <a:lnTo>
                    <a:pt x="92304" y="36352"/>
                  </a:lnTo>
                  <a:lnTo>
                    <a:pt x="5453" y="36352"/>
                  </a:lnTo>
                  <a:close/>
                </a:path>
              </a:pathLst>
            </a:custGeom>
            <a:solidFill>
              <a:srgbClr val="D3D4D4"/>
            </a:solidFill>
            <a:ln w="829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11" name="Freeform: Shape 210">
              <a:extLst>
                <a:ext uri="{FF2B5EF4-FFF2-40B4-BE49-F238E27FC236}">
                  <a16:creationId xmlns:a16="http://schemas.microsoft.com/office/drawing/2014/main" id="{4E409472-C69C-4F7E-BAB8-D60AAFE91ED7}"/>
                </a:ext>
              </a:extLst>
            </p:cNvPr>
            <p:cNvSpPr/>
            <p:nvPr/>
          </p:nvSpPr>
          <p:spPr>
            <a:xfrm>
              <a:off x="1352228" y="2378036"/>
              <a:ext cx="91862" cy="41755"/>
            </a:xfrm>
            <a:custGeom>
              <a:avLst/>
              <a:gdLst>
                <a:gd name="connsiteX0" fmla="*/ 5453 w 91861"/>
                <a:gd name="connsiteY0" fmla="*/ 5453 h 41755"/>
                <a:gd name="connsiteX1" fmla="*/ 92304 w 91861"/>
                <a:gd name="connsiteY1" fmla="*/ 5453 h 41755"/>
                <a:gd name="connsiteX2" fmla="*/ 92304 w 91861"/>
                <a:gd name="connsiteY2" fmla="*/ 36352 h 41755"/>
                <a:gd name="connsiteX3" fmla="*/ 5453 w 91861"/>
                <a:gd name="connsiteY3" fmla="*/ 36352 h 41755"/>
              </a:gdLst>
              <a:ahLst/>
              <a:cxnLst>
                <a:cxn ang="0">
                  <a:pos x="connsiteX0" y="connsiteY0"/>
                </a:cxn>
                <a:cxn ang="0">
                  <a:pos x="connsiteX1" y="connsiteY1"/>
                </a:cxn>
                <a:cxn ang="0">
                  <a:pos x="connsiteX2" y="connsiteY2"/>
                </a:cxn>
                <a:cxn ang="0">
                  <a:pos x="connsiteX3" y="connsiteY3"/>
                </a:cxn>
              </a:cxnLst>
              <a:rect l="l" t="t" r="r" b="b"/>
              <a:pathLst>
                <a:path w="91861" h="41755">
                  <a:moveTo>
                    <a:pt x="5453" y="5453"/>
                  </a:moveTo>
                  <a:lnTo>
                    <a:pt x="92304" y="5453"/>
                  </a:lnTo>
                  <a:lnTo>
                    <a:pt x="92304" y="36352"/>
                  </a:lnTo>
                  <a:lnTo>
                    <a:pt x="5453" y="36352"/>
                  </a:lnTo>
                  <a:close/>
                </a:path>
              </a:pathLst>
            </a:custGeom>
            <a:solidFill>
              <a:srgbClr val="0078D7"/>
            </a:solidFill>
            <a:ln w="829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12" name="Freeform: Shape 211">
              <a:extLst>
                <a:ext uri="{FF2B5EF4-FFF2-40B4-BE49-F238E27FC236}">
                  <a16:creationId xmlns:a16="http://schemas.microsoft.com/office/drawing/2014/main" id="{B51874B3-1DE4-4947-9E1D-A982E856D8ED}"/>
                </a:ext>
              </a:extLst>
            </p:cNvPr>
            <p:cNvSpPr/>
            <p:nvPr/>
          </p:nvSpPr>
          <p:spPr>
            <a:xfrm>
              <a:off x="1352228" y="2455701"/>
              <a:ext cx="91862" cy="41755"/>
            </a:xfrm>
            <a:custGeom>
              <a:avLst/>
              <a:gdLst>
                <a:gd name="connsiteX0" fmla="*/ 5453 w 91861"/>
                <a:gd name="connsiteY0" fmla="*/ 5453 h 41755"/>
                <a:gd name="connsiteX1" fmla="*/ 92304 w 91861"/>
                <a:gd name="connsiteY1" fmla="*/ 5453 h 41755"/>
                <a:gd name="connsiteX2" fmla="*/ 92304 w 91861"/>
                <a:gd name="connsiteY2" fmla="*/ 36352 h 41755"/>
                <a:gd name="connsiteX3" fmla="*/ 5453 w 91861"/>
                <a:gd name="connsiteY3" fmla="*/ 36352 h 41755"/>
              </a:gdLst>
              <a:ahLst/>
              <a:cxnLst>
                <a:cxn ang="0">
                  <a:pos x="connsiteX0" y="connsiteY0"/>
                </a:cxn>
                <a:cxn ang="0">
                  <a:pos x="connsiteX1" y="connsiteY1"/>
                </a:cxn>
                <a:cxn ang="0">
                  <a:pos x="connsiteX2" y="connsiteY2"/>
                </a:cxn>
                <a:cxn ang="0">
                  <a:pos x="connsiteX3" y="connsiteY3"/>
                </a:cxn>
              </a:cxnLst>
              <a:rect l="l" t="t" r="r" b="b"/>
              <a:pathLst>
                <a:path w="91861" h="41755">
                  <a:moveTo>
                    <a:pt x="5453" y="5453"/>
                  </a:moveTo>
                  <a:lnTo>
                    <a:pt x="92304" y="5453"/>
                  </a:lnTo>
                  <a:lnTo>
                    <a:pt x="92304" y="36352"/>
                  </a:lnTo>
                  <a:lnTo>
                    <a:pt x="5453" y="36352"/>
                  </a:lnTo>
                  <a:close/>
                </a:path>
              </a:pathLst>
            </a:custGeom>
            <a:solidFill>
              <a:srgbClr val="D3D4D4"/>
            </a:solidFill>
            <a:ln w="829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13" name="Freeform: Shape 212">
              <a:extLst>
                <a:ext uri="{FF2B5EF4-FFF2-40B4-BE49-F238E27FC236}">
                  <a16:creationId xmlns:a16="http://schemas.microsoft.com/office/drawing/2014/main" id="{DCD6CFC6-916A-4377-B19B-3496D36E8346}"/>
                </a:ext>
              </a:extLst>
            </p:cNvPr>
            <p:cNvSpPr/>
            <p:nvPr/>
          </p:nvSpPr>
          <p:spPr>
            <a:xfrm>
              <a:off x="1352228" y="2417286"/>
              <a:ext cx="91862" cy="41755"/>
            </a:xfrm>
            <a:custGeom>
              <a:avLst/>
              <a:gdLst>
                <a:gd name="connsiteX0" fmla="*/ 5453 w 91861"/>
                <a:gd name="connsiteY0" fmla="*/ 5453 h 41755"/>
                <a:gd name="connsiteX1" fmla="*/ 92304 w 91861"/>
                <a:gd name="connsiteY1" fmla="*/ 5453 h 41755"/>
                <a:gd name="connsiteX2" fmla="*/ 92304 w 91861"/>
                <a:gd name="connsiteY2" fmla="*/ 36352 h 41755"/>
                <a:gd name="connsiteX3" fmla="*/ 5453 w 91861"/>
                <a:gd name="connsiteY3" fmla="*/ 36352 h 41755"/>
              </a:gdLst>
              <a:ahLst/>
              <a:cxnLst>
                <a:cxn ang="0">
                  <a:pos x="connsiteX0" y="connsiteY0"/>
                </a:cxn>
                <a:cxn ang="0">
                  <a:pos x="connsiteX1" y="connsiteY1"/>
                </a:cxn>
                <a:cxn ang="0">
                  <a:pos x="connsiteX2" y="connsiteY2"/>
                </a:cxn>
                <a:cxn ang="0">
                  <a:pos x="connsiteX3" y="connsiteY3"/>
                </a:cxn>
              </a:cxnLst>
              <a:rect l="l" t="t" r="r" b="b"/>
              <a:pathLst>
                <a:path w="91861" h="41755">
                  <a:moveTo>
                    <a:pt x="5453" y="5453"/>
                  </a:moveTo>
                  <a:lnTo>
                    <a:pt x="92304" y="5453"/>
                  </a:lnTo>
                  <a:lnTo>
                    <a:pt x="92304" y="36352"/>
                  </a:lnTo>
                  <a:lnTo>
                    <a:pt x="5453" y="36352"/>
                  </a:lnTo>
                  <a:close/>
                </a:path>
              </a:pathLst>
            </a:custGeom>
            <a:solidFill>
              <a:srgbClr val="D3D4D4"/>
            </a:solidFill>
            <a:ln w="829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14" name="Freeform: Shape 213">
              <a:extLst>
                <a:ext uri="{FF2B5EF4-FFF2-40B4-BE49-F238E27FC236}">
                  <a16:creationId xmlns:a16="http://schemas.microsoft.com/office/drawing/2014/main" id="{4F75F4FC-6DAA-4E94-AD4D-5E0285AFB10A}"/>
                </a:ext>
              </a:extLst>
            </p:cNvPr>
            <p:cNvSpPr/>
            <p:nvPr/>
          </p:nvSpPr>
          <p:spPr>
            <a:xfrm>
              <a:off x="1446595" y="2378036"/>
              <a:ext cx="91862" cy="41755"/>
            </a:xfrm>
            <a:custGeom>
              <a:avLst/>
              <a:gdLst>
                <a:gd name="connsiteX0" fmla="*/ 5453 w 91861"/>
                <a:gd name="connsiteY0" fmla="*/ 5453 h 41755"/>
                <a:gd name="connsiteX1" fmla="*/ 92304 w 91861"/>
                <a:gd name="connsiteY1" fmla="*/ 5453 h 41755"/>
                <a:gd name="connsiteX2" fmla="*/ 92304 w 91861"/>
                <a:gd name="connsiteY2" fmla="*/ 36352 h 41755"/>
                <a:gd name="connsiteX3" fmla="*/ 5453 w 91861"/>
                <a:gd name="connsiteY3" fmla="*/ 36352 h 41755"/>
              </a:gdLst>
              <a:ahLst/>
              <a:cxnLst>
                <a:cxn ang="0">
                  <a:pos x="connsiteX0" y="connsiteY0"/>
                </a:cxn>
                <a:cxn ang="0">
                  <a:pos x="connsiteX1" y="connsiteY1"/>
                </a:cxn>
                <a:cxn ang="0">
                  <a:pos x="connsiteX2" y="connsiteY2"/>
                </a:cxn>
                <a:cxn ang="0">
                  <a:pos x="connsiteX3" y="connsiteY3"/>
                </a:cxn>
              </a:cxnLst>
              <a:rect l="l" t="t" r="r" b="b"/>
              <a:pathLst>
                <a:path w="91861" h="41755">
                  <a:moveTo>
                    <a:pt x="5453" y="5453"/>
                  </a:moveTo>
                  <a:lnTo>
                    <a:pt x="92304" y="5453"/>
                  </a:lnTo>
                  <a:lnTo>
                    <a:pt x="92304" y="36352"/>
                  </a:lnTo>
                  <a:lnTo>
                    <a:pt x="5453" y="36352"/>
                  </a:lnTo>
                  <a:close/>
                </a:path>
              </a:pathLst>
            </a:custGeom>
            <a:solidFill>
              <a:srgbClr val="0078D7"/>
            </a:solidFill>
            <a:ln w="829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15" name="Freeform: Shape 214">
              <a:extLst>
                <a:ext uri="{FF2B5EF4-FFF2-40B4-BE49-F238E27FC236}">
                  <a16:creationId xmlns:a16="http://schemas.microsoft.com/office/drawing/2014/main" id="{9676DCA6-3E7E-493B-9DA1-994F164C966D}"/>
                </a:ext>
              </a:extLst>
            </p:cNvPr>
            <p:cNvSpPr/>
            <p:nvPr/>
          </p:nvSpPr>
          <p:spPr>
            <a:xfrm>
              <a:off x="1446595" y="2455701"/>
              <a:ext cx="91862" cy="41755"/>
            </a:xfrm>
            <a:custGeom>
              <a:avLst/>
              <a:gdLst>
                <a:gd name="connsiteX0" fmla="*/ 5453 w 91861"/>
                <a:gd name="connsiteY0" fmla="*/ 5453 h 41755"/>
                <a:gd name="connsiteX1" fmla="*/ 92304 w 91861"/>
                <a:gd name="connsiteY1" fmla="*/ 5453 h 41755"/>
                <a:gd name="connsiteX2" fmla="*/ 92304 w 91861"/>
                <a:gd name="connsiteY2" fmla="*/ 36352 h 41755"/>
                <a:gd name="connsiteX3" fmla="*/ 5453 w 91861"/>
                <a:gd name="connsiteY3" fmla="*/ 36352 h 41755"/>
              </a:gdLst>
              <a:ahLst/>
              <a:cxnLst>
                <a:cxn ang="0">
                  <a:pos x="connsiteX0" y="connsiteY0"/>
                </a:cxn>
                <a:cxn ang="0">
                  <a:pos x="connsiteX1" y="connsiteY1"/>
                </a:cxn>
                <a:cxn ang="0">
                  <a:pos x="connsiteX2" y="connsiteY2"/>
                </a:cxn>
                <a:cxn ang="0">
                  <a:pos x="connsiteX3" y="connsiteY3"/>
                </a:cxn>
              </a:cxnLst>
              <a:rect l="l" t="t" r="r" b="b"/>
              <a:pathLst>
                <a:path w="91861" h="41755">
                  <a:moveTo>
                    <a:pt x="5453" y="5453"/>
                  </a:moveTo>
                  <a:lnTo>
                    <a:pt x="92304" y="5453"/>
                  </a:lnTo>
                  <a:lnTo>
                    <a:pt x="92304" y="36352"/>
                  </a:lnTo>
                  <a:lnTo>
                    <a:pt x="5453" y="36352"/>
                  </a:lnTo>
                  <a:close/>
                </a:path>
              </a:pathLst>
            </a:custGeom>
            <a:solidFill>
              <a:srgbClr val="D3D4D4"/>
            </a:solidFill>
            <a:ln w="829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16" name="Freeform: Shape 215">
              <a:extLst>
                <a:ext uri="{FF2B5EF4-FFF2-40B4-BE49-F238E27FC236}">
                  <a16:creationId xmlns:a16="http://schemas.microsoft.com/office/drawing/2014/main" id="{042FB788-2986-4027-BF3E-36525F140FD1}"/>
                </a:ext>
              </a:extLst>
            </p:cNvPr>
            <p:cNvSpPr/>
            <p:nvPr/>
          </p:nvSpPr>
          <p:spPr>
            <a:xfrm>
              <a:off x="1446595" y="2417286"/>
              <a:ext cx="91862" cy="41755"/>
            </a:xfrm>
            <a:custGeom>
              <a:avLst/>
              <a:gdLst>
                <a:gd name="connsiteX0" fmla="*/ 5453 w 91861"/>
                <a:gd name="connsiteY0" fmla="*/ 5453 h 41755"/>
                <a:gd name="connsiteX1" fmla="*/ 92304 w 91861"/>
                <a:gd name="connsiteY1" fmla="*/ 5453 h 41755"/>
                <a:gd name="connsiteX2" fmla="*/ 92304 w 91861"/>
                <a:gd name="connsiteY2" fmla="*/ 36352 h 41755"/>
                <a:gd name="connsiteX3" fmla="*/ 5453 w 91861"/>
                <a:gd name="connsiteY3" fmla="*/ 36352 h 41755"/>
              </a:gdLst>
              <a:ahLst/>
              <a:cxnLst>
                <a:cxn ang="0">
                  <a:pos x="connsiteX0" y="connsiteY0"/>
                </a:cxn>
                <a:cxn ang="0">
                  <a:pos x="connsiteX1" y="connsiteY1"/>
                </a:cxn>
                <a:cxn ang="0">
                  <a:pos x="connsiteX2" y="connsiteY2"/>
                </a:cxn>
                <a:cxn ang="0">
                  <a:pos x="connsiteX3" y="connsiteY3"/>
                </a:cxn>
              </a:cxnLst>
              <a:rect l="l" t="t" r="r" b="b"/>
              <a:pathLst>
                <a:path w="91861" h="41755">
                  <a:moveTo>
                    <a:pt x="5453" y="5453"/>
                  </a:moveTo>
                  <a:lnTo>
                    <a:pt x="92304" y="5453"/>
                  </a:lnTo>
                  <a:lnTo>
                    <a:pt x="92304" y="36352"/>
                  </a:lnTo>
                  <a:lnTo>
                    <a:pt x="5453" y="36352"/>
                  </a:lnTo>
                  <a:close/>
                </a:path>
              </a:pathLst>
            </a:custGeom>
            <a:solidFill>
              <a:srgbClr val="D3D4D4"/>
            </a:solidFill>
            <a:ln w="829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17" name="Freeform: Shape 216">
              <a:extLst>
                <a:ext uri="{FF2B5EF4-FFF2-40B4-BE49-F238E27FC236}">
                  <a16:creationId xmlns:a16="http://schemas.microsoft.com/office/drawing/2014/main" id="{3F1F6DAB-1DCF-4D0A-91C5-FCA43C51866F}"/>
                </a:ext>
              </a:extLst>
            </p:cNvPr>
            <p:cNvSpPr/>
            <p:nvPr/>
          </p:nvSpPr>
          <p:spPr>
            <a:xfrm>
              <a:off x="1540962" y="2378036"/>
              <a:ext cx="91862" cy="41755"/>
            </a:xfrm>
            <a:custGeom>
              <a:avLst/>
              <a:gdLst>
                <a:gd name="connsiteX0" fmla="*/ 5453 w 91861"/>
                <a:gd name="connsiteY0" fmla="*/ 5453 h 41755"/>
                <a:gd name="connsiteX1" fmla="*/ 92304 w 91861"/>
                <a:gd name="connsiteY1" fmla="*/ 5453 h 41755"/>
                <a:gd name="connsiteX2" fmla="*/ 92304 w 91861"/>
                <a:gd name="connsiteY2" fmla="*/ 36352 h 41755"/>
                <a:gd name="connsiteX3" fmla="*/ 5453 w 91861"/>
                <a:gd name="connsiteY3" fmla="*/ 36352 h 41755"/>
              </a:gdLst>
              <a:ahLst/>
              <a:cxnLst>
                <a:cxn ang="0">
                  <a:pos x="connsiteX0" y="connsiteY0"/>
                </a:cxn>
                <a:cxn ang="0">
                  <a:pos x="connsiteX1" y="connsiteY1"/>
                </a:cxn>
                <a:cxn ang="0">
                  <a:pos x="connsiteX2" y="connsiteY2"/>
                </a:cxn>
                <a:cxn ang="0">
                  <a:pos x="connsiteX3" y="connsiteY3"/>
                </a:cxn>
              </a:cxnLst>
              <a:rect l="l" t="t" r="r" b="b"/>
              <a:pathLst>
                <a:path w="91861" h="41755">
                  <a:moveTo>
                    <a:pt x="5453" y="5453"/>
                  </a:moveTo>
                  <a:lnTo>
                    <a:pt x="92304" y="5453"/>
                  </a:lnTo>
                  <a:lnTo>
                    <a:pt x="92304" y="36352"/>
                  </a:lnTo>
                  <a:lnTo>
                    <a:pt x="5453" y="36352"/>
                  </a:lnTo>
                  <a:close/>
                </a:path>
              </a:pathLst>
            </a:custGeom>
            <a:solidFill>
              <a:srgbClr val="0078D7"/>
            </a:solidFill>
            <a:ln w="829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18" name="Freeform: Shape 217">
              <a:extLst>
                <a:ext uri="{FF2B5EF4-FFF2-40B4-BE49-F238E27FC236}">
                  <a16:creationId xmlns:a16="http://schemas.microsoft.com/office/drawing/2014/main" id="{711976C4-C5F9-4CCE-B88D-AF37BB7C2022}"/>
                </a:ext>
              </a:extLst>
            </p:cNvPr>
            <p:cNvSpPr/>
            <p:nvPr/>
          </p:nvSpPr>
          <p:spPr>
            <a:xfrm>
              <a:off x="1540962" y="2455701"/>
              <a:ext cx="91862" cy="41755"/>
            </a:xfrm>
            <a:custGeom>
              <a:avLst/>
              <a:gdLst>
                <a:gd name="connsiteX0" fmla="*/ 5453 w 91861"/>
                <a:gd name="connsiteY0" fmla="*/ 5453 h 41755"/>
                <a:gd name="connsiteX1" fmla="*/ 92304 w 91861"/>
                <a:gd name="connsiteY1" fmla="*/ 5453 h 41755"/>
                <a:gd name="connsiteX2" fmla="*/ 92304 w 91861"/>
                <a:gd name="connsiteY2" fmla="*/ 36352 h 41755"/>
                <a:gd name="connsiteX3" fmla="*/ 5453 w 91861"/>
                <a:gd name="connsiteY3" fmla="*/ 36352 h 41755"/>
              </a:gdLst>
              <a:ahLst/>
              <a:cxnLst>
                <a:cxn ang="0">
                  <a:pos x="connsiteX0" y="connsiteY0"/>
                </a:cxn>
                <a:cxn ang="0">
                  <a:pos x="connsiteX1" y="connsiteY1"/>
                </a:cxn>
                <a:cxn ang="0">
                  <a:pos x="connsiteX2" y="connsiteY2"/>
                </a:cxn>
                <a:cxn ang="0">
                  <a:pos x="connsiteX3" y="connsiteY3"/>
                </a:cxn>
              </a:cxnLst>
              <a:rect l="l" t="t" r="r" b="b"/>
              <a:pathLst>
                <a:path w="91861" h="41755">
                  <a:moveTo>
                    <a:pt x="5453" y="5453"/>
                  </a:moveTo>
                  <a:lnTo>
                    <a:pt x="92304" y="5453"/>
                  </a:lnTo>
                  <a:lnTo>
                    <a:pt x="92304" y="36352"/>
                  </a:lnTo>
                  <a:lnTo>
                    <a:pt x="5453" y="36352"/>
                  </a:lnTo>
                  <a:close/>
                </a:path>
              </a:pathLst>
            </a:custGeom>
            <a:solidFill>
              <a:srgbClr val="D3D4D4"/>
            </a:solidFill>
            <a:ln w="829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19" name="Freeform: Shape 218">
              <a:extLst>
                <a:ext uri="{FF2B5EF4-FFF2-40B4-BE49-F238E27FC236}">
                  <a16:creationId xmlns:a16="http://schemas.microsoft.com/office/drawing/2014/main" id="{EE754A32-47E0-4B25-86C3-2ED2AC315D7E}"/>
                </a:ext>
              </a:extLst>
            </p:cNvPr>
            <p:cNvSpPr/>
            <p:nvPr/>
          </p:nvSpPr>
          <p:spPr>
            <a:xfrm>
              <a:off x="1540962" y="2417286"/>
              <a:ext cx="91862" cy="41755"/>
            </a:xfrm>
            <a:custGeom>
              <a:avLst/>
              <a:gdLst>
                <a:gd name="connsiteX0" fmla="*/ 5453 w 91861"/>
                <a:gd name="connsiteY0" fmla="*/ 5453 h 41755"/>
                <a:gd name="connsiteX1" fmla="*/ 92304 w 91861"/>
                <a:gd name="connsiteY1" fmla="*/ 5453 h 41755"/>
                <a:gd name="connsiteX2" fmla="*/ 92304 w 91861"/>
                <a:gd name="connsiteY2" fmla="*/ 36352 h 41755"/>
                <a:gd name="connsiteX3" fmla="*/ 5453 w 91861"/>
                <a:gd name="connsiteY3" fmla="*/ 36352 h 41755"/>
              </a:gdLst>
              <a:ahLst/>
              <a:cxnLst>
                <a:cxn ang="0">
                  <a:pos x="connsiteX0" y="connsiteY0"/>
                </a:cxn>
                <a:cxn ang="0">
                  <a:pos x="connsiteX1" y="connsiteY1"/>
                </a:cxn>
                <a:cxn ang="0">
                  <a:pos x="connsiteX2" y="connsiteY2"/>
                </a:cxn>
                <a:cxn ang="0">
                  <a:pos x="connsiteX3" y="connsiteY3"/>
                </a:cxn>
              </a:cxnLst>
              <a:rect l="l" t="t" r="r" b="b"/>
              <a:pathLst>
                <a:path w="91861" h="41755">
                  <a:moveTo>
                    <a:pt x="5453" y="5453"/>
                  </a:moveTo>
                  <a:lnTo>
                    <a:pt x="92304" y="5453"/>
                  </a:lnTo>
                  <a:lnTo>
                    <a:pt x="92304" y="36352"/>
                  </a:lnTo>
                  <a:lnTo>
                    <a:pt x="5453" y="36352"/>
                  </a:lnTo>
                  <a:close/>
                </a:path>
              </a:pathLst>
            </a:custGeom>
            <a:solidFill>
              <a:srgbClr val="D3D4D4"/>
            </a:solidFill>
            <a:ln w="829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20" name="Freeform: Shape 219">
              <a:extLst>
                <a:ext uri="{FF2B5EF4-FFF2-40B4-BE49-F238E27FC236}">
                  <a16:creationId xmlns:a16="http://schemas.microsoft.com/office/drawing/2014/main" id="{998164F9-AD33-4B2D-9DC9-67FD2B01A4CE}"/>
                </a:ext>
              </a:extLst>
            </p:cNvPr>
            <p:cNvSpPr/>
            <p:nvPr/>
          </p:nvSpPr>
          <p:spPr>
            <a:xfrm>
              <a:off x="1635329" y="2378036"/>
              <a:ext cx="91862" cy="41755"/>
            </a:xfrm>
            <a:custGeom>
              <a:avLst/>
              <a:gdLst>
                <a:gd name="connsiteX0" fmla="*/ 5453 w 91861"/>
                <a:gd name="connsiteY0" fmla="*/ 5453 h 41755"/>
                <a:gd name="connsiteX1" fmla="*/ 92304 w 91861"/>
                <a:gd name="connsiteY1" fmla="*/ 5453 h 41755"/>
                <a:gd name="connsiteX2" fmla="*/ 92304 w 91861"/>
                <a:gd name="connsiteY2" fmla="*/ 36352 h 41755"/>
                <a:gd name="connsiteX3" fmla="*/ 5453 w 91861"/>
                <a:gd name="connsiteY3" fmla="*/ 36352 h 41755"/>
              </a:gdLst>
              <a:ahLst/>
              <a:cxnLst>
                <a:cxn ang="0">
                  <a:pos x="connsiteX0" y="connsiteY0"/>
                </a:cxn>
                <a:cxn ang="0">
                  <a:pos x="connsiteX1" y="connsiteY1"/>
                </a:cxn>
                <a:cxn ang="0">
                  <a:pos x="connsiteX2" y="connsiteY2"/>
                </a:cxn>
                <a:cxn ang="0">
                  <a:pos x="connsiteX3" y="connsiteY3"/>
                </a:cxn>
              </a:cxnLst>
              <a:rect l="l" t="t" r="r" b="b"/>
              <a:pathLst>
                <a:path w="91861" h="41755">
                  <a:moveTo>
                    <a:pt x="5453" y="5453"/>
                  </a:moveTo>
                  <a:lnTo>
                    <a:pt x="92304" y="5453"/>
                  </a:lnTo>
                  <a:lnTo>
                    <a:pt x="92304" y="36352"/>
                  </a:lnTo>
                  <a:lnTo>
                    <a:pt x="5453" y="36352"/>
                  </a:lnTo>
                  <a:close/>
                </a:path>
              </a:pathLst>
            </a:custGeom>
            <a:solidFill>
              <a:srgbClr val="0078D7"/>
            </a:solidFill>
            <a:ln w="829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21" name="Freeform: Shape 220">
              <a:extLst>
                <a:ext uri="{FF2B5EF4-FFF2-40B4-BE49-F238E27FC236}">
                  <a16:creationId xmlns:a16="http://schemas.microsoft.com/office/drawing/2014/main" id="{40F2BB90-C848-4D48-8A98-62F17A4635D4}"/>
                </a:ext>
              </a:extLst>
            </p:cNvPr>
            <p:cNvSpPr/>
            <p:nvPr/>
          </p:nvSpPr>
          <p:spPr>
            <a:xfrm>
              <a:off x="1635329" y="2455701"/>
              <a:ext cx="91862" cy="41755"/>
            </a:xfrm>
            <a:custGeom>
              <a:avLst/>
              <a:gdLst>
                <a:gd name="connsiteX0" fmla="*/ 5453 w 91861"/>
                <a:gd name="connsiteY0" fmla="*/ 5453 h 41755"/>
                <a:gd name="connsiteX1" fmla="*/ 92304 w 91861"/>
                <a:gd name="connsiteY1" fmla="*/ 5453 h 41755"/>
                <a:gd name="connsiteX2" fmla="*/ 92304 w 91861"/>
                <a:gd name="connsiteY2" fmla="*/ 36352 h 41755"/>
                <a:gd name="connsiteX3" fmla="*/ 5453 w 91861"/>
                <a:gd name="connsiteY3" fmla="*/ 36352 h 41755"/>
              </a:gdLst>
              <a:ahLst/>
              <a:cxnLst>
                <a:cxn ang="0">
                  <a:pos x="connsiteX0" y="connsiteY0"/>
                </a:cxn>
                <a:cxn ang="0">
                  <a:pos x="connsiteX1" y="connsiteY1"/>
                </a:cxn>
                <a:cxn ang="0">
                  <a:pos x="connsiteX2" y="connsiteY2"/>
                </a:cxn>
                <a:cxn ang="0">
                  <a:pos x="connsiteX3" y="connsiteY3"/>
                </a:cxn>
              </a:cxnLst>
              <a:rect l="l" t="t" r="r" b="b"/>
              <a:pathLst>
                <a:path w="91861" h="41755">
                  <a:moveTo>
                    <a:pt x="5453" y="5453"/>
                  </a:moveTo>
                  <a:lnTo>
                    <a:pt x="92304" y="5453"/>
                  </a:lnTo>
                  <a:lnTo>
                    <a:pt x="92304" y="36352"/>
                  </a:lnTo>
                  <a:lnTo>
                    <a:pt x="5453" y="36352"/>
                  </a:lnTo>
                  <a:close/>
                </a:path>
              </a:pathLst>
            </a:custGeom>
            <a:solidFill>
              <a:srgbClr val="D3D4D4"/>
            </a:solidFill>
            <a:ln w="829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22" name="Freeform: Shape 221">
              <a:extLst>
                <a:ext uri="{FF2B5EF4-FFF2-40B4-BE49-F238E27FC236}">
                  <a16:creationId xmlns:a16="http://schemas.microsoft.com/office/drawing/2014/main" id="{A5126609-56A3-4C05-BD27-215DDE8E85DF}"/>
                </a:ext>
              </a:extLst>
            </p:cNvPr>
            <p:cNvSpPr/>
            <p:nvPr/>
          </p:nvSpPr>
          <p:spPr>
            <a:xfrm>
              <a:off x="1635329" y="2417286"/>
              <a:ext cx="91862" cy="41755"/>
            </a:xfrm>
            <a:custGeom>
              <a:avLst/>
              <a:gdLst>
                <a:gd name="connsiteX0" fmla="*/ 5453 w 91861"/>
                <a:gd name="connsiteY0" fmla="*/ 5453 h 41755"/>
                <a:gd name="connsiteX1" fmla="*/ 92304 w 91861"/>
                <a:gd name="connsiteY1" fmla="*/ 5453 h 41755"/>
                <a:gd name="connsiteX2" fmla="*/ 92304 w 91861"/>
                <a:gd name="connsiteY2" fmla="*/ 36352 h 41755"/>
                <a:gd name="connsiteX3" fmla="*/ 5453 w 91861"/>
                <a:gd name="connsiteY3" fmla="*/ 36352 h 41755"/>
              </a:gdLst>
              <a:ahLst/>
              <a:cxnLst>
                <a:cxn ang="0">
                  <a:pos x="connsiteX0" y="connsiteY0"/>
                </a:cxn>
                <a:cxn ang="0">
                  <a:pos x="connsiteX1" y="connsiteY1"/>
                </a:cxn>
                <a:cxn ang="0">
                  <a:pos x="connsiteX2" y="connsiteY2"/>
                </a:cxn>
                <a:cxn ang="0">
                  <a:pos x="connsiteX3" y="connsiteY3"/>
                </a:cxn>
              </a:cxnLst>
              <a:rect l="l" t="t" r="r" b="b"/>
              <a:pathLst>
                <a:path w="91861" h="41755">
                  <a:moveTo>
                    <a:pt x="5453" y="5453"/>
                  </a:moveTo>
                  <a:lnTo>
                    <a:pt x="92304" y="5453"/>
                  </a:lnTo>
                  <a:lnTo>
                    <a:pt x="92304" y="36352"/>
                  </a:lnTo>
                  <a:lnTo>
                    <a:pt x="5453" y="36352"/>
                  </a:lnTo>
                  <a:close/>
                </a:path>
              </a:pathLst>
            </a:custGeom>
            <a:solidFill>
              <a:srgbClr val="D3D4D4"/>
            </a:solidFill>
            <a:ln w="829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23" name="Freeform: Shape 222">
              <a:extLst>
                <a:ext uri="{FF2B5EF4-FFF2-40B4-BE49-F238E27FC236}">
                  <a16:creationId xmlns:a16="http://schemas.microsoft.com/office/drawing/2014/main" id="{752E8D57-3464-4974-B78C-40F3217AC8E1}"/>
                </a:ext>
              </a:extLst>
            </p:cNvPr>
            <p:cNvSpPr/>
            <p:nvPr/>
          </p:nvSpPr>
          <p:spPr>
            <a:xfrm>
              <a:off x="1729696" y="2378036"/>
              <a:ext cx="91862" cy="41755"/>
            </a:xfrm>
            <a:custGeom>
              <a:avLst/>
              <a:gdLst>
                <a:gd name="connsiteX0" fmla="*/ 5453 w 91861"/>
                <a:gd name="connsiteY0" fmla="*/ 5453 h 41755"/>
                <a:gd name="connsiteX1" fmla="*/ 92304 w 91861"/>
                <a:gd name="connsiteY1" fmla="*/ 5453 h 41755"/>
                <a:gd name="connsiteX2" fmla="*/ 92304 w 91861"/>
                <a:gd name="connsiteY2" fmla="*/ 36352 h 41755"/>
                <a:gd name="connsiteX3" fmla="*/ 5453 w 91861"/>
                <a:gd name="connsiteY3" fmla="*/ 36352 h 41755"/>
              </a:gdLst>
              <a:ahLst/>
              <a:cxnLst>
                <a:cxn ang="0">
                  <a:pos x="connsiteX0" y="connsiteY0"/>
                </a:cxn>
                <a:cxn ang="0">
                  <a:pos x="connsiteX1" y="connsiteY1"/>
                </a:cxn>
                <a:cxn ang="0">
                  <a:pos x="connsiteX2" y="connsiteY2"/>
                </a:cxn>
                <a:cxn ang="0">
                  <a:pos x="connsiteX3" y="connsiteY3"/>
                </a:cxn>
              </a:cxnLst>
              <a:rect l="l" t="t" r="r" b="b"/>
              <a:pathLst>
                <a:path w="91861" h="41755">
                  <a:moveTo>
                    <a:pt x="5453" y="5453"/>
                  </a:moveTo>
                  <a:lnTo>
                    <a:pt x="92304" y="5453"/>
                  </a:lnTo>
                  <a:lnTo>
                    <a:pt x="92304" y="36352"/>
                  </a:lnTo>
                  <a:lnTo>
                    <a:pt x="5453" y="36352"/>
                  </a:lnTo>
                  <a:close/>
                </a:path>
              </a:pathLst>
            </a:custGeom>
            <a:solidFill>
              <a:srgbClr val="0078D7"/>
            </a:solidFill>
            <a:ln w="829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24" name="Freeform: Shape 223">
              <a:extLst>
                <a:ext uri="{FF2B5EF4-FFF2-40B4-BE49-F238E27FC236}">
                  <a16:creationId xmlns:a16="http://schemas.microsoft.com/office/drawing/2014/main" id="{856B41CC-B5B5-44F6-BFE6-124DEDA313C2}"/>
                </a:ext>
              </a:extLst>
            </p:cNvPr>
            <p:cNvSpPr/>
            <p:nvPr/>
          </p:nvSpPr>
          <p:spPr>
            <a:xfrm>
              <a:off x="1729696" y="2455701"/>
              <a:ext cx="91862" cy="41755"/>
            </a:xfrm>
            <a:custGeom>
              <a:avLst/>
              <a:gdLst>
                <a:gd name="connsiteX0" fmla="*/ 5453 w 91861"/>
                <a:gd name="connsiteY0" fmla="*/ 5453 h 41755"/>
                <a:gd name="connsiteX1" fmla="*/ 92304 w 91861"/>
                <a:gd name="connsiteY1" fmla="*/ 5453 h 41755"/>
                <a:gd name="connsiteX2" fmla="*/ 92304 w 91861"/>
                <a:gd name="connsiteY2" fmla="*/ 36352 h 41755"/>
                <a:gd name="connsiteX3" fmla="*/ 5453 w 91861"/>
                <a:gd name="connsiteY3" fmla="*/ 36352 h 41755"/>
              </a:gdLst>
              <a:ahLst/>
              <a:cxnLst>
                <a:cxn ang="0">
                  <a:pos x="connsiteX0" y="connsiteY0"/>
                </a:cxn>
                <a:cxn ang="0">
                  <a:pos x="connsiteX1" y="connsiteY1"/>
                </a:cxn>
                <a:cxn ang="0">
                  <a:pos x="connsiteX2" y="connsiteY2"/>
                </a:cxn>
                <a:cxn ang="0">
                  <a:pos x="connsiteX3" y="connsiteY3"/>
                </a:cxn>
              </a:cxnLst>
              <a:rect l="l" t="t" r="r" b="b"/>
              <a:pathLst>
                <a:path w="91861" h="41755">
                  <a:moveTo>
                    <a:pt x="5453" y="5453"/>
                  </a:moveTo>
                  <a:lnTo>
                    <a:pt x="92304" y="5453"/>
                  </a:lnTo>
                  <a:lnTo>
                    <a:pt x="92304" y="36352"/>
                  </a:lnTo>
                  <a:lnTo>
                    <a:pt x="5453" y="36352"/>
                  </a:lnTo>
                  <a:close/>
                </a:path>
              </a:pathLst>
            </a:custGeom>
            <a:solidFill>
              <a:srgbClr val="D3D4D4"/>
            </a:solidFill>
            <a:ln w="829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25" name="Freeform: Shape 224">
              <a:extLst>
                <a:ext uri="{FF2B5EF4-FFF2-40B4-BE49-F238E27FC236}">
                  <a16:creationId xmlns:a16="http://schemas.microsoft.com/office/drawing/2014/main" id="{062A2CF9-9547-4705-9996-2927C2BEC957}"/>
                </a:ext>
              </a:extLst>
            </p:cNvPr>
            <p:cNvSpPr/>
            <p:nvPr/>
          </p:nvSpPr>
          <p:spPr>
            <a:xfrm>
              <a:off x="1729696" y="2417286"/>
              <a:ext cx="91862" cy="41755"/>
            </a:xfrm>
            <a:custGeom>
              <a:avLst/>
              <a:gdLst>
                <a:gd name="connsiteX0" fmla="*/ 5453 w 91861"/>
                <a:gd name="connsiteY0" fmla="*/ 5453 h 41755"/>
                <a:gd name="connsiteX1" fmla="*/ 92304 w 91861"/>
                <a:gd name="connsiteY1" fmla="*/ 5453 h 41755"/>
                <a:gd name="connsiteX2" fmla="*/ 92304 w 91861"/>
                <a:gd name="connsiteY2" fmla="*/ 36352 h 41755"/>
                <a:gd name="connsiteX3" fmla="*/ 5453 w 91861"/>
                <a:gd name="connsiteY3" fmla="*/ 36352 h 41755"/>
              </a:gdLst>
              <a:ahLst/>
              <a:cxnLst>
                <a:cxn ang="0">
                  <a:pos x="connsiteX0" y="connsiteY0"/>
                </a:cxn>
                <a:cxn ang="0">
                  <a:pos x="connsiteX1" y="connsiteY1"/>
                </a:cxn>
                <a:cxn ang="0">
                  <a:pos x="connsiteX2" y="connsiteY2"/>
                </a:cxn>
                <a:cxn ang="0">
                  <a:pos x="connsiteX3" y="connsiteY3"/>
                </a:cxn>
              </a:cxnLst>
              <a:rect l="l" t="t" r="r" b="b"/>
              <a:pathLst>
                <a:path w="91861" h="41755">
                  <a:moveTo>
                    <a:pt x="5453" y="5453"/>
                  </a:moveTo>
                  <a:lnTo>
                    <a:pt x="92304" y="5453"/>
                  </a:lnTo>
                  <a:lnTo>
                    <a:pt x="92304" y="36352"/>
                  </a:lnTo>
                  <a:lnTo>
                    <a:pt x="5453" y="36352"/>
                  </a:lnTo>
                  <a:close/>
                </a:path>
              </a:pathLst>
            </a:custGeom>
            <a:solidFill>
              <a:srgbClr val="D3D4D4"/>
            </a:solidFill>
            <a:ln w="829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26" name="Freeform: Shape 225">
              <a:extLst>
                <a:ext uri="{FF2B5EF4-FFF2-40B4-BE49-F238E27FC236}">
                  <a16:creationId xmlns:a16="http://schemas.microsoft.com/office/drawing/2014/main" id="{CC716929-0BA0-4E0F-8859-B87D22942AE8}"/>
                </a:ext>
              </a:extLst>
            </p:cNvPr>
            <p:cNvSpPr/>
            <p:nvPr/>
          </p:nvSpPr>
          <p:spPr>
            <a:xfrm>
              <a:off x="1093345" y="2142536"/>
              <a:ext cx="183723" cy="183723"/>
            </a:xfrm>
            <a:custGeom>
              <a:avLst/>
              <a:gdLst>
                <a:gd name="connsiteX0" fmla="*/ 95645 w 183723"/>
                <a:gd name="connsiteY0" fmla="*/ 5453 h 183723"/>
                <a:gd name="connsiteX1" fmla="*/ 95645 w 183723"/>
                <a:gd name="connsiteY1" fmla="*/ 95645 h 183723"/>
                <a:gd name="connsiteX2" fmla="*/ 5453 w 183723"/>
                <a:gd name="connsiteY2" fmla="*/ 95645 h 183723"/>
                <a:gd name="connsiteX3" fmla="*/ 95645 w 183723"/>
                <a:gd name="connsiteY3" fmla="*/ 185836 h 183723"/>
                <a:gd name="connsiteX4" fmla="*/ 185836 w 183723"/>
                <a:gd name="connsiteY4" fmla="*/ 95645 h 183723"/>
                <a:gd name="connsiteX5" fmla="*/ 95645 w 183723"/>
                <a:gd name="connsiteY5" fmla="*/ 5453 h 183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3723" h="183723">
                  <a:moveTo>
                    <a:pt x="95645" y="5453"/>
                  </a:moveTo>
                  <a:lnTo>
                    <a:pt x="95645" y="95645"/>
                  </a:lnTo>
                  <a:lnTo>
                    <a:pt x="5453" y="95645"/>
                  </a:lnTo>
                  <a:cubicBezTo>
                    <a:pt x="5453" y="145751"/>
                    <a:pt x="45538" y="185836"/>
                    <a:pt x="95645" y="185836"/>
                  </a:cubicBezTo>
                  <a:cubicBezTo>
                    <a:pt x="145751" y="185836"/>
                    <a:pt x="185836" y="145751"/>
                    <a:pt x="185836" y="95645"/>
                  </a:cubicBezTo>
                  <a:cubicBezTo>
                    <a:pt x="185836" y="45538"/>
                    <a:pt x="145751" y="5453"/>
                    <a:pt x="95645" y="5453"/>
                  </a:cubicBezTo>
                </a:path>
              </a:pathLst>
            </a:custGeom>
            <a:solidFill>
              <a:srgbClr val="0078D7"/>
            </a:solidFill>
            <a:ln w="829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27" name="Freeform: Shape 226">
              <a:extLst>
                <a:ext uri="{FF2B5EF4-FFF2-40B4-BE49-F238E27FC236}">
                  <a16:creationId xmlns:a16="http://schemas.microsoft.com/office/drawing/2014/main" id="{34DCC425-2D2F-4DA8-ADEF-E8253430D125}"/>
                </a:ext>
              </a:extLst>
            </p:cNvPr>
            <p:cNvSpPr/>
            <p:nvPr/>
          </p:nvSpPr>
          <p:spPr>
            <a:xfrm>
              <a:off x="1069127" y="2115813"/>
              <a:ext cx="100213" cy="100213"/>
            </a:xfrm>
            <a:custGeom>
              <a:avLst/>
              <a:gdLst>
                <a:gd name="connsiteX0" fmla="*/ 95645 w 100212"/>
                <a:gd name="connsiteY0" fmla="*/ 5453 h 100212"/>
                <a:gd name="connsiteX1" fmla="*/ 5453 w 100212"/>
                <a:gd name="connsiteY1" fmla="*/ 95645 h 100212"/>
                <a:gd name="connsiteX2" fmla="*/ 95645 w 100212"/>
                <a:gd name="connsiteY2" fmla="*/ 95645 h 100212"/>
                <a:gd name="connsiteX3" fmla="*/ 95645 w 100212"/>
                <a:gd name="connsiteY3" fmla="*/ 5453 h 100212"/>
              </a:gdLst>
              <a:ahLst/>
              <a:cxnLst>
                <a:cxn ang="0">
                  <a:pos x="connsiteX0" y="connsiteY0"/>
                </a:cxn>
                <a:cxn ang="0">
                  <a:pos x="connsiteX1" y="connsiteY1"/>
                </a:cxn>
                <a:cxn ang="0">
                  <a:pos x="connsiteX2" y="connsiteY2"/>
                </a:cxn>
                <a:cxn ang="0">
                  <a:pos x="connsiteX3" y="connsiteY3"/>
                </a:cxn>
              </a:cxnLst>
              <a:rect l="l" t="t" r="r" b="b"/>
              <a:pathLst>
                <a:path w="100212" h="100212">
                  <a:moveTo>
                    <a:pt x="95645" y="5453"/>
                  </a:moveTo>
                  <a:cubicBezTo>
                    <a:pt x="45538" y="5453"/>
                    <a:pt x="5453" y="45538"/>
                    <a:pt x="5453" y="95645"/>
                  </a:cubicBezTo>
                  <a:lnTo>
                    <a:pt x="95645" y="95645"/>
                  </a:lnTo>
                  <a:lnTo>
                    <a:pt x="95645" y="5453"/>
                  </a:lnTo>
                  <a:close/>
                </a:path>
              </a:pathLst>
            </a:custGeom>
            <a:solidFill>
              <a:srgbClr val="818285"/>
            </a:solidFill>
            <a:ln w="829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28" name="Freeform: Shape 227">
              <a:extLst>
                <a:ext uri="{FF2B5EF4-FFF2-40B4-BE49-F238E27FC236}">
                  <a16:creationId xmlns:a16="http://schemas.microsoft.com/office/drawing/2014/main" id="{DCE0549C-A20B-43B1-9CA0-7B0447A454BF}"/>
                </a:ext>
              </a:extLst>
            </p:cNvPr>
            <p:cNvSpPr/>
            <p:nvPr/>
          </p:nvSpPr>
          <p:spPr>
            <a:xfrm>
              <a:off x="1624472" y="2114978"/>
              <a:ext cx="41755" cy="200425"/>
            </a:xfrm>
            <a:custGeom>
              <a:avLst/>
              <a:gdLst>
                <a:gd name="connsiteX0" fmla="*/ 5453 w 41755"/>
                <a:gd name="connsiteY0" fmla="*/ 5453 h 200425"/>
                <a:gd name="connsiteX1" fmla="*/ 43868 w 41755"/>
                <a:gd name="connsiteY1" fmla="*/ 5453 h 200425"/>
                <a:gd name="connsiteX2" fmla="*/ 43868 w 41755"/>
                <a:gd name="connsiteY2" fmla="*/ 198363 h 200425"/>
                <a:gd name="connsiteX3" fmla="*/ 5453 w 41755"/>
                <a:gd name="connsiteY3" fmla="*/ 198363 h 200425"/>
              </a:gdLst>
              <a:ahLst/>
              <a:cxnLst>
                <a:cxn ang="0">
                  <a:pos x="connsiteX0" y="connsiteY0"/>
                </a:cxn>
                <a:cxn ang="0">
                  <a:pos x="connsiteX1" y="connsiteY1"/>
                </a:cxn>
                <a:cxn ang="0">
                  <a:pos x="connsiteX2" y="connsiteY2"/>
                </a:cxn>
                <a:cxn ang="0">
                  <a:pos x="connsiteX3" y="connsiteY3"/>
                </a:cxn>
              </a:cxnLst>
              <a:rect l="l" t="t" r="r" b="b"/>
              <a:pathLst>
                <a:path w="41755" h="200425">
                  <a:moveTo>
                    <a:pt x="5453" y="5453"/>
                  </a:moveTo>
                  <a:lnTo>
                    <a:pt x="43868" y="5453"/>
                  </a:lnTo>
                  <a:lnTo>
                    <a:pt x="43868" y="198363"/>
                  </a:lnTo>
                  <a:lnTo>
                    <a:pt x="5453" y="198363"/>
                  </a:lnTo>
                  <a:close/>
                </a:path>
              </a:pathLst>
            </a:custGeom>
            <a:solidFill>
              <a:srgbClr val="0078D7"/>
            </a:solidFill>
            <a:ln w="829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29" name="Freeform: Shape 228">
              <a:extLst>
                <a:ext uri="{FF2B5EF4-FFF2-40B4-BE49-F238E27FC236}">
                  <a16:creationId xmlns:a16="http://schemas.microsoft.com/office/drawing/2014/main" id="{14E7C154-5FE8-4275-A48F-AF7CBD13E1E0}"/>
                </a:ext>
              </a:extLst>
            </p:cNvPr>
            <p:cNvSpPr/>
            <p:nvPr/>
          </p:nvSpPr>
          <p:spPr>
            <a:xfrm>
              <a:off x="1565180" y="2177611"/>
              <a:ext cx="41755" cy="133617"/>
            </a:xfrm>
            <a:custGeom>
              <a:avLst/>
              <a:gdLst>
                <a:gd name="connsiteX0" fmla="*/ 5453 w 41755"/>
                <a:gd name="connsiteY0" fmla="*/ 5453 h 133616"/>
                <a:gd name="connsiteX1" fmla="*/ 43868 w 41755"/>
                <a:gd name="connsiteY1" fmla="*/ 5453 h 133616"/>
                <a:gd name="connsiteX2" fmla="*/ 43868 w 41755"/>
                <a:gd name="connsiteY2" fmla="*/ 135730 h 133616"/>
                <a:gd name="connsiteX3" fmla="*/ 5453 w 41755"/>
                <a:gd name="connsiteY3" fmla="*/ 135730 h 133616"/>
              </a:gdLst>
              <a:ahLst/>
              <a:cxnLst>
                <a:cxn ang="0">
                  <a:pos x="connsiteX0" y="connsiteY0"/>
                </a:cxn>
                <a:cxn ang="0">
                  <a:pos x="connsiteX1" y="connsiteY1"/>
                </a:cxn>
                <a:cxn ang="0">
                  <a:pos x="connsiteX2" y="connsiteY2"/>
                </a:cxn>
                <a:cxn ang="0">
                  <a:pos x="connsiteX3" y="connsiteY3"/>
                </a:cxn>
              </a:cxnLst>
              <a:rect l="l" t="t" r="r" b="b"/>
              <a:pathLst>
                <a:path w="41755" h="133616">
                  <a:moveTo>
                    <a:pt x="5453" y="5453"/>
                  </a:moveTo>
                  <a:lnTo>
                    <a:pt x="43868" y="5453"/>
                  </a:lnTo>
                  <a:lnTo>
                    <a:pt x="43868" y="135730"/>
                  </a:lnTo>
                  <a:lnTo>
                    <a:pt x="5453" y="135730"/>
                  </a:lnTo>
                  <a:close/>
                </a:path>
              </a:pathLst>
            </a:custGeom>
            <a:solidFill>
              <a:srgbClr val="0078D7"/>
            </a:solidFill>
            <a:ln w="829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30" name="Freeform: Shape 229">
              <a:extLst>
                <a:ext uri="{FF2B5EF4-FFF2-40B4-BE49-F238E27FC236}">
                  <a16:creationId xmlns:a16="http://schemas.microsoft.com/office/drawing/2014/main" id="{3BB66B4E-F9A2-48A4-B921-997F6B1C8645}"/>
                </a:ext>
              </a:extLst>
            </p:cNvPr>
            <p:cNvSpPr/>
            <p:nvPr/>
          </p:nvSpPr>
          <p:spPr>
            <a:xfrm>
              <a:off x="1505887" y="2148382"/>
              <a:ext cx="41755" cy="167021"/>
            </a:xfrm>
            <a:custGeom>
              <a:avLst/>
              <a:gdLst>
                <a:gd name="connsiteX0" fmla="*/ 5453 w 41755"/>
                <a:gd name="connsiteY0" fmla="*/ 5453 h 167021"/>
                <a:gd name="connsiteX1" fmla="*/ 43868 w 41755"/>
                <a:gd name="connsiteY1" fmla="*/ 5453 h 167021"/>
                <a:gd name="connsiteX2" fmla="*/ 43868 w 41755"/>
                <a:gd name="connsiteY2" fmla="*/ 164959 h 167021"/>
                <a:gd name="connsiteX3" fmla="*/ 5453 w 41755"/>
                <a:gd name="connsiteY3" fmla="*/ 164959 h 167021"/>
              </a:gdLst>
              <a:ahLst/>
              <a:cxnLst>
                <a:cxn ang="0">
                  <a:pos x="connsiteX0" y="connsiteY0"/>
                </a:cxn>
                <a:cxn ang="0">
                  <a:pos x="connsiteX1" y="connsiteY1"/>
                </a:cxn>
                <a:cxn ang="0">
                  <a:pos x="connsiteX2" y="connsiteY2"/>
                </a:cxn>
                <a:cxn ang="0">
                  <a:pos x="connsiteX3" y="connsiteY3"/>
                </a:cxn>
              </a:cxnLst>
              <a:rect l="l" t="t" r="r" b="b"/>
              <a:pathLst>
                <a:path w="41755" h="167021">
                  <a:moveTo>
                    <a:pt x="5453" y="5453"/>
                  </a:moveTo>
                  <a:lnTo>
                    <a:pt x="43868" y="5453"/>
                  </a:lnTo>
                  <a:lnTo>
                    <a:pt x="43868" y="164959"/>
                  </a:lnTo>
                  <a:lnTo>
                    <a:pt x="5453" y="164959"/>
                  </a:lnTo>
                  <a:close/>
                </a:path>
              </a:pathLst>
            </a:custGeom>
            <a:solidFill>
              <a:srgbClr val="818285"/>
            </a:solidFill>
            <a:ln w="829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31" name="Freeform: Shape 230">
              <a:extLst>
                <a:ext uri="{FF2B5EF4-FFF2-40B4-BE49-F238E27FC236}">
                  <a16:creationId xmlns:a16="http://schemas.microsoft.com/office/drawing/2014/main" id="{60FD5277-6EBA-479B-A70A-FB599CE15AFA}"/>
                </a:ext>
              </a:extLst>
            </p:cNvPr>
            <p:cNvSpPr/>
            <p:nvPr/>
          </p:nvSpPr>
          <p:spPr>
            <a:xfrm>
              <a:off x="1445760" y="2233563"/>
              <a:ext cx="41755" cy="83511"/>
            </a:xfrm>
            <a:custGeom>
              <a:avLst/>
              <a:gdLst>
                <a:gd name="connsiteX0" fmla="*/ 5453 w 41755"/>
                <a:gd name="connsiteY0" fmla="*/ 5453 h 83510"/>
                <a:gd name="connsiteX1" fmla="*/ 43868 w 41755"/>
                <a:gd name="connsiteY1" fmla="*/ 5453 h 83510"/>
                <a:gd name="connsiteX2" fmla="*/ 43868 w 41755"/>
                <a:gd name="connsiteY2" fmla="*/ 79778 h 83510"/>
                <a:gd name="connsiteX3" fmla="*/ 5453 w 41755"/>
                <a:gd name="connsiteY3" fmla="*/ 79778 h 83510"/>
              </a:gdLst>
              <a:ahLst/>
              <a:cxnLst>
                <a:cxn ang="0">
                  <a:pos x="connsiteX0" y="connsiteY0"/>
                </a:cxn>
                <a:cxn ang="0">
                  <a:pos x="connsiteX1" y="connsiteY1"/>
                </a:cxn>
                <a:cxn ang="0">
                  <a:pos x="connsiteX2" y="connsiteY2"/>
                </a:cxn>
                <a:cxn ang="0">
                  <a:pos x="connsiteX3" y="connsiteY3"/>
                </a:cxn>
              </a:cxnLst>
              <a:rect l="l" t="t" r="r" b="b"/>
              <a:pathLst>
                <a:path w="41755" h="83510">
                  <a:moveTo>
                    <a:pt x="5453" y="5453"/>
                  </a:moveTo>
                  <a:lnTo>
                    <a:pt x="43868" y="5453"/>
                  </a:lnTo>
                  <a:lnTo>
                    <a:pt x="43868" y="79778"/>
                  </a:lnTo>
                  <a:lnTo>
                    <a:pt x="5453" y="79778"/>
                  </a:lnTo>
                  <a:close/>
                </a:path>
              </a:pathLst>
            </a:custGeom>
            <a:solidFill>
              <a:srgbClr val="595A5C"/>
            </a:solidFill>
            <a:ln w="829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32" name="Freeform: Shape 231">
              <a:extLst>
                <a:ext uri="{FF2B5EF4-FFF2-40B4-BE49-F238E27FC236}">
                  <a16:creationId xmlns:a16="http://schemas.microsoft.com/office/drawing/2014/main" id="{770C018C-44B9-449D-B954-06B260E6488A}"/>
                </a:ext>
              </a:extLst>
            </p:cNvPr>
            <p:cNvSpPr/>
            <p:nvPr/>
          </p:nvSpPr>
          <p:spPr>
            <a:xfrm>
              <a:off x="1684600" y="2177611"/>
              <a:ext cx="41755" cy="133617"/>
            </a:xfrm>
            <a:custGeom>
              <a:avLst/>
              <a:gdLst>
                <a:gd name="connsiteX0" fmla="*/ 5453 w 41755"/>
                <a:gd name="connsiteY0" fmla="*/ 5453 h 133616"/>
                <a:gd name="connsiteX1" fmla="*/ 43868 w 41755"/>
                <a:gd name="connsiteY1" fmla="*/ 5453 h 133616"/>
                <a:gd name="connsiteX2" fmla="*/ 43868 w 41755"/>
                <a:gd name="connsiteY2" fmla="*/ 135730 h 133616"/>
                <a:gd name="connsiteX3" fmla="*/ 5453 w 41755"/>
                <a:gd name="connsiteY3" fmla="*/ 135730 h 133616"/>
              </a:gdLst>
              <a:ahLst/>
              <a:cxnLst>
                <a:cxn ang="0">
                  <a:pos x="connsiteX0" y="connsiteY0"/>
                </a:cxn>
                <a:cxn ang="0">
                  <a:pos x="connsiteX1" y="connsiteY1"/>
                </a:cxn>
                <a:cxn ang="0">
                  <a:pos x="connsiteX2" y="connsiteY2"/>
                </a:cxn>
                <a:cxn ang="0">
                  <a:pos x="connsiteX3" y="connsiteY3"/>
                </a:cxn>
              </a:cxnLst>
              <a:rect l="l" t="t" r="r" b="b"/>
              <a:pathLst>
                <a:path w="41755" h="133616">
                  <a:moveTo>
                    <a:pt x="5453" y="5453"/>
                  </a:moveTo>
                  <a:lnTo>
                    <a:pt x="43868" y="5453"/>
                  </a:lnTo>
                  <a:lnTo>
                    <a:pt x="43868" y="135730"/>
                  </a:lnTo>
                  <a:lnTo>
                    <a:pt x="5453" y="135730"/>
                  </a:lnTo>
                  <a:close/>
                </a:path>
              </a:pathLst>
            </a:custGeom>
            <a:solidFill>
              <a:srgbClr val="A8AAAD"/>
            </a:solidFill>
            <a:ln w="829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sp>
        <p:nvSpPr>
          <p:cNvPr id="87" name="Rectangle 86">
            <a:extLst>
              <a:ext uri="{FF2B5EF4-FFF2-40B4-BE49-F238E27FC236}">
                <a16:creationId xmlns:a16="http://schemas.microsoft.com/office/drawing/2014/main" id="{2EE48200-A147-4B22-8A69-730E746A3C3F}"/>
              </a:ext>
            </a:extLst>
          </p:cNvPr>
          <p:cNvSpPr/>
          <p:nvPr/>
        </p:nvSpPr>
        <p:spPr bwMode="auto">
          <a:xfrm>
            <a:off x="4183096" y="2704604"/>
            <a:ext cx="2830452" cy="724371"/>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985751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D897A1D-FC57-4E45-8D1B-18B639938EF1}"/>
              </a:ext>
            </a:extLst>
          </p:cNvPr>
          <p:cNvSpPr/>
          <p:nvPr/>
        </p:nvSpPr>
        <p:spPr bwMode="auto">
          <a:xfrm>
            <a:off x="6096001" y="0"/>
            <a:ext cx="6095999"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 name="Title 1">
            <a:extLst>
              <a:ext uri="{FF2B5EF4-FFF2-40B4-BE49-F238E27FC236}">
                <a16:creationId xmlns:a16="http://schemas.microsoft.com/office/drawing/2014/main" id="{78F249DD-8074-486E-A8F4-C41B8844C935}"/>
              </a:ext>
            </a:extLst>
          </p:cNvPr>
          <p:cNvSpPr>
            <a:spLocks noGrp="1"/>
          </p:cNvSpPr>
          <p:nvPr>
            <p:ph type="title"/>
          </p:nvPr>
        </p:nvSpPr>
        <p:spPr>
          <a:xfrm>
            <a:off x="0" y="549478"/>
            <a:ext cx="6095998" cy="553998"/>
          </a:xfrm>
        </p:spPr>
        <p:txBody>
          <a:bodyPr/>
          <a:lstStyle/>
          <a:p>
            <a:pPr algn="ctr"/>
            <a:r>
              <a:rPr lang="en-US" altLang="en-US" dirty="0">
                <a:solidFill>
                  <a:srgbClr val="0070C0"/>
                </a:solidFill>
              </a:rPr>
              <a:t>Cognitive Services</a:t>
            </a:r>
            <a:endParaRPr lang="en-US" sz="2400" spc="-49" dirty="0">
              <a:solidFill>
                <a:srgbClr val="0070C0"/>
              </a:solidFill>
              <a:cs typeface="Segoe UI Semilight" panose="020B0402040204020203" pitchFamily="34" charset="0"/>
            </a:endParaRPr>
          </a:p>
        </p:txBody>
      </p:sp>
      <p:sp>
        <p:nvSpPr>
          <p:cNvPr id="51" name="Title 1">
            <a:extLst>
              <a:ext uri="{FF2B5EF4-FFF2-40B4-BE49-F238E27FC236}">
                <a16:creationId xmlns:a16="http://schemas.microsoft.com/office/drawing/2014/main" id="{D9BA3765-3037-49A1-8CED-1BA3B1A7F47E}"/>
              </a:ext>
            </a:extLst>
          </p:cNvPr>
          <p:cNvSpPr txBox="1">
            <a:spLocks/>
          </p:cNvSpPr>
          <p:nvPr/>
        </p:nvSpPr>
        <p:spPr>
          <a:xfrm>
            <a:off x="6273776" y="549478"/>
            <a:ext cx="5740448"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3600" b="1" i="0" u="none" strike="noStrike" kern="1200" cap="none" spc="-50" normalizeH="0" baseline="0" noProof="0" dirty="0">
                <a:ln w="3175">
                  <a:noFill/>
                </a:ln>
                <a:solidFill>
                  <a:srgbClr val="FFFFFF"/>
                </a:solidFill>
                <a:effectLst/>
                <a:uLnTx/>
                <a:uFillTx/>
                <a:latin typeface="Segoe UI Semibold"/>
                <a:ea typeface="+mn-ea"/>
                <a:cs typeface="Segoe UI" pitchFamily="34" charset="0"/>
              </a:rPr>
              <a:t>Bot Service</a:t>
            </a:r>
            <a:endParaRPr kumimoji="0" lang="en-US" sz="2400" b="1" i="0" u="none" strike="noStrike" kern="1200" cap="none" spc="-49" normalizeH="0" baseline="0" noProof="0" dirty="0">
              <a:ln w="3175">
                <a:noFill/>
              </a:ln>
              <a:solidFill>
                <a:srgbClr val="FFFFFF"/>
              </a:solidFill>
              <a:effectLst/>
              <a:uLnTx/>
              <a:uFillTx/>
              <a:latin typeface="Segoe UI Semibold"/>
              <a:ea typeface="+mn-ea"/>
              <a:cs typeface="Segoe UI Semilight" panose="020B0402040204020203" pitchFamily="34" charset="0"/>
            </a:endParaRPr>
          </a:p>
        </p:txBody>
      </p:sp>
      <p:sp>
        <p:nvSpPr>
          <p:cNvPr id="16" name="TextBox 15">
            <a:extLst>
              <a:ext uri="{FF2B5EF4-FFF2-40B4-BE49-F238E27FC236}">
                <a16:creationId xmlns:a16="http://schemas.microsoft.com/office/drawing/2014/main" id="{F019E3DF-3FA9-4A42-A9D4-16BF85492A88}"/>
              </a:ext>
            </a:extLst>
          </p:cNvPr>
          <p:cNvSpPr txBox="1"/>
          <p:nvPr/>
        </p:nvSpPr>
        <p:spPr>
          <a:xfrm>
            <a:off x="387696" y="1979802"/>
            <a:ext cx="5029200" cy="1692771"/>
          </a:xfrm>
          <a:prstGeom prst="rect">
            <a:avLst/>
          </a:prstGeom>
          <a:noFill/>
        </p:spPr>
        <p:txBody>
          <a:bodyPr wrap="square" lIns="0" tIns="0" rIns="0" bIns="0" rtlCol="0">
            <a:spAutoFit/>
          </a:bodyPr>
          <a:lstStyle/>
          <a:p>
            <a:pPr marL="0" marR="0" lvl="0" indent="0" algn="l" defTabSz="699111" rtl="0" eaLnBrk="1" fontAlgn="auto" latinLnBrk="0" hangingPunct="1">
              <a:lnSpc>
                <a:spcPct val="100000"/>
              </a:lnSpc>
              <a:spcBef>
                <a:spcPts val="900"/>
              </a:spcBef>
              <a:spcAft>
                <a:spcPts val="900"/>
              </a:spcAft>
              <a:buClrTx/>
              <a:buSzTx/>
              <a:buFontTx/>
              <a:buNone/>
              <a:tabLst/>
              <a:defRPr/>
            </a:pPr>
            <a:r>
              <a:rPr kumimoji="0" lang="en-US" sz="2000" b="0" i="0" u="none" strike="noStrike" kern="0" cap="none" spc="0" normalizeH="0" baseline="0" noProof="0" dirty="0">
                <a:ln w="3175">
                  <a:noFill/>
                </a:ln>
                <a:solidFill>
                  <a:srgbClr val="0070C0"/>
                </a:solidFill>
                <a:effectLst/>
                <a:uLnTx/>
                <a:uFillTx/>
                <a:latin typeface="Segoe UI" panose="020B0502040204020203" pitchFamily="34" charset="0"/>
                <a:ea typeface="+mn-ea"/>
                <a:cs typeface="Segoe UI" panose="020B0502040204020203" pitchFamily="34" charset="0"/>
              </a:rPr>
              <a:t>Infuse your apps with powerful, pre-trained AI models</a:t>
            </a:r>
          </a:p>
          <a:p>
            <a:pPr marL="0" marR="0" lvl="0" indent="0" algn="l" defTabSz="699111" rtl="0" eaLnBrk="1" fontAlgn="auto" latinLnBrk="0" hangingPunct="1">
              <a:lnSpc>
                <a:spcPct val="100000"/>
              </a:lnSpc>
              <a:spcBef>
                <a:spcPts val="900"/>
              </a:spcBef>
              <a:spcAft>
                <a:spcPts val="900"/>
              </a:spcAft>
              <a:buClrTx/>
              <a:buSzTx/>
              <a:buFontTx/>
              <a:buNone/>
              <a:tabLst/>
              <a:defRPr/>
            </a:pPr>
            <a:r>
              <a:rPr kumimoji="0" lang="en-US" sz="2000" b="0" i="0" u="none" strike="noStrike" kern="0" cap="none" spc="0" normalizeH="0" baseline="0" noProof="0" dirty="0">
                <a:ln w="3175">
                  <a:noFill/>
                </a:ln>
                <a:solidFill>
                  <a:srgbClr val="0070C0"/>
                </a:solidFill>
                <a:effectLst/>
                <a:uLnTx/>
                <a:uFillTx/>
                <a:latin typeface="Segoe UI" panose="020B0502040204020203" pitchFamily="34" charset="0"/>
                <a:ea typeface="+mn-ea"/>
                <a:cs typeface="Segoe UI" panose="020B0502040204020203" pitchFamily="34" charset="0"/>
              </a:rPr>
              <a:t>Customize easily and tailor to your needs</a:t>
            </a:r>
          </a:p>
          <a:p>
            <a:pPr marL="0" marR="0" lvl="0" indent="0" algn="l" defTabSz="699111" rtl="0" eaLnBrk="1" fontAlgn="auto" latinLnBrk="0" hangingPunct="1">
              <a:lnSpc>
                <a:spcPct val="100000"/>
              </a:lnSpc>
              <a:spcBef>
                <a:spcPts val="900"/>
              </a:spcBef>
              <a:spcAft>
                <a:spcPts val="900"/>
              </a:spcAft>
              <a:buClrTx/>
              <a:buSzTx/>
              <a:buFontTx/>
              <a:buNone/>
              <a:tabLst/>
              <a:defRPr/>
            </a:pPr>
            <a:r>
              <a:rPr kumimoji="0" lang="en-US" sz="2000" b="0" i="0" u="none" strike="noStrike" kern="0" cap="none" spc="0" normalizeH="0" baseline="0" noProof="0" dirty="0">
                <a:ln w="3175">
                  <a:noFill/>
                </a:ln>
                <a:solidFill>
                  <a:srgbClr val="0070C0"/>
                </a:solidFill>
                <a:effectLst/>
                <a:uLnTx/>
                <a:uFillTx/>
                <a:latin typeface="Segoe UI" panose="020B0502040204020203" pitchFamily="34" charset="0"/>
                <a:ea typeface="+mn-ea"/>
                <a:cs typeface="Segoe UI" panose="020B0502040204020203" pitchFamily="34" charset="0"/>
              </a:rPr>
              <a:t>Train in the cloud and deploy anywhere</a:t>
            </a:r>
          </a:p>
        </p:txBody>
      </p:sp>
      <p:sp>
        <p:nvSpPr>
          <p:cNvPr id="52" name="TextBox 51">
            <a:extLst>
              <a:ext uri="{FF2B5EF4-FFF2-40B4-BE49-F238E27FC236}">
                <a16:creationId xmlns:a16="http://schemas.microsoft.com/office/drawing/2014/main" id="{E96D686B-0131-451D-BDC9-887B17626DD6}"/>
              </a:ext>
            </a:extLst>
          </p:cNvPr>
          <p:cNvSpPr txBox="1"/>
          <p:nvPr/>
        </p:nvSpPr>
        <p:spPr>
          <a:xfrm>
            <a:off x="6723132" y="1979802"/>
            <a:ext cx="4757620" cy="2154436"/>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rPr>
              <a:t>Accelerate bot development with an integrated environment and pre-built templates</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rPr>
              <a:t>Engage your audience easily across multiple channels</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mn-cs"/>
            </a:endParaRPr>
          </a:p>
        </p:txBody>
      </p:sp>
      <p:grpSp>
        <p:nvGrpSpPr>
          <p:cNvPr id="7" name="Group 6">
            <a:extLst>
              <a:ext uri="{FF2B5EF4-FFF2-40B4-BE49-F238E27FC236}">
                <a16:creationId xmlns:a16="http://schemas.microsoft.com/office/drawing/2014/main" id="{BDC39377-645B-4503-B62C-7180EA15B68D}"/>
              </a:ext>
            </a:extLst>
          </p:cNvPr>
          <p:cNvGrpSpPr/>
          <p:nvPr/>
        </p:nvGrpSpPr>
        <p:grpSpPr>
          <a:xfrm>
            <a:off x="5813344" y="3146344"/>
            <a:ext cx="565312" cy="565312"/>
            <a:chOff x="5664926" y="3703417"/>
            <a:chExt cx="565312" cy="565312"/>
          </a:xfrm>
        </p:grpSpPr>
        <p:sp>
          <p:nvSpPr>
            <p:cNvPr id="8" name="Oval 7">
              <a:extLst>
                <a:ext uri="{FF2B5EF4-FFF2-40B4-BE49-F238E27FC236}">
                  <a16:creationId xmlns:a16="http://schemas.microsoft.com/office/drawing/2014/main" id="{6AB647C3-34B8-4C50-BC98-79A4E40013A9}"/>
                </a:ext>
              </a:extLst>
            </p:cNvPr>
            <p:cNvSpPr/>
            <p:nvPr/>
          </p:nvSpPr>
          <p:spPr bwMode="auto">
            <a:xfrm>
              <a:off x="5664926" y="3703417"/>
              <a:ext cx="565312" cy="56531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 name="Cross 8">
              <a:extLst>
                <a:ext uri="{FF2B5EF4-FFF2-40B4-BE49-F238E27FC236}">
                  <a16:creationId xmlns:a16="http://schemas.microsoft.com/office/drawing/2014/main" id="{E9EABA72-1F56-46EB-B5BA-3C185F4C3372}"/>
                </a:ext>
              </a:extLst>
            </p:cNvPr>
            <p:cNvSpPr/>
            <p:nvPr/>
          </p:nvSpPr>
          <p:spPr bwMode="auto">
            <a:xfrm>
              <a:off x="5807566" y="3847669"/>
              <a:ext cx="276806" cy="276806"/>
            </a:xfrm>
            <a:prstGeom prst="plus">
              <a:avLst>
                <a:gd name="adj" fmla="val 42959"/>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3" name="Group 2">
            <a:extLst>
              <a:ext uri="{FF2B5EF4-FFF2-40B4-BE49-F238E27FC236}">
                <a16:creationId xmlns:a16="http://schemas.microsoft.com/office/drawing/2014/main" id="{2EED3F4B-2C73-4002-B98F-3CB5E2ACD74B}"/>
              </a:ext>
            </a:extLst>
          </p:cNvPr>
          <p:cNvGrpSpPr/>
          <p:nvPr/>
        </p:nvGrpSpPr>
        <p:grpSpPr>
          <a:xfrm>
            <a:off x="6723132" y="4136710"/>
            <a:ext cx="4928766" cy="246249"/>
            <a:chOff x="6723132" y="4136710"/>
            <a:chExt cx="4928766" cy="246249"/>
          </a:xfrm>
        </p:grpSpPr>
        <p:sp>
          <p:nvSpPr>
            <p:cNvPr id="10" name="Freeform: Shape 9">
              <a:extLst>
                <a:ext uri="{FF2B5EF4-FFF2-40B4-BE49-F238E27FC236}">
                  <a16:creationId xmlns:a16="http://schemas.microsoft.com/office/drawing/2014/main" id="{5E72D34D-133B-490A-B332-3436F7F92132}"/>
                </a:ext>
              </a:extLst>
            </p:cNvPr>
            <p:cNvSpPr/>
            <p:nvPr/>
          </p:nvSpPr>
          <p:spPr>
            <a:xfrm>
              <a:off x="11070007" y="4247636"/>
              <a:ext cx="31488" cy="31750"/>
            </a:xfrm>
            <a:custGeom>
              <a:avLst/>
              <a:gdLst>
                <a:gd name="connsiteX0" fmla="*/ 17554 w 31487"/>
                <a:gd name="connsiteY0" fmla="*/ 1230 h 31750"/>
                <a:gd name="connsiteX1" fmla="*/ 33731 w 31487"/>
                <a:gd name="connsiteY1" fmla="*/ 17700 h 31750"/>
                <a:gd name="connsiteX2" fmla="*/ 17397 w 31487"/>
                <a:gd name="connsiteY2" fmla="*/ 34012 h 31750"/>
                <a:gd name="connsiteX3" fmla="*/ 1220 w 31487"/>
                <a:gd name="connsiteY3" fmla="*/ 17621 h 31750"/>
                <a:gd name="connsiteX4" fmla="*/ 17475 w 31487"/>
                <a:gd name="connsiteY4" fmla="*/ 1230 h 31750"/>
                <a:gd name="connsiteX5" fmla="*/ 17554 w 31487"/>
                <a:gd name="connsiteY5" fmla="*/ 1230 h 31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487" h="31750">
                  <a:moveTo>
                    <a:pt x="17554" y="1230"/>
                  </a:moveTo>
                  <a:cubicBezTo>
                    <a:pt x="26532" y="1274"/>
                    <a:pt x="33774" y="8648"/>
                    <a:pt x="33731" y="17700"/>
                  </a:cubicBezTo>
                  <a:cubicBezTo>
                    <a:pt x="33687" y="26753"/>
                    <a:pt x="26374" y="34056"/>
                    <a:pt x="17397" y="34012"/>
                  </a:cubicBezTo>
                  <a:cubicBezTo>
                    <a:pt x="8450" y="33968"/>
                    <a:pt x="1220" y="26642"/>
                    <a:pt x="1220" y="17621"/>
                  </a:cubicBezTo>
                  <a:cubicBezTo>
                    <a:pt x="1220" y="8568"/>
                    <a:pt x="8497" y="1230"/>
                    <a:pt x="17475" y="1230"/>
                  </a:cubicBezTo>
                  <a:cubicBezTo>
                    <a:pt x="17503" y="1230"/>
                    <a:pt x="17526" y="1230"/>
                    <a:pt x="17554" y="1230"/>
                  </a:cubicBezTo>
                  <a:close/>
                </a:path>
              </a:pathLst>
            </a:custGeom>
            <a:solidFill>
              <a:schemeClr val="bg1"/>
            </a:solidFill>
            <a:ln w="393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11" name="Freeform: Shape 10">
              <a:extLst>
                <a:ext uri="{FF2B5EF4-FFF2-40B4-BE49-F238E27FC236}">
                  <a16:creationId xmlns:a16="http://schemas.microsoft.com/office/drawing/2014/main" id="{F1969FBA-E479-4864-88A2-63E789EB424B}"/>
                </a:ext>
              </a:extLst>
            </p:cNvPr>
            <p:cNvSpPr/>
            <p:nvPr/>
          </p:nvSpPr>
          <p:spPr>
            <a:xfrm>
              <a:off x="10925458" y="4215795"/>
              <a:ext cx="31488" cy="107156"/>
            </a:xfrm>
            <a:custGeom>
              <a:avLst/>
              <a:gdLst>
                <a:gd name="connsiteX0" fmla="*/ 30485 w 31487"/>
                <a:gd name="connsiteY0" fmla="*/ 17196 h 107156"/>
                <a:gd name="connsiteX1" fmla="*/ 30485 w 31487"/>
                <a:gd name="connsiteY1" fmla="*/ 16760 h 107156"/>
                <a:gd name="connsiteX2" fmla="*/ 16622 w 31487"/>
                <a:gd name="connsiteY2" fmla="*/ 1250 h 107156"/>
                <a:gd name="connsiteX3" fmla="*/ 1240 w 31487"/>
                <a:gd name="connsiteY3" fmla="*/ 15228 h 107156"/>
                <a:gd name="connsiteX4" fmla="*/ 1240 w 31487"/>
                <a:gd name="connsiteY4" fmla="*/ 16760 h 107156"/>
                <a:gd name="connsiteX5" fmla="*/ 1240 w 31487"/>
                <a:gd name="connsiteY5" fmla="*/ 17077 h 107156"/>
                <a:gd name="connsiteX6" fmla="*/ 1240 w 31487"/>
                <a:gd name="connsiteY6" fmla="*/ 17077 h 107156"/>
                <a:gd name="connsiteX7" fmla="*/ 1240 w 31487"/>
                <a:gd name="connsiteY7" fmla="*/ 91333 h 107156"/>
                <a:gd name="connsiteX8" fmla="*/ 1437 w 31487"/>
                <a:gd name="connsiteY8" fmla="*/ 91333 h 107156"/>
                <a:gd name="connsiteX9" fmla="*/ 15300 w 31487"/>
                <a:gd name="connsiteY9" fmla="*/ 106843 h 107156"/>
                <a:gd name="connsiteX10" fmla="*/ 30681 w 31487"/>
                <a:gd name="connsiteY10" fmla="*/ 92865 h 107156"/>
                <a:gd name="connsiteX11" fmla="*/ 30681 w 31487"/>
                <a:gd name="connsiteY11" fmla="*/ 91333 h 107156"/>
                <a:gd name="connsiteX12" fmla="*/ 30681 w 31487"/>
                <a:gd name="connsiteY12" fmla="*/ 91333 h 107156"/>
                <a:gd name="connsiteX13" fmla="*/ 30681 w 31487"/>
                <a:gd name="connsiteY13" fmla="*/ 17196 h 107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487" h="107156">
                  <a:moveTo>
                    <a:pt x="30485" y="17196"/>
                  </a:moveTo>
                  <a:lnTo>
                    <a:pt x="30485" y="16760"/>
                  </a:lnTo>
                  <a:cubicBezTo>
                    <a:pt x="30902" y="8616"/>
                    <a:pt x="24699" y="1675"/>
                    <a:pt x="16622" y="1250"/>
                  </a:cubicBezTo>
                  <a:cubicBezTo>
                    <a:pt x="8546" y="829"/>
                    <a:pt x="1658" y="7088"/>
                    <a:pt x="1240" y="15228"/>
                  </a:cubicBezTo>
                  <a:cubicBezTo>
                    <a:pt x="1213" y="15740"/>
                    <a:pt x="1213" y="16252"/>
                    <a:pt x="1240" y="16760"/>
                  </a:cubicBezTo>
                  <a:lnTo>
                    <a:pt x="1240" y="17077"/>
                  </a:lnTo>
                  <a:lnTo>
                    <a:pt x="1240" y="17077"/>
                  </a:lnTo>
                  <a:lnTo>
                    <a:pt x="1240" y="91333"/>
                  </a:lnTo>
                  <a:lnTo>
                    <a:pt x="1437" y="91333"/>
                  </a:lnTo>
                  <a:cubicBezTo>
                    <a:pt x="1020" y="99477"/>
                    <a:pt x="7223" y="106418"/>
                    <a:pt x="15300" y="106843"/>
                  </a:cubicBezTo>
                  <a:cubicBezTo>
                    <a:pt x="23376" y="107263"/>
                    <a:pt x="30264" y="101004"/>
                    <a:pt x="30681" y="92865"/>
                  </a:cubicBezTo>
                  <a:cubicBezTo>
                    <a:pt x="30709" y="92353"/>
                    <a:pt x="30709" y="91841"/>
                    <a:pt x="30681" y="91333"/>
                  </a:cubicBezTo>
                  <a:lnTo>
                    <a:pt x="30681" y="91333"/>
                  </a:lnTo>
                  <a:lnTo>
                    <a:pt x="30681" y="17196"/>
                  </a:lnTo>
                  <a:close/>
                </a:path>
              </a:pathLst>
            </a:custGeom>
            <a:solidFill>
              <a:schemeClr val="bg1"/>
            </a:solidFill>
            <a:ln w="393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12" name="Freeform: Shape 11">
              <a:extLst>
                <a:ext uri="{FF2B5EF4-FFF2-40B4-BE49-F238E27FC236}">
                  <a16:creationId xmlns:a16="http://schemas.microsoft.com/office/drawing/2014/main" id="{C017E808-0529-4740-AB5B-9743A0684A36}"/>
                </a:ext>
              </a:extLst>
            </p:cNvPr>
            <p:cNvSpPr/>
            <p:nvPr/>
          </p:nvSpPr>
          <p:spPr>
            <a:xfrm>
              <a:off x="10819523" y="4177302"/>
              <a:ext cx="90527" cy="142875"/>
            </a:xfrm>
            <a:custGeom>
              <a:avLst/>
              <a:gdLst>
                <a:gd name="connsiteX0" fmla="*/ 87102 w 90526"/>
                <a:gd name="connsiteY0" fmla="*/ 121253 h 142875"/>
                <a:gd name="connsiteX1" fmla="*/ 60259 w 90526"/>
                <a:gd name="connsiteY1" fmla="*/ 84741 h 142875"/>
                <a:gd name="connsiteX2" fmla="*/ 79467 w 90526"/>
                <a:gd name="connsiteY2" fmla="*/ 65651 h 142875"/>
                <a:gd name="connsiteX3" fmla="*/ 79467 w 90526"/>
                <a:gd name="connsiteY3" fmla="*/ 65651 h 142875"/>
                <a:gd name="connsiteX4" fmla="*/ 79010 w 90526"/>
                <a:gd name="connsiteY4" fmla="*/ 44553 h 142875"/>
                <a:gd name="connsiteX5" fmla="*/ 68800 w 90526"/>
                <a:gd name="connsiteY5" fmla="*/ 40410 h 142875"/>
                <a:gd name="connsiteX6" fmla="*/ 68800 w 90526"/>
                <a:gd name="connsiteY6" fmla="*/ 40410 h 142875"/>
                <a:gd name="connsiteX7" fmla="*/ 57858 w 90526"/>
                <a:gd name="connsiteY7" fmla="*/ 45331 h 142875"/>
                <a:gd name="connsiteX8" fmla="*/ 57858 w 90526"/>
                <a:gd name="connsiteY8" fmla="*/ 45331 h 142875"/>
                <a:gd name="connsiteX9" fmla="*/ 30582 w 90526"/>
                <a:gd name="connsiteY9" fmla="*/ 72279 h 142875"/>
                <a:gd name="connsiteX10" fmla="*/ 30582 w 90526"/>
                <a:gd name="connsiteY10" fmla="*/ 17470 h 142875"/>
                <a:gd name="connsiteX11" fmla="*/ 30582 w 90526"/>
                <a:gd name="connsiteY11" fmla="*/ 17470 h 142875"/>
                <a:gd name="connsiteX12" fmla="*/ 30582 w 90526"/>
                <a:gd name="connsiteY12" fmla="*/ 16637 h 142875"/>
                <a:gd name="connsiteX13" fmla="*/ 16834 w 90526"/>
                <a:gd name="connsiteY13" fmla="*/ 1250 h 142875"/>
                <a:gd name="connsiteX14" fmla="*/ 1574 w 90526"/>
                <a:gd name="connsiteY14" fmla="*/ 15113 h 142875"/>
                <a:gd name="connsiteX15" fmla="*/ 1574 w 90526"/>
                <a:gd name="connsiteY15" fmla="*/ 16637 h 142875"/>
                <a:gd name="connsiteX16" fmla="*/ 1574 w 90526"/>
                <a:gd name="connsiteY16" fmla="*/ 17153 h 142875"/>
                <a:gd name="connsiteX17" fmla="*/ 1220 w 90526"/>
                <a:gd name="connsiteY17" fmla="*/ 17153 h 142875"/>
                <a:gd name="connsiteX18" fmla="*/ 1220 w 90526"/>
                <a:gd name="connsiteY18" fmla="*/ 129627 h 142875"/>
                <a:gd name="connsiteX19" fmla="*/ 1574 w 90526"/>
                <a:gd name="connsiteY19" fmla="*/ 129627 h 142875"/>
                <a:gd name="connsiteX20" fmla="*/ 1574 w 90526"/>
                <a:gd name="connsiteY20" fmla="*/ 129905 h 142875"/>
                <a:gd name="connsiteX21" fmla="*/ 15606 w 90526"/>
                <a:gd name="connsiteY21" fmla="*/ 144887 h 142875"/>
                <a:gd name="connsiteX22" fmla="*/ 30464 w 90526"/>
                <a:gd name="connsiteY22" fmla="*/ 130739 h 142875"/>
                <a:gd name="connsiteX23" fmla="*/ 30661 w 90526"/>
                <a:gd name="connsiteY23" fmla="*/ 130739 h 142875"/>
                <a:gd name="connsiteX24" fmla="*/ 30661 w 90526"/>
                <a:gd name="connsiteY24" fmla="*/ 111331 h 142875"/>
                <a:gd name="connsiteX25" fmla="*/ 38100 w 90526"/>
                <a:gd name="connsiteY25" fmla="*/ 104346 h 142875"/>
                <a:gd name="connsiteX26" fmla="*/ 62424 w 90526"/>
                <a:gd name="connsiteY26" fmla="*/ 137128 h 142875"/>
                <a:gd name="connsiteX27" fmla="*/ 75137 w 90526"/>
                <a:gd name="connsiteY27" fmla="*/ 144669 h 142875"/>
                <a:gd name="connsiteX28" fmla="*/ 89826 w 90526"/>
                <a:gd name="connsiteY28" fmla="*/ 129401 h 142875"/>
                <a:gd name="connsiteX29" fmla="*/ 87457 w 90526"/>
                <a:gd name="connsiteY29" fmla="*/ 121491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90526" h="142875">
                  <a:moveTo>
                    <a:pt x="87102" y="121253"/>
                  </a:moveTo>
                  <a:lnTo>
                    <a:pt x="60259" y="84741"/>
                  </a:lnTo>
                  <a:lnTo>
                    <a:pt x="79467" y="65651"/>
                  </a:lnTo>
                  <a:lnTo>
                    <a:pt x="79467" y="65651"/>
                  </a:lnTo>
                  <a:cubicBezTo>
                    <a:pt x="85119" y="59698"/>
                    <a:pt x="84914" y="50252"/>
                    <a:pt x="79010" y="44553"/>
                  </a:cubicBezTo>
                  <a:cubicBezTo>
                    <a:pt x="76263" y="41898"/>
                    <a:pt x="72606" y="40418"/>
                    <a:pt x="68800" y="40410"/>
                  </a:cubicBezTo>
                  <a:lnTo>
                    <a:pt x="68800" y="40410"/>
                  </a:lnTo>
                  <a:cubicBezTo>
                    <a:pt x="64620" y="40382"/>
                    <a:pt x="60629" y="42176"/>
                    <a:pt x="57858" y="45331"/>
                  </a:cubicBezTo>
                  <a:lnTo>
                    <a:pt x="57858" y="45331"/>
                  </a:lnTo>
                  <a:lnTo>
                    <a:pt x="30582" y="72279"/>
                  </a:lnTo>
                  <a:lnTo>
                    <a:pt x="30582" y="17470"/>
                  </a:lnTo>
                  <a:lnTo>
                    <a:pt x="30582" y="17470"/>
                  </a:lnTo>
                  <a:cubicBezTo>
                    <a:pt x="30602" y="17193"/>
                    <a:pt x="30602" y="16915"/>
                    <a:pt x="30582" y="16637"/>
                  </a:cubicBezTo>
                  <a:cubicBezTo>
                    <a:pt x="30999" y="8561"/>
                    <a:pt x="24843" y="1671"/>
                    <a:pt x="16834" y="1250"/>
                  </a:cubicBezTo>
                  <a:cubicBezTo>
                    <a:pt x="8824" y="830"/>
                    <a:pt x="1991" y="7037"/>
                    <a:pt x="1574" y="15113"/>
                  </a:cubicBezTo>
                  <a:cubicBezTo>
                    <a:pt x="1546" y="15621"/>
                    <a:pt x="1546" y="16129"/>
                    <a:pt x="1574" y="16637"/>
                  </a:cubicBezTo>
                  <a:lnTo>
                    <a:pt x="1574" y="17153"/>
                  </a:lnTo>
                  <a:lnTo>
                    <a:pt x="1220" y="17153"/>
                  </a:lnTo>
                  <a:lnTo>
                    <a:pt x="1220" y="129627"/>
                  </a:lnTo>
                  <a:lnTo>
                    <a:pt x="1574" y="129627"/>
                  </a:lnTo>
                  <a:cubicBezTo>
                    <a:pt x="1554" y="129719"/>
                    <a:pt x="1554" y="129814"/>
                    <a:pt x="1574" y="129905"/>
                  </a:cubicBezTo>
                  <a:cubicBezTo>
                    <a:pt x="1346" y="137950"/>
                    <a:pt x="7628" y="144657"/>
                    <a:pt x="15606" y="144887"/>
                  </a:cubicBezTo>
                  <a:cubicBezTo>
                    <a:pt x="23584" y="145117"/>
                    <a:pt x="30236" y="138783"/>
                    <a:pt x="30464" y="130739"/>
                  </a:cubicBezTo>
                  <a:lnTo>
                    <a:pt x="30661" y="130739"/>
                  </a:lnTo>
                  <a:lnTo>
                    <a:pt x="30661" y="111331"/>
                  </a:lnTo>
                  <a:lnTo>
                    <a:pt x="38100" y="104346"/>
                  </a:lnTo>
                  <a:lnTo>
                    <a:pt x="62424" y="137128"/>
                  </a:lnTo>
                  <a:cubicBezTo>
                    <a:pt x="65006" y="141768"/>
                    <a:pt x="69863" y="144649"/>
                    <a:pt x="75137" y="144669"/>
                  </a:cubicBezTo>
                  <a:cubicBezTo>
                    <a:pt x="83375" y="144542"/>
                    <a:pt x="89952" y="137708"/>
                    <a:pt x="89826" y="129401"/>
                  </a:cubicBezTo>
                  <a:cubicBezTo>
                    <a:pt x="89783" y="126591"/>
                    <a:pt x="88964" y="123853"/>
                    <a:pt x="87457" y="121491"/>
                  </a:cubicBezTo>
                  <a:close/>
                </a:path>
              </a:pathLst>
            </a:custGeom>
            <a:solidFill>
              <a:schemeClr val="bg1"/>
            </a:solidFill>
            <a:ln w="393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13" name="Freeform: Shape 12">
              <a:extLst>
                <a:ext uri="{FF2B5EF4-FFF2-40B4-BE49-F238E27FC236}">
                  <a16:creationId xmlns:a16="http://schemas.microsoft.com/office/drawing/2014/main" id="{9F8F3F0B-FF94-40DD-8B0E-FD4AB21B7A01}"/>
                </a:ext>
              </a:extLst>
            </p:cNvPr>
            <p:cNvSpPr/>
            <p:nvPr/>
          </p:nvSpPr>
          <p:spPr>
            <a:xfrm>
              <a:off x="10976056" y="4177460"/>
              <a:ext cx="90527" cy="142875"/>
            </a:xfrm>
            <a:custGeom>
              <a:avLst/>
              <a:gdLst>
                <a:gd name="connsiteX0" fmla="*/ 86905 w 90526"/>
                <a:gd name="connsiteY0" fmla="*/ 121253 h 142875"/>
                <a:gd name="connsiteX1" fmla="*/ 87102 w 90526"/>
                <a:gd name="connsiteY1" fmla="*/ 121253 h 142875"/>
                <a:gd name="connsiteX2" fmla="*/ 60259 w 90526"/>
                <a:gd name="connsiteY2" fmla="*/ 84741 h 142875"/>
                <a:gd name="connsiteX3" fmla="*/ 79466 w 90526"/>
                <a:gd name="connsiteY3" fmla="*/ 65651 h 142875"/>
                <a:gd name="connsiteX4" fmla="*/ 79466 w 90526"/>
                <a:gd name="connsiteY4" fmla="*/ 65651 h 142875"/>
                <a:gd name="connsiteX5" fmla="*/ 79010 w 90526"/>
                <a:gd name="connsiteY5" fmla="*/ 44553 h 142875"/>
                <a:gd name="connsiteX6" fmla="*/ 68800 w 90526"/>
                <a:gd name="connsiteY6" fmla="*/ 40410 h 142875"/>
                <a:gd name="connsiteX7" fmla="*/ 68800 w 90526"/>
                <a:gd name="connsiteY7" fmla="*/ 40410 h 142875"/>
                <a:gd name="connsiteX8" fmla="*/ 57858 w 90526"/>
                <a:gd name="connsiteY8" fmla="*/ 45331 h 142875"/>
                <a:gd name="connsiteX9" fmla="*/ 57858 w 90526"/>
                <a:gd name="connsiteY9" fmla="*/ 45331 h 142875"/>
                <a:gd name="connsiteX10" fmla="*/ 30543 w 90526"/>
                <a:gd name="connsiteY10" fmla="*/ 72279 h 142875"/>
                <a:gd name="connsiteX11" fmla="*/ 30543 w 90526"/>
                <a:gd name="connsiteY11" fmla="*/ 17470 h 142875"/>
                <a:gd name="connsiteX12" fmla="*/ 30543 w 90526"/>
                <a:gd name="connsiteY12" fmla="*/ 17470 h 142875"/>
                <a:gd name="connsiteX13" fmla="*/ 30543 w 90526"/>
                <a:gd name="connsiteY13" fmla="*/ 16637 h 142875"/>
                <a:gd name="connsiteX14" fmla="*/ 16794 w 90526"/>
                <a:gd name="connsiteY14" fmla="*/ 1250 h 142875"/>
                <a:gd name="connsiteX15" fmla="*/ 1535 w 90526"/>
                <a:gd name="connsiteY15" fmla="*/ 15113 h 142875"/>
                <a:gd name="connsiteX16" fmla="*/ 1535 w 90526"/>
                <a:gd name="connsiteY16" fmla="*/ 16637 h 142875"/>
                <a:gd name="connsiteX17" fmla="*/ 1535 w 90526"/>
                <a:gd name="connsiteY17" fmla="*/ 17153 h 142875"/>
                <a:gd name="connsiteX18" fmla="*/ 1220 w 90526"/>
                <a:gd name="connsiteY18" fmla="*/ 17153 h 142875"/>
                <a:gd name="connsiteX19" fmla="*/ 1220 w 90526"/>
                <a:gd name="connsiteY19" fmla="*/ 129627 h 142875"/>
                <a:gd name="connsiteX20" fmla="*/ 1574 w 90526"/>
                <a:gd name="connsiteY20" fmla="*/ 129627 h 142875"/>
                <a:gd name="connsiteX21" fmla="*/ 1574 w 90526"/>
                <a:gd name="connsiteY21" fmla="*/ 129905 h 142875"/>
                <a:gd name="connsiteX22" fmla="*/ 16235 w 90526"/>
                <a:gd name="connsiteY22" fmla="*/ 144252 h 142875"/>
                <a:gd name="connsiteX23" fmla="*/ 30425 w 90526"/>
                <a:gd name="connsiteY23" fmla="*/ 130739 h 142875"/>
                <a:gd name="connsiteX24" fmla="*/ 30621 w 90526"/>
                <a:gd name="connsiteY24" fmla="*/ 130739 h 142875"/>
                <a:gd name="connsiteX25" fmla="*/ 30621 w 90526"/>
                <a:gd name="connsiteY25" fmla="*/ 111331 h 142875"/>
                <a:gd name="connsiteX26" fmla="*/ 38100 w 90526"/>
                <a:gd name="connsiteY26" fmla="*/ 104346 h 142875"/>
                <a:gd name="connsiteX27" fmla="*/ 62384 w 90526"/>
                <a:gd name="connsiteY27" fmla="*/ 137128 h 142875"/>
                <a:gd name="connsiteX28" fmla="*/ 82194 w 90526"/>
                <a:gd name="connsiteY28" fmla="*/ 143204 h 142875"/>
                <a:gd name="connsiteX29" fmla="*/ 89936 w 90526"/>
                <a:gd name="connsiteY29" fmla="*/ 129667 h 142875"/>
                <a:gd name="connsiteX30" fmla="*/ 86905 w 90526"/>
                <a:gd name="connsiteY30" fmla="*/ 121253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0526" h="142875">
                  <a:moveTo>
                    <a:pt x="86905" y="121253"/>
                  </a:moveTo>
                  <a:lnTo>
                    <a:pt x="87102" y="121253"/>
                  </a:lnTo>
                  <a:lnTo>
                    <a:pt x="60259" y="84741"/>
                  </a:lnTo>
                  <a:lnTo>
                    <a:pt x="79466" y="65651"/>
                  </a:lnTo>
                  <a:lnTo>
                    <a:pt x="79466" y="65651"/>
                  </a:lnTo>
                  <a:cubicBezTo>
                    <a:pt x="85119" y="59698"/>
                    <a:pt x="84914" y="50252"/>
                    <a:pt x="79010" y="44553"/>
                  </a:cubicBezTo>
                  <a:cubicBezTo>
                    <a:pt x="76263" y="41898"/>
                    <a:pt x="72606" y="40418"/>
                    <a:pt x="68800" y="40410"/>
                  </a:cubicBezTo>
                  <a:lnTo>
                    <a:pt x="68800" y="40410"/>
                  </a:lnTo>
                  <a:cubicBezTo>
                    <a:pt x="64620" y="40390"/>
                    <a:pt x="60637" y="42184"/>
                    <a:pt x="57858" y="45331"/>
                  </a:cubicBezTo>
                  <a:lnTo>
                    <a:pt x="57858" y="45331"/>
                  </a:lnTo>
                  <a:lnTo>
                    <a:pt x="30543" y="72279"/>
                  </a:lnTo>
                  <a:lnTo>
                    <a:pt x="30543" y="17470"/>
                  </a:lnTo>
                  <a:lnTo>
                    <a:pt x="30543" y="17470"/>
                  </a:lnTo>
                  <a:lnTo>
                    <a:pt x="30543" y="16637"/>
                  </a:lnTo>
                  <a:cubicBezTo>
                    <a:pt x="30960" y="8561"/>
                    <a:pt x="24804" y="1671"/>
                    <a:pt x="16794" y="1250"/>
                  </a:cubicBezTo>
                  <a:cubicBezTo>
                    <a:pt x="8785" y="829"/>
                    <a:pt x="1952" y="7037"/>
                    <a:pt x="1535" y="15113"/>
                  </a:cubicBezTo>
                  <a:cubicBezTo>
                    <a:pt x="1507" y="15621"/>
                    <a:pt x="1507" y="16129"/>
                    <a:pt x="1535" y="16637"/>
                  </a:cubicBezTo>
                  <a:lnTo>
                    <a:pt x="1535" y="17153"/>
                  </a:lnTo>
                  <a:lnTo>
                    <a:pt x="1220" y="17153"/>
                  </a:lnTo>
                  <a:lnTo>
                    <a:pt x="1220" y="129627"/>
                  </a:lnTo>
                  <a:lnTo>
                    <a:pt x="1574" y="129627"/>
                  </a:lnTo>
                  <a:lnTo>
                    <a:pt x="1574" y="129905"/>
                  </a:lnTo>
                  <a:cubicBezTo>
                    <a:pt x="1692" y="137950"/>
                    <a:pt x="8257" y="144371"/>
                    <a:pt x="16235" y="144252"/>
                  </a:cubicBezTo>
                  <a:cubicBezTo>
                    <a:pt x="23722" y="144137"/>
                    <a:pt x="29885" y="138271"/>
                    <a:pt x="30425" y="130739"/>
                  </a:cubicBezTo>
                  <a:lnTo>
                    <a:pt x="30621" y="130739"/>
                  </a:lnTo>
                  <a:lnTo>
                    <a:pt x="30621" y="111331"/>
                  </a:lnTo>
                  <a:lnTo>
                    <a:pt x="38100" y="104346"/>
                  </a:lnTo>
                  <a:lnTo>
                    <a:pt x="62384" y="137128"/>
                  </a:lnTo>
                  <a:cubicBezTo>
                    <a:pt x="66191" y="144324"/>
                    <a:pt x="75058" y="147042"/>
                    <a:pt x="82194" y="143204"/>
                  </a:cubicBezTo>
                  <a:cubicBezTo>
                    <a:pt x="87126" y="140553"/>
                    <a:pt x="90129" y="135299"/>
                    <a:pt x="89936" y="129667"/>
                  </a:cubicBezTo>
                  <a:cubicBezTo>
                    <a:pt x="89794" y="126619"/>
                    <a:pt x="88736" y="123682"/>
                    <a:pt x="86905" y="121253"/>
                  </a:cubicBezTo>
                  <a:close/>
                </a:path>
              </a:pathLst>
            </a:custGeom>
            <a:solidFill>
              <a:schemeClr val="bg1"/>
            </a:solidFill>
            <a:ln w="393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14" name="Freeform: Shape 13">
              <a:extLst>
                <a:ext uri="{FF2B5EF4-FFF2-40B4-BE49-F238E27FC236}">
                  <a16:creationId xmlns:a16="http://schemas.microsoft.com/office/drawing/2014/main" id="{245E4712-B5C8-4A57-9B7F-C8E00D57C63B}"/>
                </a:ext>
              </a:extLst>
            </p:cNvPr>
            <p:cNvSpPr/>
            <p:nvPr/>
          </p:nvSpPr>
          <p:spPr>
            <a:xfrm>
              <a:off x="7342769" y="4141711"/>
              <a:ext cx="188926" cy="230188"/>
            </a:xfrm>
            <a:custGeom>
              <a:avLst/>
              <a:gdLst>
                <a:gd name="connsiteX0" fmla="*/ 1220 w 188925"/>
                <a:gd name="connsiteY0" fmla="*/ 186848 h 230187"/>
                <a:gd name="connsiteX1" fmla="*/ 1220 w 188925"/>
                <a:gd name="connsiteY1" fmla="*/ 46990 h 230187"/>
                <a:gd name="connsiteX2" fmla="*/ 123943 w 188925"/>
                <a:gd name="connsiteY2" fmla="*/ 1230 h 230187"/>
                <a:gd name="connsiteX3" fmla="*/ 190618 w 188925"/>
                <a:gd name="connsiteY3" fmla="*/ 22741 h 230187"/>
                <a:gd name="connsiteX4" fmla="*/ 190618 w 188925"/>
                <a:gd name="connsiteY4" fmla="*/ 211058 h 230187"/>
                <a:gd name="connsiteX5" fmla="*/ 123943 w 188925"/>
                <a:gd name="connsiteY5" fmla="*/ 231338 h 230187"/>
                <a:gd name="connsiteX6" fmla="*/ 1220 w 188925"/>
                <a:gd name="connsiteY6" fmla="*/ 186848 h 230187"/>
                <a:gd name="connsiteX7" fmla="*/ 123943 w 188925"/>
                <a:gd name="connsiteY7" fmla="*/ 201731 h 230187"/>
                <a:gd name="connsiteX8" fmla="*/ 123943 w 188925"/>
                <a:gd name="connsiteY8" fmla="*/ 38893 h 230187"/>
                <a:gd name="connsiteX9" fmla="*/ 43886 w 188925"/>
                <a:gd name="connsiteY9" fmla="*/ 57745 h 230187"/>
                <a:gd name="connsiteX10" fmla="*/ 43886 w 188925"/>
                <a:gd name="connsiteY10" fmla="*/ 168037 h 230187"/>
                <a:gd name="connsiteX11" fmla="*/ 1220 w 188925"/>
                <a:gd name="connsiteY11" fmla="*/ 186848 h 230187"/>
                <a:gd name="connsiteX12" fmla="*/ 1220 w 188925"/>
                <a:gd name="connsiteY12" fmla="*/ 186848 h 230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8925" h="230187">
                  <a:moveTo>
                    <a:pt x="1220" y="186848"/>
                  </a:moveTo>
                  <a:lnTo>
                    <a:pt x="1220" y="46990"/>
                  </a:lnTo>
                  <a:lnTo>
                    <a:pt x="123943" y="1230"/>
                  </a:lnTo>
                  <a:lnTo>
                    <a:pt x="190618" y="22741"/>
                  </a:lnTo>
                  <a:lnTo>
                    <a:pt x="190618" y="211058"/>
                  </a:lnTo>
                  <a:lnTo>
                    <a:pt x="123943" y="231338"/>
                  </a:lnTo>
                  <a:lnTo>
                    <a:pt x="1220" y="186848"/>
                  </a:lnTo>
                  <a:lnTo>
                    <a:pt x="123943" y="201731"/>
                  </a:lnTo>
                  <a:lnTo>
                    <a:pt x="123943" y="38893"/>
                  </a:lnTo>
                  <a:lnTo>
                    <a:pt x="43886" y="57745"/>
                  </a:lnTo>
                  <a:lnTo>
                    <a:pt x="43886" y="168037"/>
                  </a:lnTo>
                  <a:lnTo>
                    <a:pt x="1220" y="186848"/>
                  </a:lnTo>
                  <a:lnTo>
                    <a:pt x="1220" y="186848"/>
                  </a:lnTo>
                  <a:close/>
                </a:path>
              </a:pathLst>
            </a:custGeom>
            <a:solidFill>
              <a:schemeClr val="bg1"/>
            </a:solidFill>
            <a:ln w="393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17" name="Freeform: Shape 16">
              <a:extLst>
                <a:ext uri="{FF2B5EF4-FFF2-40B4-BE49-F238E27FC236}">
                  <a16:creationId xmlns:a16="http://schemas.microsoft.com/office/drawing/2014/main" id="{6D7602B4-2967-4F59-BFE0-212868E4DEC3}"/>
                </a:ext>
              </a:extLst>
            </p:cNvPr>
            <p:cNvSpPr/>
            <p:nvPr/>
          </p:nvSpPr>
          <p:spPr>
            <a:xfrm>
              <a:off x="9082508" y="4150690"/>
              <a:ext cx="224349" cy="230188"/>
            </a:xfrm>
            <a:custGeom>
              <a:avLst/>
              <a:gdLst>
                <a:gd name="connsiteX0" fmla="*/ 149307 w 224349"/>
                <a:gd name="connsiteY0" fmla="*/ 230426 h 230187"/>
                <a:gd name="connsiteX1" fmla="*/ 138995 w 224349"/>
                <a:gd name="connsiteY1" fmla="*/ 227330 h 230187"/>
                <a:gd name="connsiteX2" fmla="*/ 120969 w 224349"/>
                <a:gd name="connsiteY2" fmla="*/ 226259 h 230187"/>
                <a:gd name="connsiteX3" fmla="*/ 96723 w 224349"/>
                <a:gd name="connsiteY3" fmla="*/ 225227 h 230187"/>
                <a:gd name="connsiteX4" fmla="*/ 10644 w 224349"/>
                <a:gd name="connsiteY4" fmla="*/ 146249 h 230187"/>
                <a:gd name="connsiteX5" fmla="*/ 8086 w 224349"/>
                <a:gd name="connsiteY5" fmla="*/ 115570 h 230187"/>
                <a:gd name="connsiteX6" fmla="*/ 4976 w 224349"/>
                <a:gd name="connsiteY6" fmla="*/ 85447 h 230187"/>
                <a:gd name="connsiteX7" fmla="*/ 42250 w 224349"/>
                <a:gd name="connsiteY7" fmla="*/ 5001 h 230187"/>
                <a:gd name="connsiteX8" fmla="*/ 63740 w 224349"/>
                <a:gd name="connsiteY8" fmla="*/ 1230 h 230187"/>
                <a:gd name="connsiteX9" fmla="*/ 89520 w 224349"/>
                <a:gd name="connsiteY9" fmla="*/ 6945 h 230187"/>
                <a:gd name="connsiteX10" fmla="*/ 112191 w 224349"/>
                <a:gd name="connsiteY10" fmla="*/ 9565 h 230187"/>
                <a:gd name="connsiteX11" fmla="*/ 139507 w 224349"/>
                <a:gd name="connsiteY11" fmla="*/ 12144 h 230187"/>
                <a:gd name="connsiteX12" fmla="*/ 212165 w 224349"/>
                <a:gd name="connsiteY12" fmla="*/ 71398 h 230187"/>
                <a:gd name="connsiteX13" fmla="*/ 221965 w 224349"/>
                <a:gd name="connsiteY13" fmla="*/ 129620 h 230187"/>
                <a:gd name="connsiteX14" fmla="*/ 223500 w 224349"/>
                <a:gd name="connsiteY14" fmla="*/ 148828 h 230187"/>
                <a:gd name="connsiteX15" fmla="*/ 203820 w 224349"/>
                <a:gd name="connsiteY15" fmla="*/ 217964 h 230187"/>
                <a:gd name="connsiteX16" fmla="*/ 177528 w 224349"/>
                <a:gd name="connsiteY16" fmla="*/ 230942 h 230187"/>
                <a:gd name="connsiteX17" fmla="*/ 149701 w 224349"/>
                <a:gd name="connsiteY17" fmla="*/ 230426 h 230187"/>
                <a:gd name="connsiteX18" fmla="*/ 135374 w 224349"/>
                <a:gd name="connsiteY18" fmla="*/ 190421 h 230187"/>
                <a:gd name="connsiteX19" fmla="*/ 173002 w 224349"/>
                <a:gd name="connsiteY19" fmla="*/ 163910 h 230187"/>
                <a:gd name="connsiteX20" fmla="*/ 168357 w 224349"/>
                <a:gd name="connsiteY20" fmla="*/ 120253 h 230187"/>
                <a:gd name="connsiteX21" fmla="*/ 118371 w 224349"/>
                <a:gd name="connsiteY21" fmla="*/ 98425 h 230187"/>
                <a:gd name="connsiteX22" fmla="*/ 90032 w 224349"/>
                <a:gd name="connsiteY22" fmla="*/ 86995 h 230187"/>
                <a:gd name="connsiteX23" fmla="*/ 88851 w 224349"/>
                <a:gd name="connsiteY23" fmla="*/ 75267 h 230187"/>
                <a:gd name="connsiteX24" fmla="*/ 88851 w 224349"/>
                <a:gd name="connsiteY24" fmla="*/ 75267 h 230187"/>
                <a:gd name="connsiteX25" fmla="*/ 89001 w 224349"/>
                <a:gd name="connsiteY25" fmla="*/ 75089 h 230187"/>
                <a:gd name="connsiteX26" fmla="*/ 110137 w 224349"/>
                <a:gd name="connsiteY26" fmla="*/ 66239 h 230187"/>
                <a:gd name="connsiteX27" fmla="*/ 140522 w 224349"/>
                <a:gd name="connsiteY27" fmla="*/ 82868 h 230187"/>
                <a:gd name="connsiteX28" fmla="*/ 162682 w 224349"/>
                <a:gd name="connsiteY28" fmla="*/ 91718 h 230187"/>
                <a:gd name="connsiteX29" fmla="*/ 160635 w 224349"/>
                <a:gd name="connsiteY29" fmla="*/ 56356 h 230187"/>
                <a:gd name="connsiteX30" fmla="*/ 114230 w 224349"/>
                <a:gd name="connsiteY30" fmla="*/ 42347 h 230187"/>
                <a:gd name="connsiteX31" fmla="*/ 65779 w 224349"/>
                <a:gd name="connsiteY31" fmla="*/ 57428 h 230187"/>
                <a:gd name="connsiteX32" fmla="*/ 56018 w 224349"/>
                <a:gd name="connsiteY32" fmla="*/ 83384 h 230187"/>
                <a:gd name="connsiteX33" fmla="*/ 66290 w 224349"/>
                <a:gd name="connsiteY33" fmla="*/ 108863 h 230187"/>
                <a:gd name="connsiteX34" fmla="*/ 111160 w 224349"/>
                <a:gd name="connsiteY34" fmla="*/ 127556 h 230187"/>
                <a:gd name="connsiteX35" fmla="*/ 140522 w 224349"/>
                <a:gd name="connsiteY35" fmla="*/ 140057 h 230187"/>
                <a:gd name="connsiteX36" fmla="*/ 143632 w 224349"/>
                <a:gd name="connsiteY36" fmla="*/ 149384 h 230187"/>
                <a:gd name="connsiteX37" fmla="*/ 138987 w 224349"/>
                <a:gd name="connsiteY37" fmla="*/ 159782 h 230187"/>
                <a:gd name="connsiteX38" fmla="*/ 111672 w 224349"/>
                <a:gd name="connsiteY38" fmla="*/ 168116 h 230187"/>
                <a:gd name="connsiteX39" fmla="*/ 84356 w 224349"/>
                <a:gd name="connsiteY39" fmla="*/ 148273 h 230187"/>
                <a:gd name="connsiteX40" fmla="*/ 68376 w 224349"/>
                <a:gd name="connsiteY40" fmla="*/ 134779 h 230187"/>
                <a:gd name="connsiteX41" fmla="*/ 56018 w 224349"/>
                <a:gd name="connsiteY41" fmla="*/ 163354 h 230187"/>
                <a:gd name="connsiteX42" fmla="*/ 93094 w 224349"/>
                <a:gd name="connsiteY42" fmla="*/ 190381 h 230187"/>
                <a:gd name="connsiteX43" fmla="*/ 135878 w 224349"/>
                <a:gd name="connsiteY43" fmla="*/ 190381 h 230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224349" h="230187">
                  <a:moveTo>
                    <a:pt x="149307" y="230426"/>
                  </a:moveTo>
                  <a:cubicBezTo>
                    <a:pt x="146198" y="229394"/>
                    <a:pt x="141436" y="228362"/>
                    <a:pt x="138995" y="227330"/>
                  </a:cubicBezTo>
                  <a:cubicBezTo>
                    <a:pt x="136555" y="226298"/>
                    <a:pt x="132304" y="225743"/>
                    <a:pt x="120969" y="226259"/>
                  </a:cubicBezTo>
                  <a:cubicBezTo>
                    <a:pt x="112872" y="226759"/>
                    <a:pt x="104749" y="226413"/>
                    <a:pt x="96723" y="225227"/>
                  </a:cubicBezTo>
                  <a:cubicBezTo>
                    <a:pt x="55321" y="217853"/>
                    <a:pt x="21822" y="187119"/>
                    <a:pt x="10644" y="146249"/>
                  </a:cubicBezTo>
                  <a:cubicBezTo>
                    <a:pt x="8597" y="138311"/>
                    <a:pt x="8086" y="134342"/>
                    <a:pt x="8086" y="115570"/>
                  </a:cubicBezTo>
                  <a:cubicBezTo>
                    <a:pt x="8086" y="95290"/>
                    <a:pt x="7574" y="93742"/>
                    <a:pt x="4976" y="85447"/>
                  </a:cubicBezTo>
                  <a:cubicBezTo>
                    <a:pt x="-6761" y="52856"/>
                    <a:pt x="9924" y="16836"/>
                    <a:pt x="42250" y="5001"/>
                  </a:cubicBezTo>
                  <a:cubicBezTo>
                    <a:pt x="49138" y="2481"/>
                    <a:pt x="56411" y="1203"/>
                    <a:pt x="63740" y="1230"/>
                  </a:cubicBezTo>
                  <a:cubicBezTo>
                    <a:pt x="72627" y="1361"/>
                    <a:pt x="81397" y="3306"/>
                    <a:pt x="89520" y="6945"/>
                  </a:cubicBezTo>
                  <a:cubicBezTo>
                    <a:pt x="93653" y="9049"/>
                    <a:pt x="96211" y="9565"/>
                    <a:pt x="112191" y="9565"/>
                  </a:cubicBezTo>
                  <a:cubicBezTo>
                    <a:pt x="126636" y="9565"/>
                    <a:pt x="132304" y="10081"/>
                    <a:pt x="139507" y="12144"/>
                  </a:cubicBezTo>
                  <a:cubicBezTo>
                    <a:pt x="171325" y="19884"/>
                    <a:pt x="198007" y="41640"/>
                    <a:pt x="212165" y="71398"/>
                  </a:cubicBezTo>
                  <a:cubicBezTo>
                    <a:pt x="220902" y="89456"/>
                    <a:pt x="224303" y="109665"/>
                    <a:pt x="221965" y="129620"/>
                  </a:cubicBezTo>
                  <a:cubicBezTo>
                    <a:pt x="220942" y="141050"/>
                    <a:pt x="220942" y="142081"/>
                    <a:pt x="223500" y="148828"/>
                  </a:cubicBezTo>
                  <a:cubicBezTo>
                    <a:pt x="231766" y="173760"/>
                    <a:pt x="223941" y="201248"/>
                    <a:pt x="203820" y="217964"/>
                  </a:cubicBezTo>
                  <a:cubicBezTo>
                    <a:pt x="195889" y="223826"/>
                    <a:pt x="186986" y="228219"/>
                    <a:pt x="177528" y="230942"/>
                  </a:cubicBezTo>
                  <a:cubicBezTo>
                    <a:pt x="168310" y="232617"/>
                    <a:pt x="158852" y="232442"/>
                    <a:pt x="149701" y="230426"/>
                  </a:cubicBezTo>
                  <a:close/>
                  <a:moveTo>
                    <a:pt x="135374" y="190421"/>
                  </a:moveTo>
                  <a:cubicBezTo>
                    <a:pt x="152417" y="186769"/>
                    <a:pt x="167334" y="176371"/>
                    <a:pt x="173002" y="163910"/>
                  </a:cubicBezTo>
                  <a:cubicBezTo>
                    <a:pt x="180252" y="149729"/>
                    <a:pt x="178426" y="132560"/>
                    <a:pt x="168357" y="120253"/>
                  </a:cubicBezTo>
                  <a:cubicBezTo>
                    <a:pt x="160131" y="110887"/>
                    <a:pt x="147772" y="105688"/>
                    <a:pt x="118371" y="98425"/>
                  </a:cubicBezTo>
                  <a:cubicBezTo>
                    <a:pt x="98691" y="93742"/>
                    <a:pt x="94165" y="91678"/>
                    <a:pt x="90032" y="86995"/>
                  </a:cubicBezTo>
                  <a:cubicBezTo>
                    <a:pt x="86494" y="84086"/>
                    <a:pt x="85966" y="78835"/>
                    <a:pt x="88851" y="75267"/>
                  </a:cubicBezTo>
                  <a:cubicBezTo>
                    <a:pt x="88851" y="75267"/>
                    <a:pt x="88851" y="75267"/>
                    <a:pt x="88851" y="75267"/>
                  </a:cubicBezTo>
                  <a:lnTo>
                    <a:pt x="89001" y="75089"/>
                  </a:lnTo>
                  <a:cubicBezTo>
                    <a:pt x="92071" y="69890"/>
                    <a:pt x="99825" y="66755"/>
                    <a:pt x="110137" y="66239"/>
                  </a:cubicBezTo>
                  <a:cubicBezTo>
                    <a:pt x="125054" y="65207"/>
                    <a:pt x="131785" y="68858"/>
                    <a:pt x="140522" y="82868"/>
                  </a:cubicBezTo>
                  <a:cubicBezTo>
                    <a:pt x="147214" y="93266"/>
                    <a:pt x="153944" y="95885"/>
                    <a:pt x="162682" y="91718"/>
                  </a:cubicBezTo>
                  <a:cubicBezTo>
                    <a:pt x="174017" y="86003"/>
                    <a:pt x="172994" y="67270"/>
                    <a:pt x="160635" y="56356"/>
                  </a:cubicBezTo>
                  <a:cubicBezTo>
                    <a:pt x="148827" y="46514"/>
                    <a:pt x="135878" y="42347"/>
                    <a:pt x="114230" y="42347"/>
                  </a:cubicBezTo>
                  <a:cubicBezTo>
                    <a:pt x="91559" y="42347"/>
                    <a:pt x="76091" y="47030"/>
                    <a:pt x="65779" y="57428"/>
                  </a:cubicBezTo>
                  <a:cubicBezTo>
                    <a:pt x="57553" y="65723"/>
                    <a:pt x="56018" y="70406"/>
                    <a:pt x="56018" y="83384"/>
                  </a:cubicBezTo>
                  <a:cubicBezTo>
                    <a:pt x="56018" y="96361"/>
                    <a:pt x="57553" y="101045"/>
                    <a:pt x="66290" y="108863"/>
                  </a:cubicBezTo>
                  <a:cubicBezTo>
                    <a:pt x="75579" y="117713"/>
                    <a:pt x="83333" y="120769"/>
                    <a:pt x="111160" y="127556"/>
                  </a:cubicBezTo>
                  <a:cubicBezTo>
                    <a:pt x="130840" y="132239"/>
                    <a:pt x="135878" y="134858"/>
                    <a:pt x="140522" y="140057"/>
                  </a:cubicBezTo>
                  <a:cubicBezTo>
                    <a:pt x="142774" y="142609"/>
                    <a:pt x="143899" y="145979"/>
                    <a:pt x="143632" y="149384"/>
                  </a:cubicBezTo>
                  <a:cubicBezTo>
                    <a:pt x="144128" y="153452"/>
                    <a:pt x="142337" y="157460"/>
                    <a:pt x="138987" y="159782"/>
                  </a:cubicBezTo>
                  <a:cubicBezTo>
                    <a:pt x="132808" y="166013"/>
                    <a:pt x="123519" y="168632"/>
                    <a:pt x="111672" y="168116"/>
                  </a:cubicBezTo>
                  <a:cubicBezTo>
                    <a:pt x="97739" y="167085"/>
                    <a:pt x="91559" y="162917"/>
                    <a:pt x="84356" y="148273"/>
                  </a:cubicBezTo>
                  <a:cubicBezTo>
                    <a:pt x="79200" y="138430"/>
                    <a:pt x="75068" y="134779"/>
                    <a:pt x="68376" y="134779"/>
                  </a:cubicBezTo>
                  <a:cubicBezTo>
                    <a:pt x="53420" y="134779"/>
                    <a:pt x="48264" y="147241"/>
                    <a:pt x="56018" y="163354"/>
                  </a:cubicBezTo>
                  <a:cubicBezTo>
                    <a:pt x="62709" y="177403"/>
                    <a:pt x="76091" y="186730"/>
                    <a:pt x="93094" y="190381"/>
                  </a:cubicBezTo>
                  <a:cubicBezTo>
                    <a:pt x="107283" y="192445"/>
                    <a:pt x="121689" y="192445"/>
                    <a:pt x="135878" y="190381"/>
                  </a:cubicBezTo>
                  <a:close/>
                </a:path>
              </a:pathLst>
            </a:custGeom>
            <a:solidFill>
              <a:schemeClr val="bg1"/>
            </a:solidFill>
            <a:ln w="393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18" name="Freeform: Shape 17">
              <a:extLst>
                <a:ext uri="{FF2B5EF4-FFF2-40B4-BE49-F238E27FC236}">
                  <a16:creationId xmlns:a16="http://schemas.microsoft.com/office/drawing/2014/main" id="{3D8DBC84-4054-4A9E-ACA8-2F5389D92460}"/>
                </a:ext>
              </a:extLst>
            </p:cNvPr>
            <p:cNvSpPr/>
            <p:nvPr/>
          </p:nvSpPr>
          <p:spPr>
            <a:xfrm>
              <a:off x="6723132" y="4136710"/>
              <a:ext cx="240093" cy="242094"/>
            </a:xfrm>
            <a:custGeom>
              <a:avLst/>
              <a:gdLst>
                <a:gd name="connsiteX0" fmla="*/ 120322 w 240092"/>
                <a:gd name="connsiteY0" fmla="*/ 241339 h 242093"/>
                <a:gd name="connsiteX1" fmla="*/ 1220 w 240092"/>
                <a:gd name="connsiteY1" fmla="*/ 121324 h 242093"/>
                <a:gd name="connsiteX2" fmla="*/ 120243 w 240092"/>
                <a:gd name="connsiteY2" fmla="*/ 1230 h 242093"/>
                <a:gd name="connsiteX3" fmla="*/ 239345 w 240092"/>
                <a:gd name="connsiteY3" fmla="*/ 121245 h 242093"/>
                <a:gd name="connsiteX4" fmla="*/ 120322 w 240092"/>
                <a:gd name="connsiteY4" fmla="*/ 241339 h 242093"/>
                <a:gd name="connsiteX5" fmla="*/ 120322 w 240092"/>
                <a:gd name="connsiteY5" fmla="*/ 33258 h 242093"/>
                <a:gd name="connsiteX6" fmla="*/ 32983 w 240092"/>
                <a:gd name="connsiteY6" fmla="*/ 121324 h 242093"/>
                <a:gd name="connsiteX7" fmla="*/ 120322 w 240092"/>
                <a:gd name="connsiteY7" fmla="*/ 209391 h 242093"/>
                <a:gd name="connsiteX8" fmla="*/ 207660 w 240092"/>
                <a:gd name="connsiteY8" fmla="*/ 121324 h 242093"/>
                <a:gd name="connsiteX9" fmla="*/ 207660 w 240092"/>
                <a:gd name="connsiteY9" fmla="*/ 121245 h 242093"/>
                <a:gd name="connsiteX10" fmla="*/ 120322 w 240092"/>
                <a:gd name="connsiteY10" fmla="*/ 33258 h 242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0092" h="242093">
                  <a:moveTo>
                    <a:pt x="120322" y="241339"/>
                  </a:moveTo>
                  <a:cubicBezTo>
                    <a:pt x="54565" y="241361"/>
                    <a:pt x="1242" y="187629"/>
                    <a:pt x="1220" y="121324"/>
                  </a:cubicBezTo>
                  <a:cubicBezTo>
                    <a:pt x="1198" y="55020"/>
                    <a:pt x="54487" y="1252"/>
                    <a:pt x="120243" y="1230"/>
                  </a:cubicBezTo>
                  <a:cubicBezTo>
                    <a:pt x="185999" y="1208"/>
                    <a:pt x="239323" y="54941"/>
                    <a:pt x="239345" y="121245"/>
                  </a:cubicBezTo>
                  <a:cubicBezTo>
                    <a:pt x="239366" y="187549"/>
                    <a:pt x="186078" y="241318"/>
                    <a:pt x="120322" y="241339"/>
                  </a:cubicBezTo>
                  <a:moveTo>
                    <a:pt x="120322" y="33258"/>
                  </a:moveTo>
                  <a:cubicBezTo>
                    <a:pt x="72086" y="33258"/>
                    <a:pt x="32983" y="72687"/>
                    <a:pt x="32983" y="121324"/>
                  </a:cubicBezTo>
                  <a:cubicBezTo>
                    <a:pt x="32983" y="169962"/>
                    <a:pt x="72086" y="209391"/>
                    <a:pt x="120322" y="209391"/>
                  </a:cubicBezTo>
                  <a:cubicBezTo>
                    <a:pt x="168558" y="209391"/>
                    <a:pt x="207660" y="169962"/>
                    <a:pt x="207660" y="121324"/>
                  </a:cubicBezTo>
                  <a:lnTo>
                    <a:pt x="207660" y="121245"/>
                  </a:lnTo>
                  <a:cubicBezTo>
                    <a:pt x="207595" y="72647"/>
                    <a:pt x="168518" y="33280"/>
                    <a:pt x="120322" y="33258"/>
                  </a:cubicBezTo>
                </a:path>
              </a:pathLst>
            </a:custGeom>
            <a:solidFill>
              <a:schemeClr val="bg1"/>
            </a:solidFill>
            <a:ln w="393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19" name="Freeform: Shape 18">
              <a:extLst>
                <a:ext uri="{FF2B5EF4-FFF2-40B4-BE49-F238E27FC236}">
                  <a16:creationId xmlns:a16="http://schemas.microsoft.com/office/drawing/2014/main" id="{E3124FCD-A395-4064-8C15-0A4C79FCEC33}"/>
                </a:ext>
              </a:extLst>
            </p:cNvPr>
            <p:cNvSpPr/>
            <p:nvPr/>
          </p:nvSpPr>
          <p:spPr>
            <a:xfrm>
              <a:off x="6746945" y="4160721"/>
              <a:ext cx="192862" cy="194469"/>
            </a:xfrm>
            <a:custGeom>
              <a:avLst/>
              <a:gdLst>
                <a:gd name="connsiteX0" fmla="*/ 96509 w 192861"/>
                <a:gd name="connsiteY0" fmla="*/ 193318 h 194468"/>
                <a:gd name="connsiteX1" fmla="*/ 1220 w 192861"/>
                <a:gd name="connsiteY1" fmla="*/ 97313 h 194468"/>
                <a:gd name="connsiteX2" fmla="*/ 96430 w 192861"/>
                <a:gd name="connsiteY2" fmla="*/ 1230 h 194468"/>
                <a:gd name="connsiteX3" fmla="*/ 191720 w 192861"/>
                <a:gd name="connsiteY3" fmla="*/ 97234 h 194468"/>
                <a:gd name="connsiteX4" fmla="*/ 96509 w 192861"/>
                <a:gd name="connsiteY4" fmla="*/ 193318 h 194468"/>
                <a:gd name="connsiteX5" fmla="*/ 96509 w 192861"/>
                <a:gd name="connsiteY5" fmla="*/ 21232 h 194468"/>
                <a:gd name="connsiteX6" fmla="*/ 21136 w 192861"/>
                <a:gd name="connsiteY6" fmla="*/ 97313 h 194468"/>
                <a:gd name="connsiteX7" fmla="*/ 96588 w 192861"/>
                <a:gd name="connsiteY7" fmla="*/ 173315 h 194468"/>
                <a:gd name="connsiteX8" fmla="*/ 171961 w 192861"/>
                <a:gd name="connsiteY8" fmla="*/ 97234 h 194468"/>
                <a:gd name="connsiteX9" fmla="*/ 96509 w 192861"/>
                <a:gd name="connsiteY9" fmla="*/ 21232 h 194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2861" h="194468">
                  <a:moveTo>
                    <a:pt x="96509" y="193318"/>
                  </a:moveTo>
                  <a:cubicBezTo>
                    <a:pt x="43904" y="193339"/>
                    <a:pt x="1242" y="150357"/>
                    <a:pt x="1220" y="97313"/>
                  </a:cubicBezTo>
                  <a:cubicBezTo>
                    <a:pt x="1198" y="44270"/>
                    <a:pt x="43825" y="1252"/>
                    <a:pt x="96430" y="1230"/>
                  </a:cubicBezTo>
                  <a:cubicBezTo>
                    <a:pt x="149036" y="1208"/>
                    <a:pt x="191698" y="44191"/>
                    <a:pt x="191720" y="97234"/>
                  </a:cubicBezTo>
                  <a:cubicBezTo>
                    <a:pt x="191741" y="150278"/>
                    <a:pt x="149114" y="193296"/>
                    <a:pt x="96509" y="193318"/>
                  </a:cubicBezTo>
                  <a:moveTo>
                    <a:pt x="96509" y="21232"/>
                  </a:moveTo>
                  <a:cubicBezTo>
                    <a:pt x="54860" y="21254"/>
                    <a:pt x="21114" y="55317"/>
                    <a:pt x="21136" y="97313"/>
                  </a:cubicBezTo>
                  <a:cubicBezTo>
                    <a:pt x="21157" y="139310"/>
                    <a:pt x="54938" y="173337"/>
                    <a:pt x="96588" y="173315"/>
                  </a:cubicBezTo>
                  <a:cubicBezTo>
                    <a:pt x="138237" y="173293"/>
                    <a:pt x="171983" y="139231"/>
                    <a:pt x="171961" y="97234"/>
                  </a:cubicBezTo>
                  <a:cubicBezTo>
                    <a:pt x="171940" y="55238"/>
                    <a:pt x="138159" y="21211"/>
                    <a:pt x="96509" y="21232"/>
                  </a:cubicBezTo>
                </a:path>
              </a:pathLst>
            </a:custGeom>
            <a:solidFill>
              <a:schemeClr val="bg1"/>
            </a:solidFill>
            <a:ln w="393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20" name="Freeform: Shape 19">
              <a:extLst>
                <a:ext uri="{FF2B5EF4-FFF2-40B4-BE49-F238E27FC236}">
                  <a16:creationId xmlns:a16="http://schemas.microsoft.com/office/drawing/2014/main" id="{6B9CA8F0-5796-4DD7-B079-948E938BD079}"/>
                </a:ext>
              </a:extLst>
            </p:cNvPr>
            <p:cNvSpPr/>
            <p:nvPr/>
          </p:nvSpPr>
          <p:spPr>
            <a:xfrm>
              <a:off x="8491306" y="4156365"/>
              <a:ext cx="216477" cy="218281"/>
            </a:xfrm>
            <a:custGeom>
              <a:avLst/>
              <a:gdLst>
                <a:gd name="connsiteX0" fmla="*/ 110088 w 216477"/>
                <a:gd name="connsiteY0" fmla="*/ 1230 h 218281"/>
                <a:gd name="connsiteX1" fmla="*/ 1220 w 216477"/>
                <a:gd name="connsiteY1" fmla="*/ 111006 h 218281"/>
                <a:gd name="connsiteX2" fmla="*/ 110088 w 216477"/>
                <a:gd name="connsiteY2" fmla="*/ 220781 h 218281"/>
                <a:gd name="connsiteX3" fmla="*/ 218957 w 216477"/>
                <a:gd name="connsiteY3" fmla="*/ 111006 h 218281"/>
                <a:gd name="connsiteX4" fmla="*/ 218957 w 216477"/>
                <a:gd name="connsiteY4" fmla="*/ 110926 h 218281"/>
                <a:gd name="connsiteX5" fmla="*/ 110088 w 216477"/>
                <a:gd name="connsiteY5" fmla="*/ 1230 h 218281"/>
                <a:gd name="connsiteX6" fmla="*/ 189240 w 216477"/>
                <a:gd name="connsiteY6" fmla="*/ 64532 h 218281"/>
                <a:gd name="connsiteX7" fmla="*/ 158973 w 216477"/>
                <a:gd name="connsiteY7" fmla="*/ 64532 h 218281"/>
                <a:gd name="connsiteX8" fmla="*/ 149841 w 216477"/>
                <a:gd name="connsiteY8" fmla="*/ 35957 h 218281"/>
                <a:gd name="connsiteX9" fmla="*/ 144331 w 216477"/>
                <a:gd name="connsiteY9" fmla="*/ 25320 h 218281"/>
                <a:gd name="connsiteX10" fmla="*/ 189240 w 216477"/>
                <a:gd name="connsiteY10" fmla="*/ 64532 h 218281"/>
                <a:gd name="connsiteX11" fmla="*/ 201678 w 216477"/>
                <a:gd name="connsiteY11" fmla="*/ 110926 h 218281"/>
                <a:gd name="connsiteX12" fmla="*/ 198135 w 216477"/>
                <a:gd name="connsiteY12" fmla="*/ 136485 h 218281"/>
                <a:gd name="connsiteX13" fmla="*/ 162436 w 216477"/>
                <a:gd name="connsiteY13" fmla="*/ 136485 h 218281"/>
                <a:gd name="connsiteX14" fmla="*/ 163814 w 216477"/>
                <a:gd name="connsiteY14" fmla="*/ 110966 h 218281"/>
                <a:gd name="connsiteX15" fmla="*/ 162003 w 216477"/>
                <a:gd name="connsiteY15" fmla="*/ 81954 h 218281"/>
                <a:gd name="connsiteX16" fmla="*/ 197033 w 216477"/>
                <a:gd name="connsiteY16" fmla="*/ 81954 h 218281"/>
                <a:gd name="connsiteX17" fmla="*/ 201678 w 216477"/>
                <a:gd name="connsiteY17" fmla="*/ 110926 h 218281"/>
                <a:gd name="connsiteX18" fmla="*/ 110167 w 216477"/>
                <a:gd name="connsiteY18" fmla="*/ 203319 h 218281"/>
                <a:gd name="connsiteX19" fmla="*/ 86118 w 216477"/>
                <a:gd name="connsiteY19" fmla="*/ 178871 h 218281"/>
                <a:gd name="connsiteX20" fmla="*/ 78246 w 216477"/>
                <a:gd name="connsiteY20" fmla="*/ 153947 h 218281"/>
                <a:gd name="connsiteX21" fmla="*/ 142245 w 216477"/>
                <a:gd name="connsiteY21" fmla="*/ 153947 h 218281"/>
                <a:gd name="connsiteX22" fmla="*/ 134373 w 216477"/>
                <a:gd name="connsiteY22" fmla="*/ 178871 h 218281"/>
                <a:gd name="connsiteX23" fmla="*/ 110167 w 216477"/>
                <a:gd name="connsiteY23" fmla="*/ 203319 h 218281"/>
                <a:gd name="connsiteX24" fmla="*/ 75176 w 216477"/>
                <a:gd name="connsiteY24" fmla="*/ 136525 h 218281"/>
                <a:gd name="connsiteX25" fmla="*/ 75609 w 216477"/>
                <a:gd name="connsiteY25" fmla="*/ 82153 h 218281"/>
                <a:gd name="connsiteX26" fmla="*/ 144567 w 216477"/>
                <a:gd name="connsiteY26" fmla="*/ 82153 h 218281"/>
                <a:gd name="connsiteX27" fmla="*/ 145039 w 216477"/>
                <a:gd name="connsiteY27" fmla="*/ 136683 h 218281"/>
                <a:gd name="connsiteX28" fmla="*/ 18617 w 216477"/>
                <a:gd name="connsiteY28" fmla="*/ 111006 h 218281"/>
                <a:gd name="connsiteX29" fmla="*/ 23182 w 216477"/>
                <a:gd name="connsiteY29" fmla="*/ 82153 h 218281"/>
                <a:gd name="connsiteX30" fmla="*/ 58212 w 216477"/>
                <a:gd name="connsiteY30" fmla="*/ 82153 h 218281"/>
                <a:gd name="connsiteX31" fmla="*/ 56402 w 216477"/>
                <a:gd name="connsiteY31" fmla="*/ 111164 h 218281"/>
                <a:gd name="connsiteX32" fmla="*/ 57976 w 216477"/>
                <a:gd name="connsiteY32" fmla="*/ 136525 h 218281"/>
                <a:gd name="connsiteX33" fmla="*/ 22120 w 216477"/>
                <a:gd name="connsiteY33" fmla="*/ 136525 h 218281"/>
                <a:gd name="connsiteX34" fmla="*/ 18617 w 216477"/>
                <a:gd name="connsiteY34" fmla="*/ 111006 h 218281"/>
                <a:gd name="connsiteX35" fmla="*/ 110088 w 216477"/>
                <a:gd name="connsiteY35" fmla="*/ 18653 h 218281"/>
                <a:gd name="connsiteX36" fmla="*/ 134098 w 216477"/>
                <a:gd name="connsiteY36" fmla="*/ 43100 h 218281"/>
                <a:gd name="connsiteX37" fmla="*/ 141300 w 216477"/>
                <a:gd name="connsiteY37" fmla="*/ 64532 h 218281"/>
                <a:gd name="connsiteX38" fmla="*/ 78915 w 216477"/>
                <a:gd name="connsiteY38" fmla="*/ 64532 h 218281"/>
                <a:gd name="connsiteX39" fmla="*/ 86079 w 216477"/>
                <a:gd name="connsiteY39" fmla="*/ 43061 h 218281"/>
                <a:gd name="connsiteX40" fmla="*/ 110088 w 216477"/>
                <a:gd name="connsiteY40" fmla="*/ 18653 h 218281"/>
                <a:gd name="connsiteX41" fmla="*/ 75845 w 216477"/>
                <a:gd name="connsiteY41" fmla="*/ 25360 h 218281"/>
                <a:gd name="connsiteX42" fmla="*/ 70335 w 216477"/>
                <a:gd name="connsiteY42" fmla="*/ 35996 h 218281"/>
                <a:gd name="connsiteX43" fmla="*/ 61204 w 216477"/>
                <a:gd name="connsiteY43" fmla="*/ 64571 h 218281"/>
                <a:gd name="connsiteX44" fmla="*/ 30976 w 216477"/>
                <a:gd name="connsiteY44" fmla="*/ 64571 h 218281"/>
                <a:gd name="connsiteX45" fmla="*/ 75845 w 216477"/>
                <a:gd name="connsiteY45" fmla="*/ 25360 h 218281"/>
                <a:gd name="connsiteX46" fmla="*/ 29086 w 216477"/>
                <a:gd name="connsiteY46" fmla="*/ 153947 h 218281"/>
                <a:gd name="connsiteX47" fmla="*/ 60574 w 216477"/>
                <a:gd name="connsiteY47" fmla="*/ 153947 h 218281"/>
                <a:gd name="connsiteX48" fmla="*/ 70493 w 216477"/>
                <a:gd name="connsiteY48" fmla="*/ 186015 h 218281"/>
                <a:gd name="connsiteX49" fmla="*/ 75964 w 216477"/>
                <a:gd name="connsiteY49" fmla="*/ 196612 h 218281"/>
                <a:gd name="connsiteX50" fmla="*/ 29086 w 216477"/>
                <a:gd name="connsiteY50" fmla="*/ 153947 h 218281"/>
                <a:gd name="connsiteX51" fmla="*/ 144567 w 216477"/>
                <a:gd name="connsiteY51" fmla="*/ 196612 h 218281"/>
                <a:gd name="connsiteX52" fmla="*/ 150038 w 216477"/>
                <a:gd name="connsiteY52" fmla="*/ 185975 h 218281"/>
                <a:gd name="connsiteX53" fmla="*/ 159917 w 216477"/>
                <a:gd name="connsiteY53" fmla="*/ 153908 h 218281"/>
                <a:gd name="connsiteX54" fmla="*/ 191405 w 216477"/>
                <a:gd name="connsiteY54" fmla="*/ 153908 h 218281"/>
                <a:gd name="connsiteX55" fmla="*/ 144567 w 216477"/>
                <a:gd name="connsiteY55" fmla="*/ 196612 h 218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216477" h="218281">
                  <a:moveTo>
                    <a:pt x="110088" y="1230"/>
                  </a:moveTo>
                  <a:cubicBezTo>
                    <a:pt x="49962" y="1230"/>
                    <a:pt x="1220" y="50379"/>
                    <a:pt x="1220" y="111006"/>
                  </a:cubicBezTo>
                  <a:cubicBezTo>
                    <a:pt x="1220" y="171632"/>
                    <a:pt x="49962" y="220781"/>
                    <a:pt x="110088" y="220781"/>
                  </a:cubicBezTo>
                  <a:cubicBezTo>
                    <a:pt x="170215" y="220781"/>
                    <a:pt x="218957" y="171632"/>
                    <a:pt x="218957" y="111006"/>
                  </a:cubicBezTo>
                  <a:lnTo>
                    <a:pt x="218957" y="110926"/>
                  </a:lnTo>
                  <a:cubicBezTo>
                    <a:pt x="218827" y="50367"/>
                    <a:pt x="170148" y="1317"/>
                    <a:pt x="110088" y="1230"/>
                  </a:cubicBezTo>
                  <a:close/>
                  <a:moveTo>
                    <a:pt x="189240" y="64532"/>
                  </a:moveTo>
                  <a:lnTo>
                    <a:pt x="158973" y="64532"/>
                  </a:lnTo>
                  <a:cubicBezTo>
                    <a:pt x="156897" y="54721"/>
                    <a:pt x="153837" y="45144"/>
                    <a:pt x="149841" y="35957"/>
                  </a:cubicBezTo>
                  <a:cubicBezTo>
                    <a:pt x="148205" y="32309"/>
                    <a:pt x="146365" y="28757"/>
                    <a:pt x="144331" y="25320"/>
                  </a:cubicBezTo>
                  <a:cubicBezTo>
                    <a:pt x="163172" y="33051"/>
                    <a:pt x="178958" y="46835"/>
                    <a:pt x="189240" y="64532"/>
                  </a:cubicBezTo>
                  <a:close/>
                  <a:moveTo>
                    <a:pt x="201678" y="110926"/>
                  </a:moveTo>
                  <a:cubicBezTo>
                    <a:pt x="201694" y="119570"/>
                    <a:pt x="200501" y="128174"/>
                    <a:pt x="198135" y="136485"/>
                  </a:cubicBezTo>
                  <a:lnTo>
                    <a:pt x="162436" y="136485"/>
                  </a:lnTo>
                  <a:cubicBezTo>
                    <a:pt x="163358" y="128012"/>
                    <a:pt x="163818" y="119491"/>
                    <a:pt x="163814" y="110966"/>
                  </a:cubicBezTo>
                  <a:cubicBezTo>
                    <a:pt x="163819" y="101266"/>
                    <a:pt x="163214" y="91579"/>
                    <a:pt x="162003" y="81954"/>
                  </a:cubicBezTo>
                  <a:lnTo>
                    <a:pt x="197033" y="81954"/>
                  </a:lnTo>
                  <a:cubicBezTo>
                    <a:pt x="200121" y="91297"/>
                    <a:pt x="201690" y="101080"/>
                    <a:pt x="201678" y="110926"/>
                  </a:cubicBezTo>
                  <a:close/>
                  <a:moveTo>
                    <a:pt x="110167" y="203319"/>
                  </a:moveTo>
                  <a:cubicBezTo>
                    <a:pt x="101941" y="203319"/>
                    <a:pt x="92967" y="194191"/>
                    <a:pt x="86118" y="178871"/>
                  </a:cubicBezTo>
                  <a:cubicBezTo>
                    <a:pt x="82695" y="170842"/>
                    <a:pt x="80058" y="162496"/>
                    <a:pt x="78246" y="153947"/>
                  </a:cubicBezTo>
                  <a:lnTo>
                    <a:pt x="142245" y="153947"/>
                  </a:lnTo>
                  <a:cubicBezTo>
                    <a:pt x="140469" y="162504"/>
                    <a:pt x="137832" y="170854"/>
                    <a:pt x="134373" y="178871"/>
                  </a:cubicBezTo>
                  <a:cubicBezTo>
                    <a:pt x="127328" y="194151"/>
                    <a:pt x="118354" y="203319"/>
                    <a:pt x="110167" y="203319"/>
                  </a:cubicBezTo>
                  <a:close/>
                  <a:moveTo>
                    <a:pt x="75176" y="136525"/>
                  </a:moveTo>
                  <a:cubicBezTo>
                    <a:pt x="73060" y="118455"/>
                    <a:pt x="73205" y="100187"/>
                    <a:pt x="75609" y="82153"/>
                  </a:cubicBezTo>
                  <a:lnTo>
                    <a:pt x="144567" y="82153"/>
                  </a:lnTo>
                  <a:cubicBezTo>
                    <a:pt x="147022" y="100234"/>
                    <a:pt x="147181" y="118562"/>
                    <a:pt x="145039" y="136683"/>
                  </a:cubicBezTo>
                  <a:close/>
                  <a:moveTo>
                    <a:pt x="18617" y="111006"/>
                  </a:moveTo>
                  <a:cubicBezTo>
                    <a:pt x="18592" y="101203"/>
                    <a:pt x="20134" y="91460"/>
                    <a:pt x="23182" y="82153"/>
                  </a:cubicBezTo>
                  <a:lnTo>
                    <a:pt x="58212" y="82153"/>
                  </a:lnTo>
                  <a:cubicBezTo>
                    <a:pt x="57002" y="91777"/>
                    <a:pt x="56397" y="101465"/>
                    <a:pt x="56402" y="111164"/>
                  </a:cubicBezTo>
                  <a:cubicBezTo>
                    <a:pt x="56449" y="119642"/>
                    <a:pt x="56975" y="128107"/>
                    <a:pt x="57976" y="136525"/>
                  </a:cubicBezTo>
                  <a:lnTo>
                    <a:pt x="22120" y="136525"/>
                  </a:lnTo>
                  <a:cubicBezTo>
                    <a:pt x="19774" y="128226"/>
                    <a:pt x="18595" y="119634"/>
                    <a:pt x="18617" y="111006"/>
                  </a:cubicBezTo>
                  <a:close/>
                  <a:moveTo>
                    <a:pt x="110088" y="18653"/>
                  </a:moveTo>
                  <a:cubicBezTo>
                    <a:pt x="118275" y="18653"/>
                    <a:pt x="127249" y="27781"/>
                    <a:pt x="134098" y="43100"/>
                  </a:cubicBezTo>
                  <a:cubicBezTo>
                    <a:pt x="137122" y="50014"/>
                    <a:pt x="139532" y="57185"/>
                    <a:pt x="141300" y="64532"/>
                  </a:cubicBezTo>
                  <a:lnTo>
                    <a:pt x="78915" y="64532"/>
                  </a:lnTo>
                  <a:cubicBezTo>
                    <a:pt x="80654" y="57170"/>
                    <a:pt x="83051" y="49986"/>
                    <a:pt x="86079" y="43061"/>
                  </a:cubicBezTo>
                  <a:cubicBezTo>
                    <a:pt x="92927" y="27781"/>
                    <a:pt x="101901" y="18653"/>
                    <a:pt x="110088" y="18653"/>
                  </a:cubicBezTo>
                  <a:close/>
                  <a:moveTo>
                    <a:pt x="75845" y="25360"/>
                  </a:moveTo>
                  <a:cubicBezTo>
                    <a:pt x="73796" y="28789"/>
                    <a:pt x="71956" y="32341"/>
                    <a:pt x="70335" y="35996"/>
                  </a:cubicBezTo>
                  <a:cubicBezTo>
                    <a:pt x="66339" y="45184"/>
                    <a:pt x="63280" y="54760"/>
                    <a:pt x="61204" y="64571"/>
                  </a:cubicBezTo>
                  <a:lnTo>
                    <a:pt x="30976" y="64571"/>
                  </a:lnTo>
                  <a:cubicBezTo>
                    <a:pt x="41222" y="46859"/>
                    <a:pt x="57001" y="33071"/>
                    <a:pt x="75845" y="25360"/>
                  </a:cubicBezTo>
                  <a:close/>
                  <a:moveTo>
                    <a:pt x="29086" y="153947"/>
                  </a:moveTo>
                  <a:lnTo>
                    <a:pt x="60574" y="153947"/>
                  </a:lnTo>
                  <a:cubicBezTo>
                    <a:pt x="62701" y="164973"/>
                    <a:pt x="66027" y="175724"/>
                    <a:pt x="70493" y="186015"/>
                  </a:cubicBezTo>
                  <a:cubicBezTo>
                    <a:pt x="72093" y="189658"/>
                    <a:pt x="73920" y="193198"/>
                    <a:pt x="75964" y="196612"/>
                  </a:cubicBezTo>
                  <a:cubicBezTo>
                    <a:pt x="55842" y="188400"/>
                    <a:pt x="39240" y="173291"/>
                    <a:pt x="29086" y="153947"/>
                  </a:cubicBezTo>
                  <a:close/>
                  <a:moveTo>
                    <a:pt x="144567" y="196612"/>
                  </a:moveTo>
                  <a:cubicBezTo>
                    <a:pt x="146603" y="193183"/>
                    <a:pt x="148430" y="189630"/>
                    <a:pt x="150038" y="185975"/>
                  </a:cubicBezTo>
                  <a:cubicBezTo>
                    <a:pt x="154490" y="175684"/>
                    <a:pt x="157803" y="164929"/>
                    <a:pt x="159917" y="153908"/>
                  </a:cubicBezTo>
                  <a:lnTo>
                    <a:pt x="191405" y="153908"/>
                  </a:lnTo>
                  <a:cubicBezTo>
                    <a:pt x="181262" y="173255"/>
                    <a:pt x="164677" y="188376"/>
                    <a:pt x="144567" y="196612"/>
                  </a:cubicBezTo>
                  <a:close/>
                </a:path>
              </a:pathLst>
            </a:custGeom>
            <a:solidFill>
              <a:schemeClr val="bg1"/>
            </a:solidFill>
            <a:ln w="393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21" name="Freeform: Shape 20">
              <a:extLst>
                <a:ext uri="{FF2B5EF4-FFF2-40B4-BE49-F238E27FC236}">
                  <a16:creationId xmlns:a16="http://schemas.microsoft.com/office/drawing/2014/main" id="{CA3F498A-F62C-4170-A971-86DA43BBDED1}"/>
                </a:ext>
              </a:extLst>
            </p:cNvPr>
            <p:cNvSpPr/>
            <p:nvPr/>
          </p:nvSpPr>
          <p:spPr>
            <a:xfrm>
              <a:off x="10258492" y="4140043"/>
              <a:ext cx="216477" cy="218281"/>
            </a:xfrm>
            <a:custGeom>
              <a:avLst/>
              <a:gdLst>
                <a:gd name="connsiteX0" fmla="*/ 108750 w 216477"/>
                <a:gd name="connsiteY0" fmla="*/ 1230 h 218281"/>
                <a:gd name="connsiteX1" fmla="*/ 1220 w 216477"/>
                <a:gd name="connsiteY1" fmla="*/ 102274 h 218281"/>
                <a:gd name="connsiteX2" fmla="*/ 41327 w 216477"/>
                <a:gd name="connsiteY2" fmla="*/ 180935 h 218281"/>
                <a:gd name="connsiteX3" fmla="*/ 41327 w 216477"/>
                <a:gd name="connsiteY3" fmla="*/ 219472 h 218281"/>
                <a:gd name="connsiteX4" fmla="*/ 77931 w 216477"/>
                <a:gd name="connsiteY4" fmla="*/ 199072 h 218281"/>
                <a:gd name="connsiteX5" fmla="*/ 108789 w 216477"/>
                <a:gd name="connsiteY5" fmla="*/ 203279 h 218281"/>
                <a:gd name="connsiteX6" fmla="*/ 216280 w 216477"/>
                <a:gd name="connsiteY6" fmla="*/ 102195 h 218281"/>
                <a:gd name="connsiteX7" fmla="*/ 108750 w 216477"/>
                <a:gd name="connsiteY7" fmla="*/ 1230 h 218281"/>
                <a:gd name="connsiteX8" fmla="*/ 119377 w 216477"/>
                <a:gd name="connsiteY8" fmla="*/ 137279 h 218281"/>
                <a:gd name="connsiteX9" fmla="*/ 91825 w 216477"/>
                <a:gd name="connsiteY9" fmla="*/ 107632 h 218281"/>
                <a:gd name="connsiteX10" fmla="*/ 38415 w 216477"/>
                <a:gd name="connsiteY10" fmla="*/ 137279 h 218281"/>
                <a:gd name="connsiteX11" fmla="*/ 97178 w 216477"/>
                <a:gd name="connsiteY11" fmla="*/ 73977 h 218281"/>
                <a:gd name="connsiteX12" fmla="*/ 125242 w 216477"/>
                <a:gd name="connsiteY12" fmla="*/ 103584 h 218281"/>
                <a:gd name="connsiteX13" fmla="*/ 177983 w 216477"/>
                <a:gd name="connsiteY13" fmla="*/ 73938 h 218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6477" h="218281">
                  <a:moveTo>
                    <a:pt x="108750" y="1230"/>
                  </a:moveTo>
                  <a:cubicBezTo>
                    <a:pt x="49356" y="1230"/>
                    <a:pt x="1220" y="46474"/>
                    <a:pt x="1220" y="102274"/>
                  </a:cubicBezTo>
                  <a:cubicBezTo>
                    <a:pt x="1507" y="133413"/>
                    <a:pt x="16379" y="162580"/>
                    <a:pt x="41327" y="180935"/>
                  </a:cubicBezTo>
                  <a:lnTo>
                    <a:pt x="41327" y="219472"/>
                  </a:lnTo>
                  <a:lnTo>
                    <a:pt x="77931" y="199072"/>
                  </a:lnTo>
                  <a:cubicBezTo>
                    <a:pt x="87981" y="201878"/>
                    <a:pt x="98362" y="203295"/>
                    <a:pt x="108789" y="203279"/>
                  </a:cubicBezTo>
                  <a:cubicBezTo>
                    <a:pt x="168183" y="203279"/>
                    <a:pt x="216280" y="157996"/>
                    <a:pt x="216280" y="102195"/>
                  </a:cubicBezTo>
                  <a:cubicBezTo>
                    <a:pt x="216280" y="46394"/>
                    <a:pt x="168143" y="1190"/>
                    <a:pt x="108750" y="1230"/>
                  </a:cubicBezTo>
                  <a:close/>
                  <a:moveTo>
                    <a:pt x="119377" y="137279"/>
                  </a:moveTo>
                  <a:lnTo>
                    <a:pt x="91825" y="107632"/>
                  </a:lnTo>
                  <a:lnTo>
                    <a:pt x="38415" y="137279"/>
                  </a:lnTo>
                  <a:lnTo>
                    <a:pt x="97178" y="73977"/>
                  </a:lnTo>
                  <a:lnTo>
                    <a:pt x="125242" y="103584"/>
                  </a:lnTo>
                  <a:lnTo>
                    <a:pt x="177983" y="73938"/>
                  </a:lnTo>
                  <a:close/>
                </a:path>
              </a:pathLst>
            </a:custGeom>
            <a:solidFill>
              <a:schemeClr val="bg1"/>
            </a:solidFill>
            <a:ln w="393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22" name="Freeform: Shape 21">
              <a:extLst>
                <a:ext uri="{FF2B5EF4-FFF2-40B4-BE49-F238E27FC236}">
                  <a16:creationId xmlns:a16="http://schemas.microsoft.com/office/drawing/2014/main" id="{730BA54F-EEDE-48AF-BAE3-B6CF79669E7F}"/>
                </a:ext>
              </a:extLst>
            </p:cNvPr>
            <p:cNvSpPr/>
            <p:nvPr/>
          </p:nvSpPr>
          <p:spPr>
            <a:xfrm>
              <a:off x="9784317" y="4149517"/>
              <a:ext cx="94463" cy="206375"/>
            </a:xfrm>
            <a:custGeom>
              <a:avLst/>
              <a:gdLst>
                <a:gd name="connsiteX0" fmla="*/ 41551 w 94462"/>
                <a:gd name="connsiteY0" fmla="*/ 15540 h 206375"/>
                <a:gd name="connsiteX1" fmla="*/ 15409 w 94462"/>
                <a:gd name="connsiteY1" fmla="*/ 2292 h 206375"/>
                <a:gd name="connsiteX2" fmla="*/ 2192 w 94462"/>
                <a:gd name="connsiteY2" fmla="*/ 28399 h 206375"/>
                <a:gd name="connsiteX3" fmla="*/ 55484 w 94462"/>
                <a:gd name="connsiteY3" fmla="*/ 193697 h 206375"/>
                <a:gd name="connsiteX4" fmla="*/ 81253 w 94462"/>
                <a:gd name="connsiteY4" fmla="*/ 207369 h 206375"/>
                <a:gd name="connsiteX5" fmla="*/ 94808 w 94462"/>
                <a:gd name="connsiteY5" fmla="*/ 181386 h 206375"/>
                <a:gd name="connsiteX6" fmla="*/ 94647 w 94462"/>
                <a:gd name="connsiteY6" fmla="*/ 180878 h 206375"/>
                <a:gd name="connsiteX7" fmla="*/ 94647 w 94462"/>
                <a:gd name="connsiteY7" fmla="*/ 180878 h 206375"/>
                <a:gd name="connsiteX8" fmla="*/ 41394 w 94462"/>
                <a:gd name="connsiteY8" fmla="*/ 15540 h 206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4462" h="206375">
                  <a:moveTo>
                    <a:pt x="41551" y="15540"/>
                  </a:moveTo>
                  <a:cubicBezTo>
                    <a:pt x="37962" y="4602"/>
                    <a:pt x="26256" y="-1327"/>
                    <a:pt x="15409" y="2292"/>
                  </a:cubicBezTo>
                  <a:cubicBezTo>
                    <a:pt x="4663" y="5884"/>
                    <a:pt x="-1229" y="17516"/>
                    <a:pt x="2192" y="28399"/>
                  </a:cubicBezTo>
                  <a:lnTo>
                    <a:pt x="55484" y="193697"/>
                  </a:lnTo>
                  <a:cubicBezTo>
                    <a:pt x="58857" y="204647"/>
                    <a:pt x="70394" y="210767"/>
                    <a:pt x="81253" y="207369"/>
                  </a:cubicBezTo>
                  <a:cubicBezTo>
                    <a:pt x="92112" y="203968"/>
                    <a:pt x="98182" y="192336"/>
                    <a:pt x="94808" y="181386"/>
                  </a:cubicBezTo>
                  <a:cubicBezTo>
                    <a:pt x="94757" y="181215"/>
                    <a:pt x="94702" y="181045"/>
                    <a:pt x="94647" y="180878"/>
                  </a:cubicBezTo>
                  <a:lnTo>
                    <a:pt x="94647" y="180878"/>
                  </a:lnTo>
                  <a:lnTo>
                    <a:pt x="41394" y="15540"/>
                  </a:lnTo>
                </a:path>
              </a:pathLst>
            </a:custGeom>
            <a:solidFill>
              <a:schemeClr val="bg1"/>
            </a:solidFill>
            <a:ln w="393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23" name="Freeform: Shape 22">
              <a:extLst>
                <a:ext uri="{FF2B5EF4-FFF2-40B4-BE49-F238E27FC236}">
                  <a16:creationId xmlns:a16="http://schemas.microsoft.com/office/drawing/2014/main" id="{6CCC38C2-A738-4CB9-BAFE-33C49412D806}"/>
                </a:ext>
              </a:extLst>
            </p:cNvPr>
            <p:cNvSpPr/>
            <p:nvPr/>
          </p:nvSpPr>
          <p:spPr>
            <a:xfrm>
              <a:off x="9701741" y="4176584"/>
              <a:ext cx="94463" cy="206375"/>
            </a:xfrm>
            <a:custGeom>
              <a:avLst/>
              <a:gdLst>
                <a:gd name="connsiteX0" fmla="*/ 41551 w 94462"/>
                <a:gd name="connsiteY0" fmla="*/ 15540 h 206375"/>
                <a:gd name="connsiteX1" fmla="*/ 15409 w 94462"/>
                <a:gd name="connsiteY1" fmla="*/ 2292 h 206375"/>
                <a:gd name="connsiteX2" fmla="*/ 2192 w 94462"/>
                <a:gd name="connsiteY2" fmla="*/ 28399 h 206375"/>
                <a:gd name="connsiteX3" fmla="*/ 2192 w 94462"/>
                <a:gd name="connsiteY3" fmla="*/ 28399 h 206375"/>
                <a:gd name="connsiteX4" fmla="*/ 55484 w 94462"/>
                <a:gd name="connsiteY4" fmla="*/ 193697 h 206375"/>
                <a:gd name="connsiteX5" fmla="*/ 80556 w 94462"/>
                <a:gd name="connsiteY5" fmla="*/ 206595 h 206375"/>
                <a:gd name="connsiteX6" fmla="*/ 94769 w 94462"/>
                <a:gd name="connsiteY6" fmla="*/ 181299 h 206375"/>
                <a:gd name="connsiteX7" fmla="*/ 94769 w 94462"/>
                <a:gd name="connsiteY7" fmla="*/ 181299 h 206375"/>
                <a:gd name="connsiteX8" fmla="*/ 94647 w 94462"/>
                <a:gd name="connsiteY8" fmla="*/ 180878 h 206375"/>
                <a:gd name="connsiteX9" fmla="*/ 41394 w 94462"/>
                <a:gd name="connsiteY9" fmla="*/ 15540 h 206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4462" h="206375">
                  <a:moveTo>
                    <a:pt x="41551" y="15540"/>
                  </a:moveTo>
                  <a:cubicBezTo>
                    <a:pt x="37962" y="4602"/>
                    <a:pt x="26256" y="-1327"/>
                    <a:pt x="15409" y="2292"/>
                  </a:cubicBezTo>
                  <a:cubicBezTo>
                    <a:pt x="4663" y="5884"/>
                    <a:pt x="-1229" y="17516"/>
                    <a:pt x="2192" y="28399"/>
                  </a:cubicBezTo>
                  <a:lnTo>
                    <a:pt x="2192" y="28399"/>
                  </a:lnTo>
                  <a:lnTo>
                    <a:pt x="55484" y="193697"/>
                  </a:lnTo>
                  <a:cubicBezTo>
                    <a:pt x="59180" y="203972"/>
                    <a:pt x="70138" y="209608"/>
                    <a:pt x="80556" y="206595"/>
                  </a:cubicBezTo>
                  <a:cubicBezTo>
                    <a:pt x="91408" y="203567"/>
                    <a:pt x="97772" y="192241"/>
                    <a:pt x="94769" y="181299"/>
                  </a:cubicBezTo>
                  <a:cubicBezTo>
                    <a:pt x="94769" y="181299"/>
                    <a:pt x="94769" y="181299"/>
                    <a:pt x="94769" y="181299"/>
                  </a:cubicBezTo>
                  <a:cubicBezTo>
                    <a:pt x="94730" y="181160"/>
                    <a:pt x="94690" y="181017"/>
                    <a:pt x="94647" y="180878"/>
                  </a:cubicBezTo>
                  <a:lnTo>
                    <a:pt x="41394" y="15540"/>
                  </a:lnTo>
                </a:path>
              </a:pathLst>
            </a:custGeom>
            <a:solidFill>
              <a:schemeClr val="bg1"/>
            </a:solidFill>
            <a:ln w="393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24" name="Freeform: Shape 23">
              <a:extLst>
                <a:ext uri="{FF2B5EF4-FFF2-40B4-BE49-F238E27FC236}">
                  <a16:creationId xmlns:a16="http://schemas.microsoft.com/office/drawing/2014/main" id="{F5ED69DC-4C56-4859-AABB-D20EA8D77625}"/>
                </a:ext>
              </a:extLst>
            </p:cNvPr>
            <p:cNvSpPr/>
            <p:nvPr/>
          </p:nvSpPr>
          <p:spPr>
            <a:xfrm>
              <a:off x="9700703" y="4260121"/>
              <a:ext cx="204669" cy="95250"/>
            </a:xfrm>
            <a:custGeom>
              <a:avLst/>
              <a:gdLst>
                <a:gd name="connsiteX0" fmla="*/ 192234 w 204669"/>
                <a:gd name="connsiteY0" fmla="*/ 41897 h 95250"/>
                <a:gd name="connsiteX1" fmla="*/ 205373 w 204669"/>
                <a:gd name="connsiteY1" fmla="*/ 15537 h 95250"/>
                <a:gd name="connsiteX2" fmla="*/ 179482 w 204669"/>
                <a:gd name="connsiteY2" fmla="*/ 2210 h 95250"/>
                <a:gd name="connsiteX3" fmla="*/ 15550 w 204669"/>
                <a:gd name="connsiteY3" fmla="*/ 55947 h 95250"/>
                <a:gd name="connsiteX4" fmla="*/ 2226 w 204669"/>
                <a:gd name="connsiteY4" fmla="*/ 82200 h 95250"/>
                <a:gd name="connsiteX5" fmla="*/ 28263 w 204669"/>
                <a:gd name="connsiteY5" fmla="*/ 95634 h 95250"/>
                <a:gd name="connsiteX6" fmla="*/ 192234 w 204669"/>
                <a:gd name="connsiteY6" fmla="*/ 41897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4669" h="95250">
                  <a:moveTo>
                    <a:pt x="192234" y="41897"/>
                  </a:moveTo>
                  <a:cubicBezTo>
                    <a:pt x="203082" y="38278"/>
                    <a:pt x="208962" y="26475"/>
                    <a:pt x="205373" y="15537"/>
                  </a:cubicBezTo>
                  <a:cubicBezTo>
                    <a:pt x="201811" y="4702"/>
                    <a:pt x="190274" y="-1239"/>
                    <a:pt x="179482" y="2210"/>
                  </a:cubicBezTo>
                  <a:lnTo>
                    <a:pt x="15550" y="55947"/>
                  </a:lnTo>
                  <a:cubicBezTo>
                    <a:pt x="4682" y="59487"/>
                    <a:pt x="-1284" y="71242"/>
                    <a:pt x="2226" y="82200"/>
                  </a:cubicBezTo>
                  <a:cubicBezTo>
                    <a:pt x="5737" y="93158"/>
                    <a:pt x="17396" y="99174"/>
                    <a:pt x="28263" y="95634"/>
                  </a:cubicBezTo>
                  <a:lnTo>
                    <a:pt x="192234" y="41897"/>
                  </a:lnTo>
                </a:path>
              </a:pathLst>
            </a:custGeom>
            <a:solidFill>
              <a:schemeClr val="bg1"/>
            </a:solidFill>
            <a:ln w="393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25" name="Freeform: Shape 24">
              <a:extLst>
                <a:ext uri="{FF2B5EF4-FFF2-40B4-BE49-F238E27FC236}">
                  <a16:creationId xmlns:a16="http://schemas.microsoft.com/office/drawing/2014/main" id="{BE90491C-B306-455C-91ED-D5D39D473F62}"/>
                </a:ext>
              </a:extLst>
            </p:cNvPr>
            <p:cNvSpPr/>
            <p:nvPr/>
          </p:nvSpPr>
          <p:spPr>
            <a:xfrm>
              <a:off x="9736444" y="4295113"/>
              <a:ext cx="51167" cy="51594"/>
            </a:xfrm>
            <a:custGeom>
              <a:avLst/>
              <a:gdLst>
                <a:gd name="connsiteX0" fmla="*/ 13972 w 51167"/>
                <a:gd name="connsiteY0" fmla="*/ 53578 h 51593"/>
                <a:gd name="connsiteX1" fmla="*/ 53332 w 51167"/>
                <a:gd name="connsiteY1" fmla="*/ 40719 h 51593"/>
                <a:gd name="connsiteX2" fmla="*/ 40579 w 51167"/>
                <a:gd name="connsiteY2" fmla="*/ 1230 h 51593"/>
                <a:gd name="connsiteX3" fmla="*/ 1220 w 51167"/>
                <a:gd name="connsiteY3" fmla="*/ 14049 h 51593"/>
                <a:gd name="connsiteX4" fmla="*/ 13972 w 51167"/>
                <a:gd name="connsiteY4" fmla="*/ 53737 h 515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167" h="51593">
                  <a:moveTo>
                    <a:pt x="13972" y="53578"/>
                  </a:moveTo>
                  <a:lnTo>
                    <a:pt x="53332" y="40719"/>
                  </a:lnTo>
                  <a:lnTo>
                    <a:pt x="40579" y="1230"/>
                  </a:lnTo>
                  <a:lnTo>
                    <a:pt x="1220" y="14049"/>
                  </a:lnTo>
                  <a:lnTo>
                    <a:pt x="13972" y="53737"/>
                  </a:lnTo>
                </a:path>
              </a:pathLst>
            </a:custGeom>
            <a:solidFill>
              <a:schemeClr val="bg1"/>
            </a:solidFill>
            <a:ln w="393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26" name="Freeform: Shape 25">
              <a:extLst>
                <a:ext uri="{FF2B5EF4-FFF2-40B4-BE49-F238E27FC236}">
                  <a16:creationId xmlns:a16="http://schemas.microsoft.com/office/drawing/2014/main" id="{9E506AF4-7BC2-492A-A69E-589B033CFE2D}"/>
                </a:ext>
              </a:extLst>
            </p:cNvPr>
            <p:cNvSpPr/>
            <p:nvPr/>
          </p:nvSpPr>
          <p:spPr>
            <a:xfrm>
              <a:off x="9819060" y="4267887"/>
              <a:ext cx="51167" cy="51594"/>
            </a:xfrm>
            <a:custGeom>
              <a:avLst/>
              <a:gdLst>
                <a:gd name="connsiteX0" fmla="*/ 13933 w 51167"/>
                <a:gd name="connsiteY0" fmla="*/ 53737 h 51593"/>
                <a:gd name="connsiteX1" fmla="*/ 53292 w 51167"/>
                <a:gd name="connsiteY1" fmla="*/ 40917 h 51593"/>
                <a:gd name="connsiteX2" fmla="*/ 40579 w 51167"/>
                <a:gd name="connsiteY2" fmla="*/ 1230 h 51593"/>
                <a:gd name="connsiteX3" fmla="*/ 1220 w 51167"/>
                <a:gd name="connsiteY3" fmla="*/ 14049 h 51593"/>
                <a:gd name="connsiteX4" fmla="*/ 13972 w 51167"/>
                <a:gd name="connsiteY4" fmla="*/ 53737 h 515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167" h="51593">
                  <a:moveTo>
                    <a:pt x="13933" y="53737"/>
                  </a:moveTo>
                  <a:lnTo>
                    <a:pt x="53292" y="40917"/>
                  </a:lnTo>
                  <a:lnTo>
                    <a:pt x="40579" y="1230"/>
                  </a:lnTo>
                  <a:lnTo>
                    <a:pt x="1220" y="14049"/>
                  </a:lnTo>
                  <a:lnTo>
                    <a:pt x="13972" y="53737"/>
                  </a:lnTo>
                </a:path>
              </a:pathLst>
            </a:custGeom>
            <a:solidFill>
              <a:schemeClr val="bg1"/>
            </a:solidFill>
            <a:ln w="393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27" name="Freeform: Shape 26">
              <a:extLst>
                <a:ext uri="{FF2B5EF4-FFF2-40B4-BE49-F238E27FC236}">
                  <a16:creationId xmlns:a16="http://schemas.microsoft.com/office/drawing/2014/main" id="{05484178-4E02-4257-93FB-C9513B74B54E}"/>
                </a:ext>
              </a:extLst>
            </p:cNvPr>
            <p:cNvSpPr/>
            <p:nvPr/>
          </p:nvSpPr>
          <p:spPr>
            <a:xfrm>
              <a:off x="9673748" y="4176742"/>
              <a:ext cx="204669" cy="95250"/>
            </a:xfrm>
            <a:custGeom>
              <a:avLst/>
              <a:gdLst>
                <a:gd name="connsiteX0" fmla="*/ 192346 w 204669"/>
                <a:gd name="connsiteY0" fmla="*/ 41933 h 95250"/>
                <a:gd name="connsiteX1" fmla="*/ 205669 w 204669"/>
                <a:gd name="connsiteY1" fmla="*/ 15679 h 95250"/>
                <a:gd name="connsiteX2" fmla="*/ 179633 w 204669"/>
                <a:gd name="connsiteY2" fmla="*/ 2245 h 95250"/>
                <a:gd name="connsiteX3" fmla="*/ 179633 w 204669"/>
                <a:gd name="connsiteY3" fmla="*/ 2245 h 95250"/>
                <a:gd name="connsiteX4" fmla="*/ 15661 w 204669"/>
                <a:gd name="connsiteY4" fmla="*/ 55982 h 95250"/>
                <a:gd name="connsiteX5" fmla="*/ 2192 w 204669"/>
                <a:gd name="connsiteY5" fmla="*/ 82168 h 95250"/>
                <a:gd name="connsiteX6" fmla="*/ 28162 w 204669"/>
                <a:gd name="connsiteY6" fmla="*/ 95753 h 95250"/>
                <a:gd name="connsiteX7" fmla="*/ 28413 w 204669"/>
                <a:gd name="connsiteY7" fmla="*/ 95669 h 95250"/>
                <a:gd name="connsiteX8" fmla="*/ 28413 w 204669"/>
                <a:gd name="connsiteY8" fmla="*/ 95669 h 95250"/>
                <a:gd name="connsiteX9" fmla="*/ 192346 w 204669"/>
                <a:gd name="connsiteY9" fmla="*/ 41933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4669" h="95250">
                  <a:moveTo>
                    <a:pt x="192346" y="41933"/>
                  </a:moveTo>
                  <a:cubicBezTo>
                    <a:pt x="203213" y="38392"/>
                    <a:pt x="209180" y="26637"/>
                    <a:pt x="205669" y="15679"/>
                  </a:cubicBezTo>
                  <a:cubicBezTo>
                    <a:pt x="202158" y="4721"/>
                    <a:pt x="190500" y="-1295"/>
                    <a:pt x="179633" y="2245"/>
                  </a:cubicBezTo>
                  <a:lnTo>
                    <a:pt x="179633" y="2245"/>
                  </a:lnTo>
                  <a:lnTo>
                    <a:pt x="15661" y="55982"/>
                  </a:lnTo>
                  <a:cubicBezTo>
                    <a:pt x="4770" y="59462"/>
                    <a:pt x="-1260" y="71186"/>
                    <a:pt x="2192" y="82168"/>
                  </a:cubicBezTo>
                  <a:cubicBezTo>
                    <a:pt x="5644" y="93149"/>
                    <a:pt x="17271" y="99233"/>
                    <a:pt x="28162" y="95753"/>
                  </a:cubicBezTo>
                  <a:cubicBezTo>
                    <a:pt x="28244" y="95725"/>
                    <a:pt x="28331" y="95697"/>
                    <a:pt x="28413" y="95669"/>
                  </a:cubicBezTo>
                  <a:lnTo>
                    <a:pt x="28413" y="95669"/>
                  </a:lnTo>
                  <a:lnTo>
                    <a:pt x="192346" y="41933"/>
                  </a:lnTo>
                </a:path>
              </a:pathLst>
            </a:custGeom>
            <a:solidFill>
              <a:schemeClr val="bg1"/>
            </a:solidFill>
            <a:ln w="393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28" name="Freeform: Shape 27">
              <a:extLst>
                <a:ext uri="{FF2B5EF4-FFF2-40B4-BE49-F238E27FC236}">
                  <a16:creationId xmlns:a16="http://schemas.microsoft.com/office/drawing/2014/main" id="{07EC2E6C-81A7-4368-94F4-413FF2A1DBD8}"/>
                </a:ext>
              </a:extLst>
            </p:cNvPr>
            <p:cNvSpPr/>
            <p:nvPr/>
          </p:nvSpPr>
          <p:spPr>
            <a:xfrm>
              <a:off x="9709798" y="4211848"/>
              <a:ext cx="51167" cy="51594"/>
            </a:xfrm>
            <a:custGeom>
              <a:avLst/>
              <a:gdLst>
                <a:gd name="connsiteX0" fmla="*/ 13776 w 51167"/>
                <a:gd name="connsiteY0" fmla="*/ 53578 h 51593"/>
                <a:gd name="connsiteX1" fmla="*/ 53135 w 51167"/>
                <a:gd name="connsiteY1" fmla="*/ 40719 h 51593"/>
                <a:gd name="connsiteX2" fmla="*/ 40383 w 51167"/>
                <a:gd name="connsiteY2" fmla="*/ 1230 h 51593"/>
                <a:gd name="connsiteX3" fmla="*/ 1220 w 51167"/>
                <a:gd name="connsiteY3" fmla="*/ 14049 h 51593"/>
                <a:gd name="connsiteX4" fmla="*/ 13933 w 51167"/>
                <a:gd name="connsiteY4" fmla="*/ 53737 h 515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167" h="51593">
                  <a:moveTo>
                    <a:pt x="13776" y="53578"/>
                  </a:moveTo>
                  <a:lnTo>
                    <a:pt x="53135" y="40719"/>
                  </a:lnTo>
                  <a:cubicBezTo>
                    <a:pt x="48333" y="25797"/>
                    <a:pt x="43846" y="11906"/>
                    <a:pt x="40383" y="1230"/>
                  </a:cubicBezTo>
                  <a:lnTo>
                    <a:pt x="1220" y="14049"/>
                  </a:lnTo>
                  <a:lnTo>
                    <a:pt x="13933" y="53737"/>
                  </a:lnTo>
                </a:path>
              </a:pathLst>
            </a:custGeom>
            <a:solidFill>
              <a:schemeClr val="bg1"/>
            </a:solidFill>
            <a:ln w="393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29" name="Freeform: Shape 28">
              <a:extLst>
                <a:ext uri="{FF2B5EF4-FFF2-40B4-BE49-F238E27FC236}">
                  <a16:creationId xmlns:a16="http://schemas.microsoft.com/office/drawing/2014/main" id="{07042AEC-EE0E-4D9D-90CC-D2F6EFB623FC}"/>
                </a:ext>
              </a:extLst>
            </p:cNvPr>
            <p:cNvSpPr/>
            <p:nvPr/>
          </p:nvSpPr>
          <p:spPr>
            <a:xfrm>
              <a:off x="9792177" y="4184782"/>
              <a:ext cx="51167" cy="51594"/>
            </a:xfrm>
            <a:custGeom>
              <a:avLst/>
              <a:gdLst>
                <a:gd name="connsiteX0" fmla="*/ 13972 w 51167"/>
                <a:gd name="connsiteY0" fmla="*/ 53737 h 51593"/>
                <a:gd name="connsiteX1" fmla="*/ 53332 w 51167"/>
                <a:gd name="connsiteY1" fmla="*/ 40917 h 51593"/>
                <a:gd name="connsiteX2" fmla="*/ 40579 w 51167"/>
                <a:gd name="connsiteY2" fmla="*/ 1230 h 51593"/>
                <a:gd name="connsiteX3" fmla="*/ 1220 w 51167"/>
                <a:gd name="connsiteY3" fmla="*/ 14089 h 51593"/>
                <a:gd name="connsiteX4" fmla="*/ 13972 w 51167"/>
                <a:gd name="connsiteY4" fmla="*/ 53776 h 515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167" h="51593">
                  <a:moveTo>
                    <a:pt x="13972" y="53737"/>
                  </a:moveTo>
                  <a:lnTo>
                    <a:pt x="53332" y="40917"/>
                  </a:lnTo>
                  <a:lnTo>
                    <a:pt x="40579" y="1230"/>
                  </a:lnTo>
                  <a:lnTo>
                    <a:pt x="1220" y="14089"/>
                  </a:lnTo>
                  <a:lnTo>
                    <a:pt x="13972" y="53776"/>
                  </a:lnTo>
                </a:path>
              </a:pathLst>
            </a:custGeom>
            <a:solidFill>
              <a:schemeClr val="bg1"/>
            </a:solidFill>
            <a:ln w="393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30" name="Freeform: Shape 29">
              <a:extLst>
                <a:ext uri="{FF2B5EF4-FFF2-40B4-BE49-F238E27FC236}">
                  <a16:creationId xmlns:a16="http://schemas.microsoft.com/office/drawing/2014/main" id="{41848D49-0E69-4B49-89F0-BA20508A996E}"/>
                </a:ext>
              </a:extLst>
            </p:cNvPr>
            <p:cNvSpPr/>
            <p:nvPr/>
          </p:nvSpPr>
          <p:spPr>
            <a:xfrm>
              <a:off x="7914938" y="4141671"/>
              <a:ext cx="133822" cy="230188"/>
            </a:xfrm>
            <a:custGeom>
              <a:avLst/>
              <a:gdLst>
                <a:gd name="connsiteX0" fmla="*/ 5746 w 133822"/>
                <a:gd name="connsiteY0" fmla="*/ 23534 h 230187"/>
                <a:gd name="connsiteX1" fmla="*/ 1220 w 133822"/>
                <a:gd name="connsiteY1" fmla="*/ 28932 h 230187"/>
                <a:gd name="connsiteX2" fmla="*/ 1220 w 133822"/>
                <a:gd name="connsiteY2" fmla="*/ 203120 h 230187"/>
                <a:gd name="connsiteX3" fmla="*/ 6219 w 133822"/>
                <a:gd name="connsiteY3" fmla="*/ 209073 h 230187"/>
                <a:gd name="connsiteX4" fmla="*/ 30188 w 133822"/>
                <a:gd name="connsiteY4" fmla="*/ 213042 h 230187"/>
                <a:gd name="connsiteX5" fmla="*/ 107766 w 133822"/>
                <a:gd name="connsiteY5" fmla="*/ 226655 h 230187"/>
                <a:gd name="connsiteX6" fmla="*/ 136380 w 133822"/>
                <a:gd name="connsiteY6" fmla="*/ 231417 h 230187"/>
                <a:gd name="connsiteX7" fmla="*/ 136380 w 133822"/>
                <a:gd name="connsiteY7" fmla="*/ 1230 h 230187"/>
                <a:gd name="connsiteX8" fmla="*/ 133153 w 133822"/>
                <a:gd name="connsiteY8" fmla="*/ 1468 h 230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822" h="230187">
                  <a:moveTo>
                    <a:pt x="5746" y="23534"/>
                  </a:moveTo>
                  <a:cubicBezTo>
                    <a:pt x="2479" y="24090"/>
                    <a:pt x="1220" y="25360"/>
                    <a:pt x="1220" y="28932"/>
                  </a:cubicBezTo>
                  <a:lnTo>
                    <a:pt x="1220" y="203120"/>
                  </a:lnTo>
                  <a:cubicBezTo>
                    <a:pt x="1220" y="207089"/>
                    <a:pt x="2676" y="208518"/>
                    <a:pt x="6219" y="209073"/>
                  </a:cubicBezTo>
                  <a:cubicBezTo>
                    <a:pt x="14090" y="210304"/>
                    <a:pt x="22199" y="211732"/>
                    <a:pt x="30188" y="213042"/>
                  </a:cubicBezTo>
                  <a:cubicBezTo>
                    <a:pt x="56059" y="217593"/>
                    <a:pt x="81919" y="222131"/>
                    <a:pt x="107766" y="226655"/>
                  </a:cubicBezTo>
                  <a:cubicBezTo>
                    <a:pt x="117134" y="228282"/>
                    <a:pt x="126541" y="229790"/>
                    <a:pt x="136380" y="231417"/>
                  </a:cubicBezTo>
                  <a:lnTo>
                    <a:pt x="136380" y="1230"/>
                  </a:lnTo>
                  <a:cubicBezTo>
                    <a:pt x="135302" y="1255"/>
                    <a:pt x="134224" y="1334"/>
                    <a:pt x="133153" y="1468"/>
                  </a:cubicBezTo>
                  <a:close/>
                </a:path>
              </a:pathLst>
            </a:custGeom>
            <a:solidFill>
              <a:schemeClr val="bg1"/>
            </a:solidFill>
            <a:ln w="393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31" name="Freeform: Shape 30">
              <a:extLst>
                <a:ext uri="{FF2B5EF4-FFF2-40B4-BE49-F238E27FC236}">
                  <a16:creationId xmlns:a16="http://schemas.microsoft.com/office/drawing/2014/main" id="{3C921B7A-907D-41D4-83DB-A36C2F240C7F}"/>
                </a:ext>
              </a:extLst>
            </p:cNvPr>
            <p:cNvSpPr/>
            <p:nvPr/>
          </p:nvSpPr>
          <p:spPr>
            <a:xfrm>
              <a:off x="8107362" y="4247874"/>
              <a:ext cx="43295" cy="63500"/>
            </a:xfrm>
            <a:custGeom>
              <a:avLst/>
              <a:gdLst>
                <a:gd name="connsiteX0" fmla="*/ 43929 w 43295"/>
                <a:gd name="connsiteY0" fmla="*/ 5557 h 63500"/>
                <a:gd name="connsiteX1" fmla="*/ 39639 w 43295"/>
                <a:gd name="connsiteY1" fmla="*/ 1231 h 63500"/>
                <a:gd name="connsiteX2" fmla="*/ 5554 w 43295"/>
                <a:gd name="connsiteY2" fmla="*/ 1231 h 63500"/>
                <a:gd name="connsiteX3" fmla="*/ 1224 w 43295"/>
                <a:gd name="connsiteY3" fmla="*/ 5994 h 63500"/>
                <a:gd name="connsiteX4" fmla="*/ 1224 w 43295"/>
                <a:gd name="connsiteY4" fmla="*/ 61040 h 63500"/>
                <a:gd name="connsiteX5" fmla="*/ 5790 w 43295"/>
                <a:gd name="connsiteY5" fmla="*/ 65564 h 63500"/>
                <a:gd name="connsiteX6" fmla="*/ 22715 w 43295"/>
                <a:gd name="connsiteY6" fmla="*/ 64453 h 63500"/>
                <a:gd name="connsiteX7" fmla="*/ 43851 w 43295"/>
                <a:gd name="connsiteY7" fmla="*/ 44371 h 63500"/>
                <a:gd name="connsiteX8" fmla="*/ 43929 w 43295"/>
                <a:gd name="connsiteY8" fmla="*/ 5557 h 6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295" h="63500">
                  <a:moveTo>
                    <a:pt x="43929" y="5557"/>
                  </a:moveTo>
                  <a:cubicBezTo>
                    <a:pt x="43929" y="2303"/>
                    <a:pt x="42709" y="1191"/>
                    <a:pt x="39639" y="1231"/>
                  </a:cubicBezTo>
                  <a:lnTo>
                    <a:pt x="5554" y="1231"/>
                  </a:lnTo>
                  <a:cubicBezTo>
                    <a:pt x="2090" y="1231"/>
                    <a:pt x="1146" y="2739"/>
                    <a:pt x="1224" y="5994"/>
                  </a:cubicBezTo>
                  <a:lnTo>
                    <a:pt x="1224" y="61040"/>
                  </a:lnTo>
                  <a:cubicBezTo>
                    <a:pt x="1224" y="64493"/>
                    <a:pt x="2405" y="65803"/>
                    <a:pt x="5790" y="65564"/>
                  </a:cubicBezTo>
                  <a:cubicBezTo>
                    <a:pt x="11418" y="65128"/>
                    <a:pt x="17126" y="65247"/>
                    <a:pt x="22715" y="64453"/>
                  </a:cubicBezTo>
                  <a:cubicBezTo>
                    <a:pt x="35073" y="62747"/>
                    <a:pt x="43732" y="54531"/>
                    <a:pt x="43851" y="44371"/>
                  </a:cubicBezTo>
                  <a:cubicBezTo>
                    <a:pt x="44047" y="31592"/>
                    <a:pt x="43811" y="18495"/>
                    <a:pt x="43929" y="5557"/>
                  </a:cubicBezTo>
                  <a:close/>
                </a:path>
              </a:pathLst>
            </a:custGeom>
            <a:solidFill>
              <a:schemeClr val="bg1"/>
            </a:solidFill>
            <a:ln w="393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32" name="Freeform: Shape 31">
              <a:extLst>
                <a:ext uri="{FF2B5EF4-FFF2-40B4-BE49-F238E27FC236}">
                  <a16:creationId xmlns:a16="http://schemas.microsoft.com/office/drawing/2014/main" id="{77548FBD-2225-433C-AE28-2B6AC58E24E2}"/>
                </a:ext>
              </a:extLst>
            </p:cNvPr>
            <p:cNvSpPr/>
            <p:nvPr/>
          </p:nvSpPr>
          <p:spPr>
            <a:xfrm>
              <a:off x="8107288" y="4193424"/>
              <a:ext cx="43295" cy="43656"/>
            </a:xfrm>
            <a:custGeom>
              <a:avLst/>
              <a:gdLst>
                <a:gd name="connsiteX0" fmla="*/ 22435 w 43295"/>
                <a:gd name="connsiteY0" fmla="*/ 44251 h 43656"/>
                <a:gd name="connsiteX1" fmla="*/ 43886 w 43295"/>
                <a:gd name="connsiteY1" fmla="*/ 22859 h 43656"/>
                <a:gd name="connsiteX2" fmla="*/ 22671 w 43295"/>
                <a:gd name="connsiteY2" fmla="*/ 1230 h 43656"/>
                <a:gd name="connsiteX3" fmla="*/ 1220 w 43295"/>
                <a:gd name="connsiteY3" fmla="*/ 22621 h 43656"/>
                <a:gd name="connsiteX4" fmla="*/ 22435 w 43295"/>
                <a:gd name="connsiteY4" fmla="*/ 44251 h 43656"/>
                <a:gd name="connsiteX5" fmla="*/ 22435 w 43295"/>
                <a:gd name="connsiteY5" fmla="*/ 44251 h 43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295" h="43656">
                  <a:moveTo>
                    <a:pt x="22435" y="44251"/>
                  </a:moveTo>
                  <a:cubicBezTo>
                    <a:pt x="34215" y="44316"/>
                    <a:pt x="43819" y="34739"/>
                    <a:pt x="43886" y="22859"/>
                  </a:cubicBezTo>
                  <a:cubicBezTo>
                    <a:pt x="43949" y="10980"/>
                    <a:pt x="34451" y="1296"/>
                    <a:pt x="22671" y="1230"/>
                  </a:cubicBezTo>
                  <a:cubicBezTo>
                    <a:pt x="10891" y="1164"/>
                    <a:pt x="1287" y="10741"/>
                    <a:pt x="1220" y="22621"/>
                  </a:cubicBezTo>
                  <a:cubicBezTo>
                    <a:pt x="1153" y="34501"/>
                    <a:pt x="10651" y="44185"/>
                    <a:pt x="22435" y="44251"/>
                  </a:cubicBezTo>
                  <a:cubicBezTo>
                    <a:pt x="22435" y="44251"/>
                    <a:pt x="22435" y="44251"/>
                    <a:pt x="22435" y="44251"/>
                  </a:cubicBezTo>
                  <a:close/>
                </a:path>
              </a:pathLst>
            </a:custGeom>
            <a:solidFill>
              <a:schemeClr val="bg1"/>
            </a:solidFill>
            <a:ln w="393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33" name="Freeform: Shape 32">
              <a:extLst>
                <a:ext uri="{FF2B5EF4-FFF2-40B4-BE49-F238E27FC236}">
                  <a16:creationId xmlns:a16="http://schemas.microsoft.com/office/drawing/2014/main" id="{771D8A94-2E75-440C-BEA5-C43897F44FE2}"/>
                </a:ext>
              </a:extLst>
            </p:cNvPr>
            <p:cNvSpPr/>
            <p:nvPr/>
          </p:nvSpPr>
          <p:spPr>
            <a:xfrm>
              <a:off x="8058599" y="4234795"/>
              <a:ext cx="39360" cy="95250"/>
            </a:xfrm>
            <a:custGeom>
              <a:avLst/>
              <a:gdLst>
                <a:gd name="connsiteX0" fmla="*/ 36881 w 39359"/>
                <a:gd name="connsiteY0" fmla="*/ 1253 h 95250"/>
                <a:gd name="connsiteX1" fmla="*/ 6653 w 39359"/>
                <a:gd name="connsiteY1" fmla="*/ 1253 h 95250"/>
                <a:gd name="connsiteX2" fmla="*/ 1221 w 39359"/>
                <a:gd name="connsiteY2" fmla="*/ 7007 h 95250"/>
                <a:gd name="connsiteX3" fmla="*/ 1221 w 39359"/>
                <a:gd name="connsiteY3" fmla="*/ 90113 h 95250"/>
                <a:gd name="connsiteX4" fmla="*/ 6377 w 39359"/>
                <a:gd name="connsiteY4" fmla="*/ 96146 h 95250"/>
                <a:gd name="connsiteX5" fmla="*/ 20507 w 39359"/>
                <a:gd name="connsiteY5" fmla="*/ 96146 h 95250"/>
                <a:gd name="connsiteX6" fmla="*/ 41801 w 39359"/>
                <a:gd name="connsiteY6" fmla="*/ 74238 h 95250"/>
                <a:gd name="connsiteX7" fmla="*/ 41801 w 39359"/>
                <a:gd name="connsiteY7" fmla="*/ 6372 h 95250"/>
                <a:gd name="connsiteX8" fmla="*/ 36881 w 39359"/>
                <a:gd name="connsiteY8" fmla="*/ 1253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359" h="95250">
                  <a:moveTo>
                    <a:pt x="36881" y="1253"/>
                  </a:moveTo>
                  <a:cubicBezTo>
                    <a:pt x="26805" y="1253"/>
                    <a:pt x="16729" y="1531"/>
                    <a:pt x="6653" y="1253"/>
                  </a:cubicBezTo>
                  <a:cubicBezTo>
                    <a:pt x="2166" y="1253"/>
                    <a:pt x="1182" y="2880"/>
                    <a:pt x="1221" y="7007"/>
                  </a:cubicBezTo>
                  <a:lnTo>
                    <a:pt x="1221" y="90113"/>
                  </a:lnTo>
                  <a:cubicBezTo>
                    <a:pt x="1221" y="94082"/>
                    <a:pt x="2874" y="95947"/>
                    <a:pt x="6377" y="96146"/>
                  </a:cubicBezTo>
                  <a:cubicBezTo>
                    <a:pt x="11077" y="96562"/>
                    <a:pt x="15808" y="96562"/>
                    <a:pt x="20507" y="96146"/>
                  </a:cubicBezTo>
                  <a:cubicBezTo>
                    <a:pt x="33653" y="94598"/>
                    <a:pt x="41761" y="86184"/>
                    <a:pt x="41801" y="74238"/>
                  </a:cubicBezTo>
                  <a:lnTo>
                    <a:pt x="41801" y="6372"/>
                  </a:lnTo>
                  <a:cubicBezTo>
                    <a:pt x="41919" y="2642"/>
                    <a:pt x="40777" y="1015"/>
                    <a:pt x="36881" y="1253"/>
                  </a:cubicBezTo>
                  <a:close/>
                </a:path>
              </a:pathLst>
            </a:custGeom>
            <a:solidFill>
              <a:schemeClr val="bg1"/>
            </a:solidFill>
            <a:ln w="393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34" name="Freeform: Shape 33">
              <a:extLst>
                <a:ext uri="{FF2B5EF4-FFF2-40B4-BE49-F238E27FC236}">
                  <a16:creationId xmlns:a16="http://schemas.microsoft.com/office/drawing/2014/main" id="{0420BA0F-AD7F-41AE-BB83-08BEC2DCBC77}"/>
                </a:ext>
              </a:extLst>
            </p:cNvPr>
            <p:cNvSpPr/>
            <p:nvPr/>
          </p:nvSpPr>
          <p:spPr>
            <a:xfrm>
              <a:off x="8058462" y="4180569"/>
              <a:ext cx="35424" cy="43656"/>
            </a:xfrm>
            <a:custGeom>
              <a:avLst/>
              <a:gdLst>
                <a:gd name="connsiteX0" fmla="*/ 1397 w 35423"/>
                <a:gd name="connsiteY0" fmla="*/ 34880 h 43656"/>
                <a:gd name="connsiteX1" fmla="*/ 5687 w 35423"/>
                <a:gd name="connsiteY1" fmla="*/ 41707 h 43656"/>
                <a:gd name="connsiteX2" fmla="*/ 34321 w 35423"/>
                <a:gd name="connsiteY2" fmla="*/ 32301 h 43656"/>
                <a:gd name="connsiteX3" fmla="*/ 35128 w 35423"/>
                <a:gd name="connsiteY3" fmla="*/ 14640 h 43656"/>
                <a:gd name="connsiteX4" fmla="*/ 15448 w 35423"/>
                <a:gd name="connsiteY4" fmla="*/ 1305 h 43656"/>
                <a:gd name="connsiteX5" fmla="*/ 12536 w 35423"/>
                <a:gd name="connsiteY5" fmla="*/ 1305 h 43656"/>
                <a:gd name="connsiteX6" fmla="*/ 1279 w 35423"/>
                <a:gd name="connsiteY6" fmla="*/ 13211 h 43656"/>
                <a:gd name="connsiteX7" fmla="*/ 1397 w 35423"/>
                <a:gd name="connsiteY7" fmla="*/ 34880 h 43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423" h="43656">
                  <a:moveTo>
                    <a:pt x="1397" y="34880"/>
                  </a:moveTo>
                  <a:cubicBezTo>
                    <a:pt x="1114" y="37877"/>
                    <a:pt x="2877" y="40687"/>
                    <a:pt x="5687" y="41707"/>
                  </a:cubicBezTo>
                  <a:cubicBezTo>
                    <a:pt x="16169" y="47082"/>
                    <a:pt x="28988" y="42871"/>
                    <a:pt x="34321" y="32301"/>
                  </a:cubicBezTo>
                  <a:cubicBezTo>
                    <a:pt x="37092" y="26804"/>
                    <a:pt x="37387" y="20371"/>
                    <a:pt x="35128" y="14640"/>
                  </a:cubicBezTo>
                  <a:cubicBezTo>
                    <a:pt x="32011" y="6457"/>
                    <a:pt x="24139" y="1123"/>
                    <a:pt x="15448" y="1305"/>
                  </a:cubicBezTo>
                  <a:cubicBezTo>
                    <a:pt x="14480" y="1205"/>
                    <a:pt x="13504" y="1205"/>
                    <a:pt x="12536" y="1305"/>
                  </a:cubicBezTo>
                  <a:cubicBezTo>
                    <a:pt x="3995" y="3130"/>
                    <a:pt x="728" y="4678"/>
                    <a:pt x="1279" y="13211"/>
                  </a:cubicBezTo>
                  <a:cubicBezTo>
                    <a:pt x="1696" y="20427"/>
                    <a:pt x="1735" y="27660"/>
                    <a:pt x="1397" y="34880"/>
                  </a:cubicBezTo>
                  <a:close/>
                </a:path>
              </a:pathLst>
            </a:custGeom>
            <a:solidFill>
              <a:schemeClr val="bg1"/>
            </a:solidFill>
            <a:ln w="393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35" name="Freeform: Shape 34">
              <a:extLst>
                <a:ext uri="{FF2B5EF4-FFF2-40B4-BE49-F238E27FC236}">
                  <a16:creationId xmlns:a16="http://schemas.microsoft.com/office/drawing/2014/main" id="{19FABA4A-A457-4F8C-9AE8-0C9475BA9103}"/>
                </a:ext>
              </a:extLst>
            </p:cNvPr>
            <p:cNvSpPr/>
            <p:nvPr/>
          </p:nvSpPr>
          <p:spPr>
            <a:xfrm>
              <a:off x="7949850" y="4210767"/>
              <a:ext cx="62975" cy="87313"/>
            </a:xfrm>
            <a:custGeom>
              <a:avLst/>
              <a:gdLst>
                <a:gd name="connsiteX0" fmla="*/ 63959 w 62975"/>
                <a:gd name="connsiteY0" fmla="*/ 1230 h 87312"/>
                <a:gd name="connsiteX1" fmla="*/ 58094 w 62975"/>
                <a:gd name="connsiteY1" fmla="*/ 1230 h 87312"/>
                <a:gd name="connsiteX2" fmla="*/ 12477 w 62975"/>
                <a:gd name="connsiteY2" fmla="*/ 4008 h 87312"/>
                <a:gd name="connsiteX3" fmla="*/ 1220 w 62975"/>
                <a:gd name="connsiteY3" fmla="*/ 16510 h 87312"/>
                <a:gd name="connsiteX4" fmla="*/ 4880 w 62975"/>
                <a:gd name="connsiteY4" fmla="*/ 20201 h 87312"/>
                <a:gd name="connsiteX5" fmla="*/ 18459 w 62975"/>
                <a:gd name="connsiteY5" fmla="*/ 19327 h 87312"/>
                <a:gd name="connsiteX6" fmla="*/ 24717 w 62975"/>
                <a:gd name="connsiteY6" fmla="*/ 25162 h 87312"/>
                <a:gd name="connsiteX7" fmla="*/ 24717 w 62975"/>
                <a:gd name="connsiteY7" fmla="*/ 81677 h 87312"/>
                <a:gd name="connsiteX8" fmla="*/ 24954 w 62975"/>
                <a:gd name="connsiteY8" fmla="*/ 86836 h 87312"/>
                <a:gd name="connsiteX9" fmla="*/ 35148 w 62975"/>
                <a:gd name="connsiteY9" fmla="*/ 87868 h 87312"/>
                <a:gd name="connsiteX10" fmla="*/ 40973 w 62975"/>
                <a:gd name="connsiteY10" fmla="*/ 82708 h 87312"/>
                <a:gd name="connsiteX11" fmla="*/ 40973 w 62975"/>
                <a:gd name="connsiteY11" fmla="*/ 23693 h 87312"/>
                <a:gd name="connsiteX12" fmla="*/ 46286 w 62975"/>
                <a:gd name="connsiteY12" fmla="*/ 18256 h 87312"/>
                <a:gd name="connsiteX13" fmla="*/ 64038 w 62975"/>
                <a:gd name="connsiteY13" fmla="*/ 17621 h 87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2975" h="87312">
                  <a:moveTo>
                    <a:pt x="63959" y="1230"/>
                  </a:moveTo>
                  <a:lnTo>
                    <a:pt x="58094" y="1230"/>
                  </a:lnTo>
                  <a:cubicBezTo>
                    <a:pt x="42902" y="2143"/>
                    <a:pt x="27709" y="3373"/>
                    <a:pt x="12477" y="4008"/>
                  </a:cubicBezTo>
                  <a:cubicBezTo>
                    <a:pt x="-945" y="4603"/>
                    <a:pt x="1535" y="3572"/>
                    <a:pt x="1220" y="16510"/>
                  </a:cubicBezTo>
                  <a:cubicBezTo>
                    <a:pt x="1220" y="19208"/>
                    <a:pt x="2007" y="20478"/>
                    <a:pt x="4880" y="20201"/>
                  </a:cubicBezTo>
                  <a:cubicBezTo>
                    <a:pt x="9367" y="19843"/>
                    <a:pt x="13933" y="19804"/>
                    <a:pt x="18459" y="19327"/>
                  </a:cubicBezTo>
                  <a:cubicBezTo>
                    <a:pt x="22986" y="18851"/>
                    <a:pt x="24757" y="20161"/>
                    <a:pt x="24717" y="25162"/>
                  </a:cubicBezTo>
                  <a:cubicBezTo>
                    <a:pt x="24442" y="43973"/>
                    <a:pt x="24717" y="62825"/>
                    <a:pt x="24717" y="81677"/>
                  </a:cubicBezTo>
                  <a:cubicBezTo>
                    <a:pt x="24678" y="83400"/>
                    <a:pt x="24757" y="85124"/>
                    <a:pt x="24954" y="86836"/>
                  </a:cubicBezTo>
                  <a:cubicBezTo>
                    <a:pt x="28890" y="87193"/>
                    <a:pt x="31960" y="87392"/>
                    <a:pt x="35148" y="87868"/>
                  </a:cubicBezTo>
                  <a:cubicBezTo>
                    <a:pt x="40579" y="88622"/>
                    <a:pt x="40973" y="88384"/>
                    <a:pt x="40973" y="82708"/>
                  </a:cubicBezTo>
                  <a:lnTo>
                    <a:pt x="40973" y="23693"/>
                  </a:lnTo>
                  <a:cubicBezTo>
                    <a:pt x="40973" y="19724"/>
                    <a:pt x="42154" y="18177"/>
                    <a:pt x="46286" y="18256"/>
                  </a:cubicBezTo>
                  <a:cubicBezTo>
                    <a:pt x="52190" y="18256"/>
                    <a:pt x="58094" y="17859"/>
                    <a:pt x="64038" y="17621"/>
                  </a:cubicBezTo>
                  <a:close/>
                </a:path>
              </a:pathLst>
            </a:custGeom>
            <a:solidFill>
              <a:schemeClr val="bg1"/>
            </a:solidFill>
            <a:ln w="393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36" name="Freeform: Shape 35">
              <a:extLst>
                <a:ext uri="{FF2B5EF4-FFF2-40B4-BE49-F238E27FC236}">
                  <a16:creationId xmlns:a16="http://schemas.microsoft.com/office/drawing/2014/main" id="{B36C21E7-CD39-4780-9FB0-D9F597B4FC4F}"/>
                </a:ext>
              </a:extLst>
            </p:cNvPr>
            <p:cNvSpPr/>
            <p:nvPr/>
          </p:nvSpPr>
          <p:spPr>
            <a:xfrm>
              <a:off x="11548500" y="4198305"/>
              <a:ext cx="15744" cy="15875"/>
            </a:xfrm>
            <a:custGeom>
              <a:avLst/>
              <a:gdLst>
                <a:gd name="connsiteX0" fmla="*/ 1220 w 15743"/>
                <a:gd name="connsiteY0" fmla="*/ 1230 h 15875"/>
                <a:gd name="connsiteX1" fmla="*/ 16019 w 15743"/>
                <a:gd name="connsiteY1" fmla="*/ 1230 h 15875"/>
                <a:gd name="connsiteX2" fmla="*/ 16019 w 15743"/>
                <a:gd name="connsiteY2" fmla="*/ 16192 h 15875"/>
                <a:gd name="connsiteX3" fmla="*/ 1220 w 15743"/>
                <a:gd name="connsiteY3" fmla="*/ 16192 h 15875"/>
              </a:gdLst>
              <a:ahLst/>
              <a:cxnLst>
                <a:cxn ang="0">
                  <a:pos x="connsiteX0" y="connsiteY0"/>
                </a:cxn>
                <a:cxn ang="0">
                  <a:pos x="connsiteX1" y="connsiteY1"/>
                </a:cxn>
                <a:cxn ang="0">
                  <a:pos x="connsiteX2" y="connsiteY2"/>
                </a:cxn>
                <a:cxn ang="0">
                  <a:pos x="connsiteX3" y="connsiteY3"/>
                </a:cxn>
              </a:cxnLst>
              <a:rect l="l" t="t" r="r" b="b"/>
              <a:pathLst>
                <a:path w="15743" h="15875">
                  <a:moveTo>
                    <a:pt x="1220" y="1230"/>
                  </a:moveTo>
                  <a:lnTo>
                    <a:pt x="16019" y="1230"/>
                  </a:lnTo>
                  <a:lnTo>
                    <a:pt x="16019" y="16192"/>
                  </a:lnTo>
                  <a:lnTo>
                    <a:pt x="1220" y="16192"/>
                  </a:lnTo>
                  <a:close/>
                </a:path>
              </a:pathLst>
            </a:custGeom>
            <a:solidFill>
              <a:schemeClr val="bg1"/>
            </a:solidFill>
            <a:ln w="393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37" name="Freeform: Shape 36">
              <a:extLst>
                <a:ext uri="{FF2B5EF4-FFF2-40B4-BE49-F238E27FC236}">
                  <a16:creationId xmlns:a16="http://schemas.microsoft.com/office/drawing/2014/main" id="{B1FF0CF7-C1F2-4F0A-AE09-E779774C6CF9}"/>
                </a:ext>
              </a:extLst>
            </p:cNvPr>
            <p:cNvSpPr/>
            <p:nvPr/>
          </p:nvSpPr>
          <p:spPr>
            <a:xfrm>
              <a:off x="11459036" y="4136710"/>
              <a:ext cx="192862" cy="226219"/>
            </a:xfrm>
            <a:custGeom>
              <a:avLst/>
              <a:gdLst>
                <a:gd name="connsiteX0" fmla="*/ 152754 w 192861"/>
                <a:gd name="connsiteY0" fmla="*/ 1230 h 226218"/>
                <a:gd name="connsiteX1" fmla="*/ 43413 w 192861"/>
                <a:gd name="connsiteY1" fmla="*/ 1230 h 226218"/>
                <a:gd name="connsiteX2" fmla="*/ 1220 w 192861"/>
                <a:gd name="connsiteY2" fmla="*/ 43894 h 226218"/>
                <a:gd name="connsiteX3" fmla="*/ 1220 w 192861"/>
                <a:gd name="connsiteY3" fmla="*/ 154186 h 226218"/>
                <a:gd name="connsiteX4" fmla="*/ 43571 w 192861"/>
                <a:gd name="connsiteY4" fmla="*/ 196889 h 226218"/>
                <a:gd name="connsiteX5" fmla="*/ 79939 w 192861"/>
                <a:gd name="connsiteY5" fmla="*/ 196889 h 226218"/>
                <a:gd name="connsiteX6" fmla="*/ 98044 w 192861"/>
                <a:gd name="connsiteY6" fmla="*/ 226099 h 226218"/>
                <a:gd name="connsiteX7" fmla="*/ 116150 w 192861"/>
                <a:gd name="connsiteY7" fmla="*/ 196889 h 226218"/>
                <a:gd name="connsiteX8" fmla="*/ 152911 w 192861"/>
                <a:gd name="connsiteY8" fmla="*/ 196889 h 226218"/>
                <a:gd name="connsiteX9" fmla="*/ 195262 w 192861"/>
                <a:gd name="connsiteY9" fmla="*/ 154186 h 226218"/>
                <a:gd name="connsiteX10" fmla="*/ 195262 w 192861"/>
                <a:gd name="connsiteY10" fmla="*/ 154186 h 226218"/>
                <a:gd name="connsiteX11" fmla="*/ 195262 w 192861"/>
                <a:gd name="connsiteY11" fmla="*/ 43894 h 226218"/>
                <a:gd name="connsiteX12" fmla="*/ 152951 w 192861"/>
                <a:gd name="connsiteY12" fmla="*/ 1230 h 226218"/>
                <a:gd name="connsiteX13" fmla="*/ 59000 w 192861"/>
                <a:gd name="connsiteY13" fmla="*/ 77747 h 226218"/>
                <a:gd name="connsiteX14" fmla="*/ 74743 w 192861"/>
                <a:gd name="connsiteY14" fmla="*/ 77747 h 226218"/>
                <a:gd name="connsiteX15" fmla="*/ 74743 w 192861"/>
                <a:gd name="connsiteY15" fmla="*/ 62825 h 226218"/>
                <a:gd name="connsiteX16" fmla="*/ 59000 w 192861"/>
                <a:gd name="connsiteY16" fmla="*/ 62825 h 226218"/>
                <a:gd name="connsiteX17" fmla="*/ 59000 w 192861"/>
                <a:gd name="connsiteY17" fmla="*/ 46712 h 226218"/>
                <a:gd name="connsiteX18" fmla="*/ 74743 w 192861"/>
                <a:gd name="connsiteY18" fmla="*/ 46712 h 226218"/>
                <a:gd name="connsiteX19" fmla="*/ 74743 w 192861"/>
                <a:gd name="connsiteY19" fmla="*/ 30837 h 226218"/>
                <a:gd name="connsiteX20" fmla="*/ 90723 w 192861"/>
                <a:gd name="connsiteY20" fmla="*/ 30837 h 226218"/>
                <a:gd name="connsiteX21" fmla="*/ 90723 w 192861"/>
                <a:gd name="connsiteY21" fmla="*/ 46712 h 226218"/>
                <a:gd name="connsiteX22" fmla="*/ 105523 w 192861"/>
                <a:gd name="connsiteY22" fmla="*/ 46712 h 226218"/>
                <a:gd name="connsiteX23" fmla="*/ 105523 w 192861"/>
                <a:gd name="connsiteY23" fmla="*/ 30837 h 226218"/>
                <a:gd name="connsiteX24" fmla="*/ 121502 w 192861"/>
                <a:gd name="connsiteY24" fmla="*/ 30837 h 226218"/>
                <a:gd name="connsiteX25" fmla="*/ 121502 w 192861"/>
                <a:gd name="connsiteY25" fmla="*/ 46712 h 226218"/>
                <a:gd name="connsiteX26" fmla="*/ 137246 w 192861"/>
                <a:gd name="connsiteY26" fmla="*/ 46712 h 226218"/>
                <a:gd name="connsiteX27" fmla="*/ 137246 w 192861"/>
                <a:gd name="connsiteY27" fmla="*/ 62825 h 226218"/>
                <a:gd name="connsiteX28" fmla="*/ 121502 w 192861"/>
                <a:gd name="connsiteY28" fmla="*/ 62825 h 226218"/>
                <a:gd name="connsiteX29" fmla="*/ 121502 w 192861"/>
                <a:gd name="connsiteY29" fmla="*/ 77747 h 226218"/>
                <a:gd name="connsiteX30" fmla="*/ 137246 w 192861"/>
                <a:gd name="connsiteY30" fmla="*/ 77747 h 226218"/>
                <a:gd name="connsiteX31" fmla="*/ 137246 w 192861"/>
                <a:gd name="connsiteY31" fmla="*/ 94019 h 226218"/>
                <a:gd name="connsiteX32" fmla="*/ 121502 w 192861"/>
                <a:gd name="connsiteY32" fmla="*/ 94019 h 226218"/>
                <a:gd name="connsiteX33" fmla="*/ 121502 w 192861"/>
                <a:gd name="connsiteY33" fmla="*/ 109894 h 226218"/>
                <a:gd name="connsiteX34" fmla="*/ 105523 w 192861"/>
                <a:gd name="connsiteY34" fmla="*/ 109894 h 226218"/>
                <a:gd name="connsiteX35" fmla="*/ 105523 w 192861"/>
                <a:gd name="connsiteY35" fmla="*/ 94019 h 226218"/>
                <a:gd name="connsiteX36" fmla="*/ 90723 w 192861"/>
                <a:gd name="connsiteY36" fmla="*/ 94019 h 226218"/>
                <a:gd name="connsiteX37" fmla="*/ 90723 w 192861"/>
                <a:gd name="connsiteY37" fmla="*/ 109894 h 226218"/>
                <a:gd name="connsiteX38" fmla="*/ 74743 w 192861"/>
                <a:gd name="connsiteY38" fmla="*/ 109894 h 226218"/>
                <a:gd name="connsiteX39" fmla="*/ 74743 w 192861"/>
                <a:gd name="connsiteY39" fmla="*/ 94019 h 226218"/>
                <a:gd name="connsiteX40" fmla="*/ 59000 w 192861"/>
                <a:gd name="connsiteY40" fmla="*/ 94019 h 226218"/>
                <a:gd name="connsiteX41" fmla="*/ 171410 w 192861"/>
                <a:gd name="connsiteY41" fmla="*/ 127079 h 226218"/>
                <a:gd name="connsiteX42" fmla="*/ 100209 w 192861"/>
                <a:gd name="connsiteY42" fmla="*/ 167163 h 226218"/>
                <a:gd name="connsiteX43" fmla="*/ 96273 w 192861"/>
                <a:gd name="connsiteY43" fmla="*/ 167163 h 226218"/>
                <a:gd name="connsiteX44" fmla="*/ 24836 w 192861"/>
                <a:gd name="connsiteY44" fmla="*/ 127079 h 226218"/>
                <a:gd name="connsiteX45" fmla="*/ 23497 w 192861"/>
                <a:gd name="connsiteY45" fmla="*/ 121642 h 226218"/>
                <a:gd name="connsiteX46" fmla="*/ 26961 w 192861"/>
                <a:gd name="connsiteY46" fmla="*/ 115014 h 226218"/>
                <a:gd name="connsiteX47" fmla="*/ 30897 w 192861"/>
                <a:gd name="connsiteY47" fmla="*/ 113427 h 226218"/>
                <a:gd name="connsiteX48" fmla="*/ 43295 w 192861"/>
                <a:gd name="connsiteY48" fmla="*/ 121364 h 226218"/>
                <a:gd name="connsiteX49" fmla="*/ 138813 w 192861"/>
                <a:gd name="connsiteY49" fmla="*/ 135342 h 226218"/>
                <a:gd name="connsiteX50" fmla="*/ 152675 w 192861"/>
                <a:gd name="connsiteY50" fmla="*/ 121364 h 226218"/>
                <a:gd name="connsiteX51" fmla="*/ 165073 w 192861"/>
                <a:gd name="connsiteY51" fmla="*/ 113427 h 226218"/>
                <a:gd name="connsiteX52" fmla="*/ 169009 w 192861"/>
                <a:gd name="connsiteY52" fmla="*/ 115014 h 226218"/>
                <a:gd name="connsiteX53" fmla="*/ 172512 w 192861"/>
                <a:gd name="connsiteY53" fmla="*/ 121642 h 226218"/>
                <a:gd name="connsiteX54" fmla="*/ 171410 w 192861"/>
                <a:gd name="connsiteY54" fmla="*/ 127079 h 226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192861" h="226218">
                  <a:moveTo>
                    <a:pt x="152754" y="1230"/>
                  </a:moveTo>
                  <a:lnTo>
                    <a:pt x="43413" y="1230"/>
                  </a:lnTo>
                  <a:cubicBezTo>
                    <a:pt x="20093" y="1297"/>
                    <a:pt x="1220" y="20379"/>
                    <a:pt x="1220" y="43894"/>
                  </a:cubicBezTo>
                  <a:lnTo>
                    <a:pt x="1220" y="154186"/>
                  </a:lnTo>
                  <a:cubicBezTo>
                    <a:pt x="1220" y="177772"/>
                    <a:pt x="20179" y="196889"/>
                    <a:pt x="43571" y="196889"/>
                  </a:cubicBezTo>
                  <a:lnTo>
                    <a:pt x="79939" y="196889"/>
                  </a:lnTo>
                  <a:lnTo>
                    <a:pt x="98044" y="226099"/>
                  </a:lnTo>
                  <a:lnTo>
                    <a:pt x="116150" y="196889"/>
                  </a:lnTo>
                  <a:lnTo>
                    <a:pt x="152911" y="196889"/>
                  </a:lnTo>
                  <a:cubicBezTo>
                    <a:pt x="176303" y="196889"/>
                    <a:pt x="195262" y="177772"/>
                    <a:pt x="195262" y="154186"/>
                  </a:cubicBezTo>
                  <a:lnTo>
                    <a:pt x="195262" y="154186"/>
                  </a:lnTo>
                  <a:lnTo>
                    <a:pt x="195262" y="43894"/>
                  </a:lnTo>
                  <a:cubicBezTo>
                    <a:pt x="195262" y="20332"/>
                    <a:pt x="176318" y="1230"/>
                    <a:pt x="152951" y="1230"/>
                  </a:cubicBezTo>
                  <a:close/>
                  <a:moveTo>
                    <a:pt x="59000" y="77747"/>
                  </a:moveTo>
                  <a:lnTo>
                    <a:pt x="74743" y="77747"/>
                  </a:lnTo>
                  <a:lnTo>
                    <a:pt x="74743" y="62825"/>
                  </a:lnTo>
                  <a:lnTo>
                    <a:pt x="59000" y="62825"/>
                  </a:lnTo>
                  <a:lnTo>
                    <a:pt x="59000" y="46712"/>
                  </a:lnTo>
                  <a:lnTo>
                    <a:pt x="74743" y="46712"/>
                  </a:lnTo>
                  <a:lnTo>
                    <a:pt x="74743" y="30837"/>
                  </a:lnTo>
                  <a:lnTo>
                    <a:pt x="90723" y="30837"/>
                  </a:lnTo>
                  <a:lnTo>
                    <a:pt x="90723" y="46712"/>
                  </a:lnTo>
                  <a:lnTo>
                    <a:pt x="105523" y="46712"/>
                  </a:lnTo>
                  <a:lnTo>
                    <a:pt x="105523" y="30837"/>
                  </a:lnTo>
                  <a:lnTo>
                    <a:pt x="121502" y="30837"/>
                  </a:lnTo>
                  <a:lnTo>
                    <a:pt x="121502" y="46712"/>
                  </a:lnTo>
                  <a:lnTo>
                    <a:pt x="137246" y="46712"/>
                  </a:lnTo>
                  <a:lnTo>
                    <a:pt x="137246" y="62825"/>
                  </a:lnTo>
                  <a:lnTo>
                    <a:pt x="121502" y="62825"/>
                  </a:lnTo>
                  <a:lnTo>
                    <a:pt x="121502" y="77747"/>
                  </a:lnTo>
                  <a:lnTo>
                    <a:pt x="137246" y="77747"/>
                  </a:lnTo>
                  <a:lnTo>
                    <a:pt x="137246" y="94019"/>
                  </a:lnTo>
                  <a:lnTo>
                    <a:pt x="121502" y="94019"/>
                  </a:lnTo>
                  <a:lnTo>
                    <a:pt x="121502" y="109894"/>
                  </a:lnTo>
                  <a:lnTo>
                    <a:pt x="105523" y="109894"/>
                  </a:lnTo>
                  <a:lnTo>
                    <a:pt x="105523" y="94019"/>
                  </a:lnTo>
                  <a:lnTo>
                    <a:pt x="90723" y="94019"/>
                  </a:lnTo>
                  <a:lnTo>
                    <a:pt x="90723" y="109894"/>
                  </a:lnTo>
                  <a:lnTo>
                    <a:pt x="74743" y="109894"/>
                  </a:lnTo>
                  <a:lnTo>
                    <a:pt x="74743" y="94019"/>
                  </a:lnTo>
                  <a:lnTo>
                    <a:pt x="59000" y="94019"/>
                  </a:lnTo>
                  <a:close/>
                  <a:moveTo>
                    <a:pt x="171410" y="127079"/>
                  </a:moveTo>
                  <a:cubicBezTo>
                    <a:pt x="156371" y="152189"/>
                    <a:pt x="129300" y="167429"/>
                    <a:pt x="100209" y="167163"/>
                  </a:cubicBezTo>
                  <a:lnTo>
                    <a:pt x="96273" y="167163"/>
                  </a:lnTo>
                  <a:cubicBezTo>
                    <a:pt x="67100" y="167501"/>
                    <a:pt x="39930" y="152253"/>
                    <a:pt x="24836" y="127079"/>
                  </a:cubicBezTo>
                  <a:cubicBezTo>
                    <a:pt x="24017" y="125380"/>
                    <a:pt x="23560" y="123527"/>
                    <a:pt x="23497" y="121642"/>
                  </a:cubicBezTo>
                  <a:cubicBezTo>
                    <a:pt x="23482" y="118987"/>
                    <a:pt x="24780" y="116502"/>
                    <a:pt x="26961" y="115014"/>
                  </a:cubicBezTo>
                  <a:cubicBezTo>
                    <a:pt x="28138" y="114196"/>
                    <a:pt x="29484" y="113653"/>
                    <a:pt x="30897" y="113427"/>
                  </a:cubicBezTo>
                  <a:cubicBezTo>
                    <a:pt x="36958" y="112792"/>
                    <a:pt x="40422" y="116760"/>
                    <a:pt x="43295" y="121364"/>
                  </a:cubicBezTo>
                  <a:cubicBezTo>
                    <a:pt x="65844" y="151820"/>
                    <a:pt x="108608" y="158079"/>
                    <a:pt x="138813" y="135342"/>
                  </a:cubicBezTo>
                  <a:cubicBezTo>
                    <a:pt x="144075" y="131377"/>
                    <a:pt x="148747" y="126670"/>
                    <a:pt x="152675" y="121364"/>
                  </a:cubicBezTo>
                  <a:cubicBezTo>
                    <a:pt x="155548" y="116840"/>
                    <a:pt x="159170" y="112871"/>
                    <a:pt x="165073" y="113427"/>
                  </a:cubicBezTo>
                  <a:cubicBezTo>
                    <a:pt x="166487" y="113653"/>
                    <a:pt x="167833" y="114196"/>
                    <a:pt x="169009" y="115014"/>
                  </a:cubicBezTo>
                  <a:cubicBezTo>
                    <a:pt x="171280" y="116419"/>
                    <a:pt x="172623" y="118955"/>
                    <a:pt x="172512" y="121642"/>
                  </a:cubicBezTo>
                  <a:cubicBezTo>
                    <a:pt x="172607" y="123519"/>
                    <a:pt x="172225" y="125388"/>
                    <a:pt x="171410" y="127079"/>
                  </a:cubicBezTo>
                  <a:close/>
                </a:path>
              </a:pathLst>
            </a:custGeom>
            <a:solidFill>
              <a:schemeClr val="bg1"/>
            </a:solidFill>
            <a:ln w="393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grpSp>
      <p:grpSp>
        <p:nvGrpSpPr>
          <p:cNvPr id="2" name="Group 1">
            <a:extLst>
              <a:ext uri="{FF2B5EF4-FFF2-40B4-BE49-F238E27FC236}">
                <a16:creationId xmlns:a16="http://schemas.microsoft.com/office/drawing/2014/main" id="{61BF5420-64F0-414E-A809-0B49D084746C}"/>
              </a:ext>
            </a:extLst>
          </p:cNvPr>
          <p:cNvGrpSpPr/>
          <p:nvPr/>
        </p:nvGrpSpPr>
        <p:grpSpPr>
          <a:xfrm>
            <a:off x="387696" y="4082353"/>
            <a:ext cx="2628972" cy="474256"/>
            <a:chOff x="4384576" y="2783103"/>
            <a:chExt cx="2628972" cy="474256"/>
          </a:xfrm>
        </p:grpSpPr>
        <p:sp>
          <p:nvSpPr>
            <p:cNvPr id="41" name="TextBox 40">
              <a:extLst>
                <a:ext uri="{FF2B5EF4-FFF2-40B4-BE49-F238E27FC236}">
                  <a16:creationId xmlns:a16="http://schemas.microsoft.com/office/drawing/2014/main" id="{860E79A0-E5DD-45B0-933F-52C7186141AC}"/>
                </a:ext>
              </a:extLst>
            </p:cNvPr>
            <p:cNvSpPr txBox="1"/>
            <p:nvPr/>
          </p:nvSpPr>
          <p:spPr>
            <a:xfrm>
              <a:off x="4384576" y="3103471"/>
              <a:ext cx="348725" cy="153888"/>
            </a:xfrm>
            <a:prstGeom prst="rect">
              <a:avLst/>
            </a:prstGeom>
            <a:noFill/>
          </p:spPr>
          <p:txBody>
            <a:bodyPr wrap="square" lIns="0" tIns="0" rIns="0" bIns="0" rtlCol="0">
              <a:spAutoFit/>
            </a:bodyPr>
            <a:lstStyle/>
            <a:p>
              <a:pPr marL="0" marR="0" lvl="0" indent="0" algn="ctr" defTabSz="699111" rtl="0" eaLnBrk="1" fontAlgn="auto" latinLnBrk="0" hangingPunct="1">
                <a:lnSpc>
                  <a:spcPct val="100000"/>
                </a:lnSpc>
                <a:spcBef>
                  <a:spcPts val="900"/>
                </a:spcBef>
                <a:spcAft>
                  <a:spcPts val="900"/>
                </a:spcAft>
                <a:buClrTx/>
                <a:buSzTx/>
                <a:buFontTx/>
                <a:buNone/>
                <a:tabLst/>
                <a:defRPr/>
              </a:pPr>
              <a:r>
                <a:rPr kumimoji="0" lang="en-US" sz="1000" b="0" i="0" u="none" strike="noStrike" kern="0" cap="none" spc="0" normalizeH="0" baseline="0" noProof="0" dirty="0">
                  <a:ln w="3175">
                    <a:noFill/>
                  </a:ln>
                  <a:solidFill>
                    <a:srgbClr val="0078D4"/>
                  </a:solidFill>
                  <a:effectLst/>
                  <a:uLnTx/>
                  <a:uFillTx/>
                  <a:latin typeface="Segoe UI" panose="020B0502040204020203" pitchFamily="34" charset="0"/>
                  <a:ea typeface="+mn-ea"/>
                  <a:cs typeface="Segoe UI" panose="020B0502040204020203" pitchFamily="34" charset="0"/>
                </a:rPr>
                <a:t>Vision</a:t>
              </a:r>
            </a:p>
          </p:txBody>
        </p:sp>
        <p:sp>
          <p:nvSpPr>
            <p:cNvPr id="42" name="TextBox 41">
              <a:extLst>
                <a:ext uri="{FF2B5EF4-FFF2-40B4-BE49-F238E27FC236}">
                  <a16:creationId xmlns:a16="http://schemas.microsoft.com/office/drawing/2014/main" id="{8A75063C-B8D9-45EB-A7C2-67F647E0952D}"/>
                </a:ext>
              </a:extLst>
            </p:cNvPr>
            <p:cNvSpPr txBox="1"/>
            <p:nvPr/>
          </p:nvSpPr>
          <p:spPr>
            <a:xfrm>
              <a:off x="5014024" y="3103471"/>
              <a:ext cx="529322" cy="153888"/>
            </a:xfrm>
            <a:prstGeom prst="rect">
              <a:avLst/>
            </a:prstGeom>
            <a:noFill/>
          </p:spPr>
          <p:txBody>
            <a:bodyPr wrap="square" lIns="0" tIns="0" rIns="0" bIns="0" rtlCol="0">
              <a:spAutoFit/>
            </a:bodyPr>
            <a:lstStyle/>
            <a:p>
              <a:pPr marL="0" marR="0" lvl="0" indent="0" algn="ctr" defTabSz="699111" rtl="0" eaLnBrk="1" fontAlgn="auto" latinLnBrk="0" hangingPunct="1">
                <a:lnSpc>
                  <a:spcPct val="100000"/>
                </a:lnSpc>
                <a:spcBef>
                  <a:spcPts val="900"/>
                </a:spcBef>
                <a:spcAft>
                  <a:spcPts val="900"/>
                </a:spcAft>
                <a:buClrTx/>
                <a:buSzTx/>
                <a:buFontTx/>
                <a:buNone/>
                <a:tabLst/>
                <a:defRPr/>
              </a:pPr>
              <a:r>
                <a:rPr kumimoji="0" lang="en-US" sz="1000" b="0" i="0" u="none" strike="noStrike" kern="0" cap="none" spc="0" normalizeH="0" baseline="0" noProof="0" dirty="0">
                  <a:ln w="3175">
                    <a:noFill/>
                  </a:ln>
                  <a:solidFill>
                    <a:srgbClr val="0078D4"/>
                  </a:solidFill>
                  <a:effectLst/>
                  <a:uLnTx/>
                  <a:uFillTx/>
                  <a:latin typeface="Segoe UI" panose="020B0502040204020203" pitchFamily="34" charset="0"/>
                  <a:ea typeface="+mn-ea"/>
                  <a:cs typeface="Segoe UI" panose="020B0502040204020203" pitchFamily="34" charset="0"/>
                </a:rPr>
                <a:t>Speech</a:t>
              </a:r>
            </a:p>
          </p:txBody>
        </p:sp>
        <p:sp>
          <p:nvSpPr>
            <p:cNvPr id="43" name="TextBox 42">
              <a:extLst>
                <a:ext uri="{FF2B5EF4-FFF2-40B4-BE49-F238E27FC236}">
                  <a16:creationId xmlns:a16="http://schemas.microsoft.com/office/drawing/2014/main" id="{CBF14126-1CB7-454B-BC2E-FDBFD7F6A692}"/>
                </a:ext>
              </a:extLst>
            </p:cNvPr>
            <p:cNvSpPr txBox="1"/>
            <p:nvPr/>
          </p:nvSpPr>
          <p:spPr>
            <a:xfrm>
              <a:off x="5668665" y="3103471"/>
              <a:ext cx="664970" cy="153888"/>
            </a:xfrm>
            <a:prstGeom prst="rect">
              <a:avLst/>
            </a:prstGeom>
            <a:noFill/>
          </p:spPr>
          <p:txBody>
            <a:bodyPr wrap="square" lIns="0" tIns="0" rIns="0" bIns="0" rtlCol="0">
              <a:spAutoFit/>
            </a:bodyPr>
            <a:lstStyle/>
            <a:p>
              <a:pPr marL="0" marR="0" lvl="0" indent="0" algn="ctr" defTabSz="699111" rtl="0" eaLnBrk="1" fontAlgn="auto" latinLnBrk="0" hangingPunct="1">
                <a:lnSpc>
                  <a:spcPct val="100000"/>
                </a:lnSpc>
                <a:spcBef>
                  <a:spcPts val="900"/>
                </a:spcBef>
                <a:spcAft>
                  <a:spcPts val="900"/>
                </a:spcAft>
                <a:buClrTx/>
                <a:buSzTx/>
                <a:buFontTx/>
                <a:buNone/>
                <a:tabLst/>
                <a:defRPr/>
              </a:pPr>
              <a:r>
                <a:rPr kumimoji="0" lang="en-US" sz="1000" b="0" i="0" u="none" strike="noStrike" kern="0" cap="none" spc="0" normalizeH="0" baseline="0" noProof="0" dirty="0">
                  <a:ln w="3175">
                    <a:noFill/>
                  </a:ln>
                  <a:solidFill>
                    <a:srgbClr val="0078D4"/>
                  </a:solidFill>
                  <a:effectLst/>
                  <a:uLnTx/>
                  <a:uFillTx/>
                  <a:latin typeface="Segoe UI" panose="020B0502040204020203" pitchFamily="34" charset="0"/>
                  <a:ea typeface="+mn-ea"/>
                  <a:cs typeface="Segoe UI" panose="020B0502040204020203" pitchFamily="34" charset="0"/>
                </a:rPr>
                <a:t>Language</a:t>
              </a:r>
            </a:p>
          </p:txBody>
        </p:sp>
        <p:sp>
          <p:nvSpPr>
            <p:cNvPr id="44" name="TextBox 43">
              <a:extLst>
                <a:ext uri="{FF2B5EF4-FFF2-40B4-BE49-F238E27FC236}">
                  <a16:creationId xmlns:a16="http://schemas.microsoft.com/office/drawing/2014/main" id="{B0829579-BE2F-4DE6-AF9E-7D2E41D01DC6}"/>
                </a:ext>
              </a:extLst>
            </p:cNvPr>
            <p:cNvSpPr txBox="1"/>
            <p:nvPr/>
          </p:nvSpPr>
          <p:spPr>
            <a:xfrm>
              <a:off x="6484226" y="3103471"/>
              <a:ext cx="529322" cy="153888"/>
            </a:xfrm>
            <a:prstGeom prst="rect">
              <a:avLst/>
            </a:prstGeom>
            <a:noFill/>
          </p:spPr>
          <p:txBody>
            <a:bodyPr wrap="square" lIns="0" tIns="0" rIns="0" bIns="0" rtlCol="0">
              <a:spAutoFit/>
            </a:bodyPr>
            <a:lstStyle/>
            <a:p>
              <a:pPr marL="0" marR="0" lvl="0" indent="0" algn="ctr" defTabSz="699111" rtl="0" eaLnBrk="1" fontAlgn="auto" latinLnBrk="0" hangingPunct="1">
                <a:lnSpc>
                  <a:spcPct val="100000"/>
                </a:lnSpc>
                <a:spcBef>
                  <a:spcPts val="900"/>
                </a:spcBef>
                <a:spcAft>
                  <a:spcPts val="900"/>
                </a:spcAft>
                <a:buClrTx/>
                <a:buSzTx/>
                <a:buFontTx/>
                <a:buNone/>
                <a:tabLst/>
                <a:defRPr/>
              </a:pPr>
              <a:r>
                <a:rPr kumimoji="0" lang="en-US" sz="1000" b="0" i="0" u="none" strike="noStrike" kern="0" cap="none" spc="0" normalizeH="0" baseline="0" noProof="0" dirty="0">
                  <a:ln w="3175">
                    <a:noFill/>
                  </a:ln>
                  <a:solidFill>
                    <a:srgbClr val="0078D4"/>
                  </a:solidFill>
                  <a:effectLst/>
                  <a:uLnTx/>
                  <a:uFillTx/>
                  <a:latin typeface="Segoe UI" panose="020B0502040204020203" pitchFamily="34" charset="0"/>
                  <a:ea typeface="+mn-ea"/>
                  <a:cs typeface="Segoe UI" panose="020B0502040204020203" pitchFamily="34" charset="0"/>
                </a:rPr>
                <a:t>Search</a:t>
              </a:r>
            </a:p>
          </p:txBody>
        </p:sp>
        <p:sp>
          <p:nvSpPr>
            <p:cNvPr id="45" name="Graphic 569">
              <a:extLst>
                <a:ext uri="{FF2B5EF4-FFF2-40B4-BE49-F238E27FC236}">
                  <a16:creationId xmlns:a16="http://schemas.microsoft.com/office/drawing/2014/main" id="{A24EEE35-AB7E-4967-9B89-D0E9466D74BA}"/>
                </a:ext>
              </a:extLst>
            </p:cNvPr>
            <p:cNvSpPr/>
            <p:nvPr/>
          </p:nvSpPr>
          <p:spPr>
            <a:xfrm>
              <a:off x="5838933" y="2783103"/>
              <a:ext cx="313899" cy="282509"/>
            </a:xfrm>
            <a:custGeom>
              <a:avLst/>
              <a:gdLst>
                <a:gd name="connsiteX0" fmla="*/ 5886 w 313899"/>
                <a:gd name="connsiteY0" fmla="*/ 177745 h 282508"/>
                <a:gd name="connsiteX1" fmla="*/ 73374 w 313899"/>
                <a:gd name="connsiteY1" fmla="*/ 5886 h 282508"/>
                <a:gd name="connsiteX2" fmla="*/ 134192 w 313899"/>
                <a:gd name="connsiteY2" fmla="*/ 177745 h 282508"/>
                <a:gd name="connsiteX3" fmla="*/ 27859 w 313899"/>
                <a:gd name="connsiteY3" fmla="*/ 121636 h 282508"/>
                <a:gd name="connsiteX4" fmla="*/ 114181 w 313899"/>
                <a:gd name="connsiteY4" fmla="*/ 121636 h 282508"/>
                <a:gd name="connsiteX5" fmla="*/ 247980 w 313899"/>
                <a:gd name="connsiteY5" fmla="*/ 276623 h 282508"/>
                <a:gd name="connsiteX6" fmla="*/ 311153 w 313899"/>
                <a:gd name="connsiteY6" fmla="*/ 218160 h 282508"/>
                <a:gd name="connsiteX7" fmla="*/ 196187 w 313899"/>
                <a:gd name="connsiteY7" fmla="*/ 195794 h 282508"/>
                <a:gd name="connsiteX8" fmla="*/ 205996 w 313899"/>
                <a:gd name="connsiteY8" fmla="*/ 258574 h 282508"/>
                <a:gd name="connsiteX9" fmla="*/ 272308 w 313899"/>
                <a:gd name="connsiteY9" fmla="*/ 164012 h 282508"/>
                <a:gd name="connsiteX10" fmla="*/ 219729 w 313899"/>
                <a:gd name="connsiteY10" fmla="*/ 92992 h 282508"/>
                <a:gd name="connsiteX11" fmla="*/ 228754 w 313899"/>
                <a:gd name="connsiteY11" fmla="*/ 249942 h 282508"/>
                <a:gd name="connsiteX12" fmla="*/ 164405 w 313899"/>
                <a:gd name="connsiteY12" fmla="*/ 131837 h 282508"/>
                <a:gd name="connsiteX13" fmla="*/ 301736 w 313899"/>
                <a:gd name="connsiteY13" fmla="*/ 125559 h 282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3899" h="282508">
                  <a:moveTo>
                    <a:pt x="5886" y="177745"/>
                  </a:moveTo>
                  <a:lnTo>
                    <a:pt x="73374" y="5886"/>
                  </a:lnTo>
                  <a:lnTo>
                    <a:pt x="134192" y="177745"/>
                  </a:lnTo>
                  <a:moveTo>
                    <a:pt x="27859" y="121636"/>
                  </a:moveTo>
                  <a:lnTo>
                    <a:pt x="114181" y="121636"/>
                  </a:lnTo>
                  <a:moveTo>
                    <a:pt x="247980" y="276623"/>
                  </a:moveTo>
                  <a:cubicBezTo>
                    <a:pt x="276231" y="275054"/>
                    <a:pt x="314684" y="258182"/>
                    <a:pt x="311153" y="218160"/>
                  </a:cubicBezTo>
                  <a:cubicBezTo>
                    <a:pt x="308406" y="185200"/>
                    <a:pt x="238563" y="176568"/>
                    <a:pt x="196187" y="195794"/>
                  </a:cubicBezTo>
                  <a:cubicBezTo>
                    <a:pt x="156165" y="213843"/>
                    <a:pt x="153026" y="269953"/>
                    <a:pt x="205996" y="258574"/>
                  </a:cubicBezTo>
                  <a:cubicBezTo>
                    <a:pt x="271915" y="244449"/>
                    <a:pt x="272308" y="164012"/>
                    <a:pt x="272308" y="164012"/>
                  </a:cubicBezTo>
                  <a:moveTo>
                    <a:pt x="219729" y="92992"/>
                  </a:moveTo>
                  <a:cubicBezTo>
                    <a:pt x="219729" y="92992"/>
                    <a:pt x="207958" y="216198"/>
                    <a:pt x="228754" y="249942"/>
                  </a:cubicBezTo>
                  <a:moveTo>
                    <a:pt x="164405" y="131837"/>
                  </a:moveTo>
                  <a:cubicBezTo>
                    <a:pt x="164405" y="131837"/>
                    <a:pt x="237386" y="140862"/>
                    <a:pt x="301736" y="125559"/>
                  </a:cubicBezTo>
                </a:path>
              </a:pathLst>
            </a:custGeom>
            <a:noFill/>
            <a:ln w="19050" cap="flat">
              <a:solidFill>
                <a:schemeClr val="accent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46" name="Rounded Rectangular Callout 243">
              <a:extLst>
                <a:ext uri="{FF2B5EF4-FFF2-40B4-BE49-F238E27FC236}">
                  <a16:creationId xmlns:a16="http://schemas.microsoft.com/office/drawing/2014/main" id="{1A8A5A03-D4D8-44EE-98B6-C2504837AA8D}"/>
                </a:ext>
              </a:extLst>
            </p:cNvPr>
            <p:cNvSpPr/>
            <p:nvPr/>
          </p:nvSpPr>
          <p:spPr bwMode="auto">
            <a:xfrm>
              <a:off x="5160605" y="2841484"/>
              <a:ext cx="247382" cy="165746"/>
            </a:xfrm>
            <a:prstGeom prst="wedgeRoundRectCallout">
              <a:avLst>
                <a:gd name="adj1" fmla="val 30853"/>
                <a:gd name="adj2" fmla="val 79643"/>
                <a:gd name="adj3" fmla="val 16667"/>
              </a:avLst>
            </a:prstGeom>
            <a:solidFill>
              <a:schemeClr val="bg1"/>
            </a:solidFill>
            <a:ln w="15875" cap="flat" cmpd="sng" algn="ctr">
              <a:solidFill>
                <a:schemeClr val="accent1"/>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Segoe UI"/>
                  <a:ea typeface="Segoe UI" pitchFamily="34" charset="0"/>
                  <a:cs typeface="Segoe UI" pitchFamily="34" charset="0"/>
                </a:rPr>
                <a:t>…</a:t>
              </a:r>
            </a:p>
          </p:txBody>
        </p:sp>
        <p:grpSp>
          <p:nvGrpSpPr>
            <p:cNvPr id="47" name="Group 46">
              <a:extLst>
                <a:ext uri="{FF2B5EF4-FFF2-40B4-BE49-F238E27FC236}">
                  <a16:creationId xmlns:a16="http://schemas.microsoft.com/office/drawing/2014/main" id="{26022661-25FF-46B7-BD57-A91132B197B4}"/>
                </a:ext>
              </a:extLst>
            </p:cNvPr>
            <p:cNvGrpSpPr/>
            <p:nvPr/>
          </p:nvGrpSpPr>
          <p:grpSpPr>
            <a:xfrm>
              <a:off x="6583777" y="2783853"/>
              <a:ext cx="281008" cy="281008"/>
              <a:chOff x="6511270" y="2828232"/>
              <a:chExt cx="281008" cy="281008"/>
            </a:xfrm>
          </p:grpSpPr>
          <p:sp>
            <p:nvSpPr>
              <p:cNvPr id="48" name="Oval 47">
                <a:extLst>
                  <a:ext uri="{FF2B5EF4-FFF2-40B4-BE49-F238E27FC236}">
                    <a16:creationId xmlns:a16="http://schemas.microsoft.com/office/drawing/2014/main" id="{FA98825F-F77D-43E2-B35E-5A4124F47E80}"/>
                  </a:ext>
                </a:extLst>
              </p:cNvPr>
              <p:cNvSpPr/>
              <p:nvPr/>
            </p:nvSpPr>
            <p:spPr bwMode="auto">
              <a:xfrm>
                <a:off x="6618108" y="2845707"/>
                <a:ext cx="154168" cy="15416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9" name="Freeform: Shape 48">
                <a:extLst>
                  <a:ext uri="{FF2B5EF4-FFF2-40B4-BE49-F238E27FC236}">
                    <a16:creationId xmlns:a16="http://schemas.microsoft.com/office/drawing/2014/main" id="{BCCB8234-C42D-489A-9320-2DC8DB7690BB}"/>
                  </a:ext>
                </a:extLst>
              </p:cNvPr>
              <p:cNvSpPr/>
              <p:nvPr/>
            </p:nvSpPr>
            <p:spPr>
              <a:xfrm flipH="1">
                <a:off x="6511270" y="2828232"/>
                <a:ext cx="281008" cy="281008"/>
              </a:xfrm>
              <a:custGeom>
                <a:avLst/>
                <a:gdLst/>
                <a:ahLst/>
                <a:cxnLst/>
                <a:rect l="0" t="0" r="0" b="0"/>
                <a:pathLst>
                  <a:path w="657225" h="657225">
                    <a:moveTo>
                      <a:pt x="649248" y="579358"/>
                    </a:moveTo>
                    <a:lnTo>
                      <a:pt x="464463" y="395526"/>
                    </a:lnTo>
                    <a:cubicBezTo>
                      <a:pt x="459701" y="390763"/>
                      <a:pt x="453033" y="390763"/>
                      <a:pt x="448271" y="395526"/>
                    </a:cubicBezTo>
                    <a:lnTo>
                      <a:pt x="439698" y="404098"/>
                    </a:lnTo>
                    <a:lnTo>
                      <a:pt x="395883" y="360283"/>
                    </a:lnTo>
                    <a:cubicBezTo>
                      <a:pt x="464463" y="274558"/>
                      <a:pt x="458748" y="149781"/>
                      <a:pt x="379691" y="70723"/>
                    </a:cubicBezTo>
                    <a:cubicBezTo>
                      <a:pt x="294918" y="-14049"/>
                      <a:pt x="156806" y="-14049"/>
                      <a:pt x="71081" y="70723"/>
                    </a:cubicBezTo>
                    <a:cubicBezTo>
                      <a:pt x="-14644" y="155496"/>
                      <a:pt x="-13692" y="293608"/>
                      <a:pt x="71081" y="379333"/>
                    </a:cubicBezTo>
                    <a:cubicBezTo>
                      <a:pt x="150138" y="458391"/>
                      <a:pt x="274916" y="464106"/>
                      <a:pt x="360641" y="395526"/>
                    </a:cubicBezTo>
                    <a:lnTo>
                      <a:pt x="404456" y="439341"/>
                    </a:lnTo>
                    <a:lnTo>
                      <a:pt x="395883" y="447913"/>
                    </a:lnTo>
                    <a:cubicBezTo>
                      <a:pt x="391121" y="452676"/>
                      <a:pt x="391121" y="459343"/>
                      <a:pt x="395883" y="464106"/>
                    </a:cubicBezTo>
                    <a:lnTo>
                      <a:pt x="579716" y="647938"/>
                    </a:lnTo>
                    <a:cubicBezTo>
                      <a:pt x="584478" y="652701"/>
                      <a:pt x="591146" y="652701"/>
                      <a:pt x="595908" y="647938"/>
                    </a:cubicBezTo>
                    <a:lnTo>
                      <a:pt x="647343" y="596503"/>
                    </a:lnTo>
                    <a:cubicBezTo>
                      <a:pt x="653058" y="591741"/>
                      <a:pt x="653058" y="584121"/>
                      <a:pt x="649248" y="579358"/>
                    </a:cubicBezTo>
                    <a:close/>
                    <a:moveTo>
                      <a:pt x="104418" y="346948"/>
                    </a:moveTo>
                    <a:cubicBezTo>
                      <a:pt x="36791" y="279321"/>
                      <a:pt x="36791" y="170736"/>
                      <a:pt x="104418" y="103108"/>
                    </a:cubicBezTo>
                    <a:cubicBezTo>
                      <a:pt x="172046" y="35481"/>
                      <a:pt x="280631" y="35481"/>
                      <a:pt x="348258" y="103108"/>
                    </a:cubicBezTo>
                    <a:cubicBezTo>
                      <a:pt x="415886" y="170736"/>
                      <a:pt x="415886" y="279321"/>
                      <a:pt x="348258" y="346948"/>
                    </a:cubicBezTo>
                    <a:cubicBezTo>
                      <a:pt x="280631" y="414576"/>
                      <a:pt x="172046" y="414576"/>
                      <a:pt x="104418" y="346948"/>
                    </a:cubicBezTo>
                    <a:close/>
                  </a:path>
                </a:pathLst>
              </a:custGeom>
              <a:solidFill>
                <a:schemeClr val="accent1"/>
              </a:solid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grpSp>
        <p:grpSp>
          <p:nvGrpSpPr>
            <p:cNvPr id="53" name="Group 52">
              <a:extLst>
                <a:ext uri="{FF2B5EF4-FFF2-40B4-BE49-F238E27FC236}">
                  <a16:creationId xmlns:a16="http://schemas.microsoft.com/office/drawing/2014/main" id="{6AD8A5FC-7077-4768-84CC-CDF3164451A4}"/>
                </a:ext>
              </a:extLst>
            </p:cNvPr>
            <p:cNvGrpSpPr/>
            <p:nvPr/>
          </p:nvGrpSpPr>
          <p:grpSpPr>
            <a:xfrm>
              <a:off x="4388217" y="2829632"/>
              <a:ext cx="341442" cy="189450"/>
              <a:chOff x="6827151" y="1675311"/>
              <a:chExt cx="341442" cy="189450"/>
            </a:xfrm>
          </p:grpSpPr>
          <p:sp>
            <p:nvSpPr>
              <p:cNvPr id="54" name="eye_2">
                <a:extLst>
                  <a:ext uri="{FF2B5EF4-FFF2-40B4-BE49-F238E27FC236}">
                    <a16:creationId xmlns:a16="http://schemas.microsoft.com/office/drawing/2014/main" id="{2AA6E005-7AA5-4E27-B9B0-185AF6EB0DB4}"/>
                  </a:ext>
                </a:extLst>
              </p:cNvPr>
              <p:cNvSpPr>
                <a:spLocks noChangeAspect="1" noEditPoints="1"/>
              </p:cNvSpPr>
              <p:nvPr/>
            </p:nvSpPr>
            <p:spPr bwMode="auto">
              <a:xfrm>
                <a:off x="6827151" y="1675311"/>
                <a:ext cx="341442" cy="189450"/>
              </a:xfrm>
              <a:custGeom>
                <a:avLst/>
                <a:gdLst>
                  <a:gd name="T0" fmla="*/ 5 w 346"/>
                  <a:gd name="T1" fmla="*/ 103 h 191"/>
                  <a:gd name="T2" fmla="*/ 0 w 346"/>
                  <a:gd name="T3" fmla="*/ 96 h 191"/>
                  <a:gd name="T4" fmla="*/ 3 w 346"/>
                  <a:gd name="T5" fmla="*/ 92 h 191"/>
                  <a:gd name="T6" fmla="*/ 5 w 346"/>
                  <a:gd name="T7" fmla="*/ 103 h 191"/>
                  <a:gd name="T8" fmla="*/ 173 w 346"/>
                  <a:gd name="T9" fmla="*/ 191 h 191"/>
                  <a:gd name="T10" fmla="*/ 346 w 346"/>
                  <a:gd name="T11" fmla="*/ 96 h 191"/>
                  <a:gd name="T12" fmla="*/ 173 w 346"/>
                  <a:gd name="T13" fmla="*/ 0 h 191"/>
                  <a:gd name="T14" fmla="*/ 3 w 346"/>
                  <a:gd name="T15" fmla="*/ 92 h 191"/>
                  <a:gd name="T16" fmla="*/ 175 w 346"/>
                  <a:gd name="T17" fmla="*/ 14 h 191"/>
                  <a:gd name="T18" fmla="*/ 89 w 346"/>
                  <a:gd name="T19" fmla="*/ 96 h 191"/>
                  <a:gd name="T20" fmla="*/ 175 w 346"/>
                  <a:gd name="T21" fmla="*/ 178 h 191"/>
                  <a:gd name="T22" fmla="*/ 261 w 346"/>
                  <a:gd name="T23" fmla="*/ 96 h 191"/>
                  <a:gd name="T24" fmla="*/ 175 w 346"/>
                  <a:gd name="T25" fmla="*/ 14 h 191"/>
                  <a:gd name="T26" fmla="*/ 175 w 346"/>
                  <a:gd name="T27" fmla="*/ 78 h 191"/>
                  <a:gd name="T28" fmla="*/ 156 w 346"/>
                  <a:gd name="T29" fmla="*/ 96 h 191"/>
                  <a:gd name="T30" fmla="*/ 175 w 346"/>
                  <a:gd name="T31" fmla="*/ 114 h 191"/>
                  <a:gd name="T32" fmla="*/ 194 w 346"/>
                  <a:gd name="T33" fmla="*/ 96 h 191"/>
                  <a:gd name="T34" fmla="*/ 175 w 346"/>
                  <a:gd name="T35" fmla="*/ 78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6" h="191">
                    <a:moveTo>
                      <a:pt x="5" y="103"/>
                    </a:moveTo>
                    <a:cubicBezTo>
                      <a:pt x="2" y="98"/>
                      <a:pt x="0" y="96"/>
                      <a:pt x="0" y="96"/>
                    </a:cubicBezTo>
                    <a:cubicBezTo>
                      <a:pt x="0" y="96"/>
                      <a:pt x="1" y="94"/>
                      <a:pt x="3" y="92"/>
                    </a:cubicBezTo>
                    <a:moveTo>
                      <a:pt x="5" y="103"/>
                    </a:moveTo>
                    <a:cubicBezTo>
                      <a:pt x="23" y="125"/>
                      <a:pt x="82" y="191"/>
                      <a:pt x="173" y="191"/>
                    </a:cubicBezTo>
                    <a:cubicBezTo>
                      <a:pt x="283" y="191"/>
                      <a:pt x="346" y="96"/>
                      <a:pt x="346" y="96"/>
                    </a:cubicBezTo>
                    <a:cubicBezTo>
                      <a:pt x="346" y="96"/>
                      <a:pt x="283" y="0"/>
                      <a:pt x="173" y="0"/>
                    </a:cubicBezTo>
                    <a:cubicBezTo>
                      <a:pt x="77" y="0"/>
                      <a:pt x="17" y="73"/>
                      <a:pt x="3" y="92"/>
                    </a:cubicBezTo>
                    <a:moveTo>
                      <a:pt x="175" y="14"/>
                    </a:moveTo>
                    <a:cubicBezTo>
                      <a:pt x="128" y="14"/>
                      <a:pt x="89" y="50"/>
                      <a:pt x="89" y="96"/>
                    </a:cubicBezTo>
                    <a:cubicBezTo>
                      <a:pt x="89" y="141"/>
                      <a:pt x="128" y="178"/>
                      <a:pt x="175" y="178"/>
                    </a:cubicBezTo>
                    <a:cubicBezTo>
                      <a:pt x="222" y="178"/>
                      <a:pt x="261" y="141"/>
                      <a:pt x="261" y="96"/>
                    </a:cubicBezTo>
                    <a:cubicBezTo>
                      <a:pt x="261" y="50"/>
                      <a:pt x="222" y="14"/>
                      <a:pt x="175" y="14"/>
                    </a:cubicBezTo>
                    <a:close/>
                    <a:moveTo>
                      <a:pt x="175" y="78"/>
                    </a:moveTo>
                    <a:cubicBezTo>
                      <a:pt x="165" y="78"/>
                      <a:pt x="156" y="86"/>
                      <a:pt x="156" y="96"/>
                    </a:cubicBezTo>
                    <a:cubicBezTo>
                      <a:pt x="156" y="106"/>
                      <a:pt x="165" y="114"/>
                      <a:pt x="175" y="114"/>
                    </a:cubicBezTo>
                    <a:cubicBezTo>
                      <a:pt x="185" y="114"/>
                      <a:pt x="194" y="106"/>
                      <a:pt x="194" y="96"/>
                    </a:cubicBezTo>
                    <a:cubicBezTo>
                      <a:pt x="194" y="86"/>
                      <a:pt x="185" y="78"/>
                      <a:pt x="175" y="78"/>
                    </a:cubicBezTo>
                    <a:close/>
                  </a:path>
                </a:pathLst>
              </a:custGeom>
              <a:solidFill>
                <a:schemeClr val="bg1"/>
              </a:solidFill>
              <a:ln w="28575"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55" name="Oval 54">
                <a:extLst>
                  <a:ext uri="{FF2B5EF4-FFF2-40B4-BE49-F238E27FC236}">
                    <a16:creationId xmlns:a16="http://schemas.microsoft.com/office/drawing/2014/main" id="{DEC370E4-2390-49FD-9024-E0E47276EFB0}"/>
                  </a:ext>
                </a:extLst>
              </p:cNvPr>
              <p:cNvSpPr/>
              <p:nvPr/>
            </p:nvSpPr>
            <p:spPr bwMode="auto">
              <a:xfrm>
                <a:off x="6909426" y="1681590"/>
                <a:ext cx="176892" cy="17689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6" name="eye_2">
                <a:extLst>
                  <a:ext uri="{FF2B5EF4-FFF2-40B4-BE49-F238E27FC236}">
                    <a16:creationId xmlns:a16="http://schemas.microsoft.com/office/drawing/2014/main" id="{6753A193-4DF5-474F-B182-E1A305D42B6E}"/>
                  </a:ext>
                </a:extLst>
              </p:cNvPr>
              <p:cNvSpPr>
                <a:spLocks noChangeAspect="1" noEditPoints="1"/>
              </p:cNvSpPr>
              <p:nvPr/>
            </p:nvSpPr>
            <p:spPr bwMode="auto">
              <a:xfrm>
                <a:off x="6827151" y="1675311"/>
                <a:ext cx="341442" cy="189450"/>
              </a:xfrm>
              <a:custGeom>
                <a:avLst/>
                <a:gdLst>
                  <a:gd name="T0" fmla="*/ 5 w 346"/>
                  <a:gd name="T1" fmla="*/ 103 h 191"/>
                  <a:gd name="T2" fmla="*/ 0 w 346"/>
                  <a:gd name="T3" fmla="*/ 96 h 191"/>
                  <a:gd name="T4" fmla="*/ 3 w 346"/>
                  <a:gd name="T5" fmla="*/ 92 h 191"/>
                  <a:gd name="T6" fmla="*/ 5 w 346"/>
                  <a:gd name="T7" fmla="*/ 103 h 191"/>
                  <a:gd name="T8" fmla="*/ 173 w 346"/>
                  <a:gd name="T9" fmla="*/ 191 h 191"/>
                  <a:gd name="T10" fmla="*/ 346 w 346"/>
                  <a:gd name="T11" fmla="*/ 96 h 191"/>
                  <a:gd name="T12" fmla="*/ 173 w 346"/>
                  <a:gd name="T13" fmla="*/ 0 h 191"/>
                  <a:gd name="T14" fmla="*/ 3 w 346"/>
                  <a:gd name="T15" fmla="*/ 92 h 191"/>
                  <a:gd name="T16" fmla="*/ 175 w 346"/>
                  <a:gd name="T17" fmla="*/ 14 h 191"/>
                  <a:gd name="T18" fmla="*/ 89 w 346"/>
                  <a:gd name="T19" fmla="*/ 96 h 191"/>
                  <a:gd name="T20" fmla="*/ 175 w 346"/>
                  <a:gd name="T21" fmla="*/ 178 h 191"/>
                  <a:gd name="T22" fmla="*/ 261 w 346"/>
                  <a:gd name="T23" fmla="*/ 96 h 191"/>
                  <a:gd name="T24" fmla="*/ 175 w 346"/>
                  <a:gd name="T25" fmla="*/ 14 h 191"/>
                  <a:gd name="T26" fmla="*/ 175 w 346"/>
                  <a:gd name="T27" fmla="*/ 78 h 191"/>
                  <a:gd name="T28" fmla="*/ 156 w 346"/>
                  <a:gd name="T29" fmla="*/ 96 h 191"/>
                  <a:gd name="T30" fmla="*/ 175 w 346"/>
                  <a:gd name="T31" fmla="*/ 114 h 191"/>
                  <a:gd name="T32" fmla="*/ 194 w 346"/>
                  <a:gd name="T33" fmla="*/ 96 h 191"/>
                  <a:gd name="T34" fmla="*/ 175 w 346"/>
                  <a:gd name="T35" fmla="*/ 78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6" h="191">
                    <a:moveTo>
                      <a:pt x="5" y="103"/>
                    </a:moveTo>
                    <a:cubicBezTo>
                      <a:pt x="2" y="98"/>
                      <a:pt x="0" y="96"/>
                      <a:pt x="0" y="96"/>
                    </a:cubicBezTo>
                    <a:cubicBezTo>
                      <a:pt x="0" y="96"/>
                      <a:pt x="1" y="94"/>
                      <a:pt x="3" y="92"/>
                    </a:cubicBezTo>
                    <a:moveTo>
                      <a:pt x="5" y="103"/>
                    </a:moveTo>
                    <a:cubicBezTo>
                      <a:pt x="23" y="125"/>
                      <a:pt x="82" y="191"/>
                      <a:pt x="173" y="191"/>
                    </a:cubicBezTo>
                    <a:cubicBezTo>
                      <a:pt x="283" y="191"/>
                      <a:pt x="346" y="96"/>
                      <a:pt x="346" y="96"/>
                    </a:cubicBezTo>
                    <a:cubicBezTo>
                      <a:pt x="346" y="96"/>
                      <a:pt x="283" y="0"/>
                      <a:pt x="173" y="0"/>
                    </a:cubicBezTo>
                    <a:cubicBezTo>
                      <a:pt x="77" y="0"/>
                      <a:pt x="17" y="73"/>
                      <a:pt x="3" y="92"/>
                    </a:cubicBezTo>
                    <a:moveTo>
                      <a:pt x="175" y="14"/>
                    </a:moveTo>
                    <a:cubicBezTo>
                      <a:pt x="128" y="14"/>
                      <a:pt x="89" y="50"/>
                      <a:pt x="89" y="96"/>
                    </a:cubicBezTo>
                    <a:cubicBezTo>
                      <a:pt x="89" y="141"/>
                      <a:pt x="128" y="178"/>
                      <a:pt x="175" y="178"/>
                    </a:cubicBezTo>
                    <a:cubicBezTo>
                      <a:pt x="222" y="178"/>
                      <a:pt x="261" y="141"/>
                      <a:pt x="261" y="96"/>
                    </a:cubicBezTo>
                    <a:cubicBezTo>
                      <a:pt x="261" y="50"/>
                      <a:pt x="222" y="14"/>
                      <a:pt x="175" y="14"/>
                    </a:cubicBezTo>
                    <a:close/>
                    <a:moveTo>
                      <a:pt x="175" y="78"/>
                    </a:moveTo>
                    <a:cubicBezTo>
                      <a:pt x="165" y="78"/>
                      <a:pt x="156" y="86"/>
                      <a:pt x="156" y="96"/>
                    </a:cubicBezTo>
                    <a:cubicBezTo>
                      <a:pt x="156" y="106"/>
                      <a:pt x="165" y="114"/>
                      <a:pt x="175" y="114"/>
                    </a:cubicBezTo>
                    <a:cubicBezTo>
                      <a:pt x="185" y="114"/>
                      <a:pt x="194" y="106"/>
                      <a:pt x="194" y="96"/>
                    </a:cubicBezTo>
                    <a:cubicBezTo>
                      <a:pt x="194" y="86"/>
                      <a:pt x="185" y="78"/>
                      <a:pt x="175" y="78"/>
                    </a:cubicBezTo>
                    <a:close/>
                  </a:path>
                </a:pathLst>
              </a:custGeom>
              <a:solidFill>
                <a:schemeClr val="bg1"/>
              </a:solidFill>
              <a:ln w="12700" cap="flat">
                <a:no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spTree>
    <p:extLst>
      <p:ext uri="{BB962C8B-B14F-4D97-AF65-F5344CB8AC3E}">
        <p14:creationId xmlns:p14="http://schemas.microsoft.com/office/powerpoint/2010/main" val="2146267320"/>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Box 28">
            <a:extLst>
              <a:ext uri="{FF2B5EF4-FFF2-40B4-BE49-F238E27FC236}">
                <a16:creationId xmlns:a16="http://schemas.microsoft.com/office/drawing/2014/main" id="{7BA5766A-BD39-443F-97AB-CC4E61B4B1C6}"/>
              </a:ext>
            </a:extLst>
          </p:cNvPr>
          <p:cNvSpPr txBox="1"/>
          <p:nvPr/>
        </p:nvSpPr>
        <p:spPr>
          <a:xfrm>
            <a:off x="8078723" y="5162328"/>
            <a:ext cx="3091803" cy="954107"/>
          </a:xfrm>
          <a:prstGeom prst="rect">
            <a:avLst/>
          </a:prstGeom>
          <a:noFill/>
        </p:spPr>
        <p:txBody>
          <a:bodyPr wrap="square" lIns="0" tIns="45720" rIns="91440" bIns="45720" rtlCol="0">
            <a:spAutoFit/>
          </a:bodyPr>
          <a:lstStyle/>
          <a:p>
            <a:pPr marL="0" marR="0" lvl="0" indent="0" algn="l" defTabSz="914367" rtl="0" eaLnBrk="1" fontAlgn="auto" latinLnBrk="0" hangingPunct="1">
              <a:lnSpc>
                <a:spcPct val="100000"/>
              </a:lnSpc>
              <a:spcBef>
                <a:spcPts val="0"/>
              </a:spcBef>
              <a:spcAft>
                <a:spcPts val="120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charset="0"/>
                <a:ea typeface="Segoe UI" charset="0"/>
                <a:cs typeface="Segoe UI" charset="0"/>
              </a:rPr>
              <a:t>Automatic video recommendation based on article content</a:t>
            </a:r>
            <a:r>
              <a:rPr kumimoji="0" lang="en-US" sz="1400" b="1" i="0" u="none" strike="noStrike" kern="1200" cap="none" spc="0" normalizeH="0" baseline="0" noProof="0" dirty="0">
                <a:ln>
                  <a:noFill/>
                </a:ln>
                <a:solidFill>
                  <a:srgbClr val="1A1A1A"/>
                </a:solidFill>
                <a:effectLst/>
                <a:uLnTx/>
                <a:uFillTx/>
                <a:latin typeface="Segoe UI" charset="0"/>
                <a:ea typeface="Segoe UI" charset="0"/>
                <a:cs typeface="Segoe UI" charset="0"/>
              </a:rPr>
              <a:t> increased views by 4%</a:t>
            </a:r>
            <a:r>
              <a:rPr kumimoji="0" lang="en-US" sz="1400" b="0" i="0" u="none" strike="noStrike" kern="1200" cap="none" spc="0" normalizeH="0" baseline="0" noProof="0" dirty="0">
                <a:ln>
                  <a:noFill/>
                </a:ln>
                <a:solidFill>
                  <a:srgbClr val="1A1A1A"/>
                </a:solidFill>
                <a:effectLst/>
                <a:uLnTx/>
                <a:uFillTx/>
                <a:latin typeface="Segoe UI" charset="0"/>
                <a:ea typeface="Segoe UI" charset="0"/>
                <a:cs typeface="Segoe UI" charset="0"/>
              </a:rPr>
              <a:t> and </a:t>
            </a:r>
            <a:r>
              <a:rPr kumimoji="0" lang="en-US" sz="1400" b="1" i="0" u="none" strike="noStrike" kern="1200" cap="none" spc="0" normalizeH="0" baseline="0" noProof="0" dirty="0">
                <a:ln>
                  <a:noFill/>
                </a:ln>
                <a:solidFill>
                  <a:srgbClr val="1A1A1A"/>
                </a:solidFill>
                <a:effectLst/>
                <a:uLnTx/>
                <a:uFillTx/>
                <a:latin typeface="Segoe UI" charset="0"/>
                <a:ea typeface="Segoe UI" charset="0"/>
                <a:cs typeface="Segoe UI" charset="0"/>
              </a:rPr>
              <a:t>completion rate to 80%</a:t>
            </a:r>
          </a:p>
        </p:txBody>
      </p:sp>
      <p:sp>
        <p:nvSpPr>
          <p:cNvPr id="43" name="TextBox 42">
            <a:extLst>
              <a:ext uri="{FF2B5EF4-FFF2-40B4-BE49-F238E27FC236}">
                <a16:creationId xmlns:a16="http://schemas.microsoft.com/office/drawing/2014/main" id="{A2807F38-9AB8-4C9D-B8DD-531DFAF8ED72}"/>
              </a:ext>
            </a:extLst>
          </p:cNvPr>
          <p:cNvSpPr txBox="1"/>
          <p:nvPr/>
        </p:nvSpPr>
        <p:spPr>
          <a:xfrm>
            <a:off x="4455680" y="5162328"/>
            <a:ext cx="3091802" cy="892552"/>
          </a:xfrm>
          <a:prstGeom prst="rect">
            <a:avLst/>
          </a:prstGeom>
          <a:noFill/>
        </p:spPr>
        <p:txBody>
          <a:bodyPr wrap="square" lIns="0" tIns="45720" rIns="91440" bIns="45720" rtlCol="0">
            <a:spAutoFit/>
          </a:bodyPr>
          <a:lstStyle/>
          <a:p>
            <a:pPr marL="0" marR="0" lvl="0" indent="0" algn="l" defTabSz="914367" rtl="0" eaLnBrk="1" fontAlgn="auto" latinLnBrk="0" hangingPunct="1">
              <a:lnSpc>
                <a:spcPct val="100000"/>
              </a:lnSpc>
              <a:spcBef>
                <a:spcPts val="0"/>
              </a:spcBef>
              <a:spcAft>
                <a:spcPts val="120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charset="0"/>
                <a:ea typeface="Segoe UI" charset="0"/>
                <a:cs typeface="Segoe UI" charset="0"/>
              </a:rPr>
              <a:t>600 million technical support contacts per year </a:t>
            </a:r>
          </a:p>
          <a:p>
            <a:pPr marL="0" marR="0" lvl="0" indent="0" algn="l" defTabSz="914367" rtl="0" eaLnBrk="1" fontAlgn="auto" latinLnBrk="0" hangingPunct="1">
              <a:lnSpc>
                <a:spcPct val="100000"/>
              </a:lnSpc>
              <a:spcBef>
                <a:spcPts val="0"/>
              </a:spcBef>
              <a:spcAft>
                <a:spcPts val="1200"/>
              </a:spcAft>
              <a:buClrTx/>
              <a:buSzTx/>
              <a:buFontTx/>
              <a:buNone/>
              <a:tabLst/>
              <a:defRPr/>
            </a:pPr>
            <a:r>
              <a:rPr kumimoji="0" lang="en-US" sz="1400" b="1" i="0" u="none" strike="noStrike" kern="1200" cap="none" spc="0" normalizeH="0" baseline="0" noProof="0" dirty="0">
                <a:ln>
                  <a:noFill/>
                </a:ln>
                <a:solidFill>
                  <a:srgbClr val="1A1A1A"/>
                </a:solidFill>
                <a:effectLst/>
                <a:uLnTx/>
                <a:uFillTx/>
                <a:latin typeface="Segoe UI" charset="0"/>
                <a:ea typeface="Segoe UI" charset="0"/>
                <a:cs typeface="Segoe UI" charset="0"/>
              </a:rPr>
              <a:t>70% </a:t>
            </a:r>
            <a:r>
              <a:rPr kumimoji="0" lang="en-US" sz="1400" b="0" i="0" u="none" strike="noStrike" kern="1200" cap="none" spc="0" normalizeH="0" baseline="0" noProof="0" dirty="0">
                <a:ln>
                  <a:noFill/>
                </a:ln>
                <a:solidFill>
                  <a:srgbClr val="1A1A1A"/>
                </a:solidFill>
                <a:effectLst/>
                <a:uLnTx/>
                <a:uFillTx/>
                <a:latin typeface="Segoe UI" charset="0"/>
                <a:ea typeface="Segoe UI" charset="0"/>
                <a:cs typeface="Segoe UI" charset="0"/>
              </a:rPr>
              <a:t>of support cases handled by AI</a:t>
            </a:r>
          </a:p>
        </p:txBody>
      </p:sp>
      <p:pic>
        <p:nvPicPr>
          <p:cNvPr id="3" name="Picture 2">
            <a:extLst>
              <a:ext uri="{FF2B5EF4-FFF2-40B4-BE49-F238E27FC236}">
                <a16:creationId xmlns:a16="http://schemas.microsoft.com/office/drawing/2014/main" id="{DD250D9E-62C2-435A-9D1C-AA303C5B127D}"/>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l="-2"/>
          <a:stretch/>
        </p:blipFill>
        <p:spPr>
          <a:xfrm>
            <a:off x="4455680" y="1683506"/>
            <a:ext cx="3091802" cy="2851004"/>
          </a:xfrm>
          <a:prstGeom prst="rect">
            <a:avLst/>
          </a:prstGeom>
        </p:spPr>
      </p:pic>
      <p:pic>
        <p:nvPicPr>
          <p:cNvPr id="8" name="Picture 7">
            <a:extLst>
              <a:ext uri="{FF2B5EF4-FFF2-40B4-BE49-F238E27FC236}">
                <a16:creationId xmlns:a16="http://schemas.microsoft.com/office/drawing/2014/main" id="{D7ECE9C8-0CE8-4F8C-87DC-273C6B1FEFB4}"/>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8078724" y="1683506"/>
            <a:ext cx="3091802" cy="2851006"/>
          </a:xfrm>
          <a:prstGeom prst="rect">
            <a:avLst/>
          </a:prstGeom>
        </p:spPr>
      </p:pic>
      <p:sp>
        <p:nvSpPr>
          <p:cNvPr id="11" name="Rectangle 10">
            <a:extLst>
              <a:ext uri="{FF2B5EF4-FFF2-40B4-BE49-F238E27FC236}">
                <a16:creationId xmlns:a16="http://schemas.microsoft.com/office/drawing/2014/main" id="{68865D27-53C4-499A-BD64-BE3450D2EDCD}"/>
              </a:ext>
            </a:extLst>
          </p:cNvPr>
          <p:cNvSpPr/>
          <p:nvPr/>
        </p:nvSpPr>
        <p:spPr>
          <a:xfrm>
            <a:off x="668687" y="5162328"/>
            <a:ext cx="3091802" cy="738664"/>
          </a:xfrm>
          <a:prstGeom prst="rect">
            <a:avLst/>
          </a:prstGeom>
        </p:spPr>
        <p:txBody>
          <a:bodyPr wrap="square" lIns="0" tIns="45720" rIns="91440" bIns="4572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charset="0"/>
                <a:ea typeface="+mn-ea"/>
                <a:cs typeface="Segoe UI" charset="0"/>
              </a:rPr>
              <a:t>Built corpus at speed, to quickly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charset="0"/>
                <a:ea typeface="+mn-ea"/>
                <a:cs typeface="Segoe UI" charset="0"/>
              </a:rPr>
              <a:t>launch an HR chatbot for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1A1A1A"/>
                </a:solidFill>
                <a:effectLst/>
                <a:uLnTx/>
                <a:uFillTx/>
                <a:latin typeface="Segoe UI" charset="0"/>
                <a:ea typeface="+mn-ea"/>
                <a:cs typeface="Segoe UI" charset="0"/>
              </a:rPr>
              <a:t>100,000+ people</a:t>
            </a:r>
          </a:p>
        </p:txBody>
      </p:sp>
      <p:pic>
        <p:nvPicPr>
          <p:cNvPr id="16" name="Picture 15">
            <a:extLst>
              <a:ext uri="{FF2B5EF4-FFF2-40B4-BE49-F238E27FC236}">
                <a16:creationId xmlns:a16="http://schemas.microsoft.com/office/drawing/2014/main" id="{7140CF9A-650D-4F39-B274-C70ABCAD09FB}"/>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668687" y="1683506"/>
            <a:ext cx="3090672" cy="2851005"/>
          </a:xfrm>
          <a:prstGeom prst="rect">
            <a:avLst/>
          </a:prstGeom>
        </p:spPr>
      </p:pic>
      <p:pic>
        <p:nvPicPr>
          <p:cNvPr id="18" name="Picture 17">
            <a:extLst>
              <a:ext uri="{FF2B5EF4-FFF2-40B4-BE49-F238E27FC236}">
                <a16:creationId xmlns:a16="http://schemas.microsoft.com/office/drawing/2014/main" id="{5ECD69B6-9BAC-463E-B8BD-0D5208E01664}"/>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100000"/>
                    </a14:imgEffect>
                  </a14:imgLayer>
                </a14:imgProps>
              </a:ext>
            </a:extLst>
          </a:blip>
          <a:stretch>
            <a:fillRect/>
          </a:stretch>
        </p:blipFill>
        <p:spPr>
          <a:xfrm>
            <a:off x="668688" y="4674010"/>
            <a:ext cx="1329930" cy="381471"/>
          </a:xfrm>
          <a:prstGeom prst="rect">
            <a:avLst/>
          </a:prstGeom>
        </p:spPr>
      </p:pic>
      <p:sp>
        <p:nvSpPr>
          <p:cNvPr id="4" name="Title 3">
            <a:extLst>
              <a:ext uri="{FF2B5EF4-FFF2-40B4-BE49-F238E27FC236}">
                <a16:creationId xmlns:a16="http://schemas.microsoft.com/office/drawing/2014/main" id="{B3F7D2E9-4480-4217-8063-D9F191ABFC7E}"/>
              </a:ext>
            </a:extLst>
          </p:cNvPr>
          <p:cNvSpPr>
            <a:spLocks noGrp="1"/>
          </p:cNvSpPr>
          <p:nvPr>
            <p:ph type="title"/>
          </p:nvPr>
        </p:nvSpPr>
        <p:spPr/>
        <p:txBody>
          <a:bodyPr/>
          <a:lstStyle/>
          <a:p>
            <a:pPr algn="ctr"/>
            <a:r>
              <a:rPr lang="en-US" dirty="0"/>
              <a:t>Customer examples</a:t>
            </a:r>
          </a:p>
        </p:txBody>
      </p:sp>
      <p:sp>
        <p:nvSpPr>
          <p:cNvPr id="15" name="Freeform 9">
            <a:extLst>
              <a:ext uri="{FF2B5EF4-FFF2-40B4-BE49-F238E27FC236}">
                <a16:creationId xmlns:a16="http://schemas.microsoft.com/office/drawing/2014/main" id="{70B3689D-F536-45E5-AE87-256C54EF22FA}"/>
              </a:ext>
            </a:extLst>
          </p:cNvPr>
          <p:cNvSpPr>
            <a:spLocks noEditPoints="1"/>
          </p:cNvSpPr>
          <p:nvPr/>
        </p:nvSpPr>
        <p:spPr bwMode="auto">
          <a:xfrm>
            <a:off x="4455680" y="4634263"/>
            <a:ext cx="435059" cy="435059"/>
          </a:xfrm>
          <a:custGeom>
            <a:avLst/>
            <a:gdLst>
              <a:gd name="T0" fmla="*/ 864 w 1728"/>
              <a:gd name="T1" fmla="*/ 1728 h 1728"/>
              <a:gd name="T2" fmla="*/ 839 w 1728"/>
              <a:gd name="T3" fmla="*/ 1727 h 1728"/>
              <a:gd name="T4" fmla="*/ 1015 w 1728"/>
              <a:gd name="T5" fmla="*/ 1242 h 1728"/>
              <a:gd name="T6" fmla="*/ 1258 w 1728"/>
              <a:gd name="T7" fmla="*/ 1242 h 1728"/>
              <a:gd name="T8" fmla="*/ 1362 w 1728"/>
              <a:gd name="T9" fmla="*/ 1169 h 1728"/>
              <a:gd name="T10" fmla="*/ 1554 w 1728"/>
              <a:gd name="T11" fmla="*/ 643 h 1728"/>
              <a:gd name="T12" fmla="*/ 1444 w 1728"/>
              <a:gd name="T13" fmla="*/ 486 h 1728"/>
              <a:gd name="T14" fmla="*/ 1107 w 1728"/>
              <a:gd name="T15" fmla="*/ 486 h 1728"/>
              <a:gd name="T16" fmla="*/ 824 w 1728"/>
              <a:gd name="T17" fmla="*/ 1264 h 1728"/>
              <a:gd name="T18" fmla="*/ 824 w 1728"/>
              <a:gd name="T19" fmla="*/ 1264 h 1728"/>
              <a:gd name="T20" fmla="*/ 664 w 1728"/>
              <a:gd name="T21" fmla="*/ 1704 h 1728"/>
              <a:gd name="T22" fmla="*/ 0 w 1728"/>
              <a:gd name="T23" fmla="*/ 864 h 1728"/>
              <a:gd name="T24" fmla="*/ 631 w 1728"/>
              <a:gd name="T25" fmla="*/ 31 h 1728"/>
              <a:gd name="T26" fmla="*/ 466 w 1728"/>
              <a:gd name="T27" fmla="*/ 486 h 1728"/>
              <a:gd name="T28" fmla="*/ 466 w 1728"/>
              <a:gd name="T29" fmla="*/ 486 h 1728"/>
              <a:gd name="T30" fmla="*/ 191 w 1728"/>
              <a:gd name="T31" fmla="*/ 1242 h 1728"/>
              <a:gd name="T32" fmla="*/ 374 w 1728"/>
              <a:gd name="T33" fmla="*/ 1242 h 1728"/>
              <a:gd name="T34" fmla="*/ 608 w 1728"/>
              <a:gd name="T35" fmla="*/ 600 h 1728"/>
              <a:gd name="T36" fmla="*/ 745 w 1728"/>
              <a:gd name="T37" fmla="*/ 600 h 1728"/>
              <a:gd name="T38" fmla="*/ 511 w 1728"/>
              <a:gd name="T39" fmla="*/ 1242 h 1728"/>
              <a:gd name="T40" fmla="*/ 694 w 1728"/>
              <a:gd name="T41" fmla="*/ 1242 h 1728"/>
              <a:gd name="T42" fmla="*/ 912 w 1728"/>
              <a:gd name="T43" fmla="*/ 643 h 1728"/>
              <a:gd name="T44" fmla="*/ 803 w 1728"/>
              <a:gd name="T45" fmla="*/ 486 h 1728"/>
              <a:gd name="T46" fmla="*/ 649 w 1728"/>
              <a:gd name="T47" fmla="*/ 486 h 1728"/>
              <a:gd name="T48" fmla="*/ 826 w 1728"/>
              <a:gd name="T49" fmla="*/ 1 h 1728"/>
              <a:gd name="T50" fmla="*/ 864 w 1728"/>
              <a:gd name="T51" fmla="*/ 0 h 1728"/>
              <a:gd name="T52" fmla="*/ 1728 w 1728"/>
              <a:gd name="T53" fmla="*/ 864 h 1728"/>
              <a:gd name="T54" fmla="*/ 864 w 1728"/>
              <a:gd name="T55" fmla="*/ 1728 h 1728"/>
              <a:gd name="T56" fmla="*/ 1387 w 1728"/>
              <a:gd name="T57" fmla="*/ 599 h 1728"/>
              <a:gd name="T58" fmla="*/ 1250 w 1728"/>
              <a:gd name="T59" fmla="*/ 599 h 1728"/>
              <a:gd name="T60" fmla="*/ 1057 w 1728"/>
              <a:gd name="T61" fmla="*/ 1128 h 1728"/>
              <a:gd name="T62" fmla="*/ 1195 w 1728"/>
              <a:gd name="T63" fmla="*/ 1128 h 1728"/>
              <a:gd name="T64" fmla="*/ 1387 w 1728"/>
              <a:gd name="T65" fmla="*/ 599 h 1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28" h="1728">
                <a:moveTo>
                  <a:pt x="864" y="1728"/>
                </a:moveTo>
                <a:cubicBezTo>
                  <a:pt x="856" y="1728"/>
                  <a:pt x="847" y="1727"/>
                  <a:pt x="839" y="1727"/>
                </a:cubicBezTo>
                <a:cubicBezTo>
                  <a:pt x="1015" y="1242"/>
                  <a:pt x="1015" y="1242"/>
                  <a:pt x="1015" y="1242"/>
                </a:cubicBezTo>
                <a:cubicBezTo>
                  <a:pt x="1258" y="1242"/>
                  <a:pt x="1258" y="1242"/>
                  <a:pt x="1258" y="1242"/>
                </a:cubicBezTo>
                <a:cubicBezTo>
                  <a:pt x="1301" y="1242"/>
                  <a:pt x="1348" y="1209"/>
                  <a:pt x="1362" y="1169"/>
                </a:cubicBezTo>
                <a:cubicBezTo>
                  <a:pt x="1554" y="643"/>
                  <a:pt x="1554" y="643"/>
                  <a:pt x="1554" y="643"/>
                </a:cubicBezTo>
                <a:cubicBezTo>
                  <a:pt x="1585" y="557"/>
                  <a:pt x="1536" y="486"/>
                  <a:pt x="1444" y="486"/>
                </a:cubicBezTo>
                <a:cubicBezTo>
                  <a:pt x="1107" y="486"/>
                  <a:pt x="1107" y="486"/>
                  <a:pt x="1107" y="486"/>
                </a:cubicBezTo>
                <a:cubicBezTo>
                  <a:pt x="824" y="1264"/>
                  <a:pt x="824" y="1264"/>
                  <a:pt x="824" y="1264"/>
                </a:cubicBezTo>
                <a:cubicBezTo>
                  <a:pt x="824" y="1264"/>
                  <a:pt x="824" y="1264"/>
                  <a:pt x="824" y="1264"/>
                </a:cubicBezTo>
                <a:cubicBezTo>
                  <a:pt x="664" y="1704"/>
                  <a:pt x="664" y="1704"/>
                  <a:pt x="664" y="1704"/>
                </a:cubicBezTo>
                <a:cubicBezTo>
                  <a:pt x="283" y="1614"/>
                  <a:pt x="0" y="1272"/>
                  <a:pt x="0" y="864"/>
                </a:cubicBezTo>
                <a:cubicBezTo>
                  <a:pt x="0" y="467"/>
                  <a:pt x="267" y="133"/>
                  <a:pt x="631" y="31"/>
                </a:cubicBezTo>
                <a:cubicBezTo>
                  <a:pt x="466" y="486"/>
                  <a:pt x="466" y="486"/>
                  <a:pt x="466" y="486"/>
                </a:cubicBezTo>
                <a:cubicBezTo>
                  <a:pt x="466" y="486"/>
                  <a:pt x="466" y="486"/>
                  <a:pt x="466" y="486"/>
                </a:cubicBezTo>
                <a:cubicBezTo>
                  <a:pt x="191" y="1242"/>
                  <a:pt x="191" y="1242"/>
                  <a:pt x="191" y="1242"/>
                </a:cubicBezTo>
                <a:cubicBezTo>
                  <a:pt x="374" y="1242"/>
                  <a:pt x="374" y="1242"/>
                  <a:pt x="374" y="1242"/>
                </a:cubicBezTo>
                <a:cubicBezTo>
                  <a:pt x="608" y="600"/>
                  <a:pt x="608" y="600"/>
                  <a:pt x="608" y="600"/>
                </a:cubicBezTo>
                <a:cubicBezTo>
                  <a:pt x="745" y="600"/>
                  <a:pt x="745" y="600"/>
                  <a:pt x="745" y="600"/>
                </a:cubicBezTo>
                <a:cubicBezTo>
                  <a:pt x="511" y="1242"/>
                  <a:pt x="511" y="1242"/>
                  <a:pt x="511" y="1242"/>
                </a:cubicBezTo>
                <a:cubicBezTo>
                  <a:pt x="694" y="1242"/>
                  <a:pt x="694" y="1242"/>
                  <a:pt x="694" y="1242"/>
                </a:cubicBezTo>
                <a:cubicBezTo>
                  <a:pt x="912" y="643"/>
                  <a:pt x="912" y="643"/>
                  <a:pt x="912" y="643"/>
                </a:cubicBezTo>
                <a:cubicBezTo>
                  <a:pt x="944" y="557"/>
                  <a:pt x="894" y="486"/>
                  <a:pt x="803" y="486"/>
                </a:cubicBezTo>
                <a:cubicBezTo>
                  <a:pt x="649" y="486"/>
                  <a:pt x="649" y="486"/>
                  <a:pt x="649" y="486"/>
                </a:cubicBezTo>
                <a:cubicBezTo>
                  <a:pt x="826" y="1"/>
                  <a:pt x="826" y="1"/>
                  <a:pt x="826" y="1"/>
                </a:cubicBezTo>
                <a:cubicBezTo>
                  <a:pt x="838" y="0"/>
                  <a:pt x="851" y="0"/>
                  <a:pt x="864" y="0"/>
                </a:cubicBezTo>
                <a:cubicBezTo>
                  <a:pt x="1342" y="0"/>
                  <a:pt x="1728" y="386"/>
                  <a:pt x="1728" y="864"/>
                </a:cubicBezTo>
                <a:cubicBezTo>
                  <a:pt x="1728" y="1341"/>
                  <a:pt x="1342" y="1728"/>
                  <a:pt x="864" y="1728"/>
                </a:cubicBezTo>
                <a:close/>
                <a:moveTo>
                  <a:pt x="1387" y="599"/>
                </a:moveTo>
                <a:cubicBezTo>
                  <a:pt x="1250" y="599"/>
                  <a:pt x="1250" y="599"/>
                  <a:pt x="1250" y="599"/>
                </a:cubicBezTo>
                <a:cubicBezTo>
                  <a:pt x="1057" y="1128"/>
                  <a:pt x="1057" y="1128"/>
                  <a:pt x="1057" y="1128"/>
                </a:cubicBezTo>
                <a:cubicBezTo>
                  <a:pt x="1195" y="1128"/>
                  <a:pt x="1195" y="1128"/>
                  <a:pt x="1195" y="1128"/>
                </a:cubicBezTo>
                <a:lnTo>
                  <a:pt x="1387" y="59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pic>
        <p:nvPicPr>
          <p:cNvPr id="19" name="Picture 18">
            <a:extLst>
              <a:ext uri="{FF2B5EF4-FFF2-40B4-BE49-F238E27FC236}">
                <a16:creationId xmlns:a16="http://schemas.microsoft.com/office/drawing/2014/main" id="{75BD51AA-5AD4-444D-A064-D17A6D64623F}"/>
              </a:ext>
            </a:extLst>
          </p:cNvPr>
          <p:cNvPicPr>
            <a:picLocks noChangeAspect="1"/>
          </p:cNvPicPr>
          <p:nvPr/>
        </p:nvPicPr>
        <p:blipFill>
          <a:blip r:embed="rId8">
            <a:extLst>
              <a:ext uri="{BEBA8EAE-BF5A-486C-A8C5-ECC9F3942E4B}">
                <a14:imgProps xmlns:a14="http://schemas.microsoft.com/office/drawing/2010/main">
                  <a14:imgLayer r:embed="rId9">
                    <a14:imgEffect>
                      <a14:brightnessContrast bright="-100000"/>
                    </a14:imgEffect>
                  </a14:imgLayer>
                </a14:imgProps>
              </a:ext>
            </a:extLst>
          </a:blip>
          <a:stretch>
            <a:fillRect/>
          </a:stretch>
        </p:blipFill>
        <p:spPr>
          <a:xfrm>
            <a:off x="8078724" y="4570793"/>
            <a:ext cx="505016" cy="555253"/>
          </a:xfrm>
          <a:prstGeom prst="rect">
            <a:avLst/>
          </a:prstGeom>
        </p:spPr>
      </p:pic>
    </p:spTree>
    <p:extLst>
      <p:ext uri="{BB962C8B-B14F-4D97-AF65-F5344CB8AC3E}">
        <p14:creationId xmlns:p14="http://schemas.microsoft.com/office/powerpoint/2010/main" val="28586616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350"/>
                                        <p:tgtEl>
                                          <p:spTgt spid="16"/>
                                        </p:tgtEl>
                                      </p:cBhvr>
                                    </p:animEffect>
                                  </p:childTnLst>
                                </p:cTn>
                              </p:par>
                              <p:par>
                                <p:cTn id="8" presetID="63" presetClass="path" presetSubtype="0" decel="100000" fill="hold" nodeType="withEffect">
                                  <p:stCondLst>
                                    <p:cond delay="100"/>
                                  </p:stCondLst>
                                  <p:childTnLst>
                                    <p:animMotion origin="layout" path="M 3.54167E-6 -4.44444E-6 L -0.00052 0.07107 " pathEditMode="relative" rAng="0" ptsTypes="AA">
                                      <p:cBhvr>
                                        <p:cTn id="9" dur="500" spd="-100000" fill="hold"/>
                                        <p:tgtEl>
                                          <p:spTgt spid="16"/>
                                        </p:tgtEl>
                                        <p:attrNameLst>
                                          <p:attrName>ppt_x</p:attrName>
                                          <p:attrName>ppt_y</p:attrName>
                                        </p:attrNameLst>
                                      </p:cBhvr>
                                      <p:rCtr x="-26" y="3542"/>
                                    </p:animMotion>
                                  </p:childTnLst>
                                </p:cTn>
                              </p:par>
                              <p:par>
                                <p:cTn id="10" presetID="10" presetClass="entr" presetSubtype="0" fill="hold" nodeType="withEffect">
                                  <p:stCondLst>
                                    <p:cond delay="20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350"/>
                                        <p:tgtEl>
                                          <p:spTgt spid="3"/>
                                        </p:tgtEl>
                                      </p:cBhvr>
                                    </p:animEffect>
                                  </p:childTnLst>
                                </p:cTn>
                              </p:par>
                              <p:par>
                                <p:cTn id="13" presetID="63" presetClass="path" presetSubtype="0" decel="100000" fill="hold" nodeType="withEffect">
                                  <p:stCondLst>
                                    <p:cond delay="200"/>
                                  </p:stCondLst>
                                  <p:childTnLst>
                                    <p:animMotion origin="layout" path="M 3.54167E-6 -4.44444E-6 L -0.00052 0.07107 " pathEditMode="relative" rAng="0" ptsTypes="AA">
                                      <p:cBhvr>
                                        <p:cTn id="14" dur="500" spd="-100000" fill="hold"/>
                                        <p:tgtEl>
                                          <p:spTgt spid="3"/>
                                        </p:tgtEl>
                                        <p:attrNameLst>
                                          <p:attrName>ppt_x</p:attrName>
                                          <p:attrName>ppt_y</p:attrName>
                                        </p:attrNameLst>
                                      </p:cBhvr>
                                      <p:rCtr x="-26" y="3542"/>
                                    </p:animMotion>
                                  </p:childTnLst>
                                </p:cTn>
                              </p:par>
                              <p:par>
                                <p:cTn id="15" presetID="10" presetClass="entr" presetSubtype="0" fill="hold" nodeType="withEffect">
                                  <p:stCondLst>
                                    <p:cond delay="30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350"/>
                                        <p:tgtEl>
                                          <p:spTgt spid="8"/>
                                        </p:tgtEl>
                                      </p:cBhvr>
                                    </p:animEffect>
                                  </p:childTnLst>
                                </p:cTn>
                              </p:par>
                              <p:par>
                                <p:cTn id="18" presetID="63" presetClass="path" presetSubtype="0" decel="100000" fill="hold" nodeType="withEffect">
                                  <p:stCondLst>
                                    <p:cond delay="300"/>
                                  </p:stCondLst>
                                  <p:childTnLst>
                                    <p:animMotion origin="layout" path="M 3.54167E-6 -4.44444E-6 L -0.00052 0.07107 " pathEditMode="relative" rAng="0" ptsTypes="AA">
                                      <p:cBhvr>
                                        <p:cTn id="19" dur="500" spd="-100000" fill="hold"/>
                                        <p:tgtEl>
                                          <p:spTgt spid="8"/>
                                        </p:tgtEl>
                                        <p:attrNameLst>
                                          <p:attrName>ppt_x</p:attrName>
                                          <p:attrName>ppt_y</p:attrName>
                                        </p:attrNameLst>
                                      </p:cBhvr>
                                      <p:rCtr x="-26" y="3542"/>
                                    </p:animMotion>
                                  </p:childTnLst>
                                </p:cTn>
                              </p:par>
                              <p:par>
                                <p:cTn id="20" presetID="10" presetClass="entr" presetSubtype="0" fill="hold" nodeType="withEffect">
                                  <p:stCondLst>
                                    <p:cond delay="10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350"/>
                                        <p:tgtEl>
                                          <p:spTgt spid="18"/>
                                        </p:tgtEl>
                                      </p:cBhvr>
                                    </p:animEffect>
                                  </p:childTnLst>
                                </p:cTn>
                              </p:par>
                              <p:par>
                                <p:cTn id="23" presetID="63" presetClass="path" presetSubtype="0" decel="100000" fill="hold" nodeType="withEffect">
                                  <p:stCondLst>
                                    <p:cond delay="100"/>
                                  </p:stCondLst>
                                  <p:childTnLst>
                                    <p:animMotion origin="layout" path="M 3.54167E-6 -4.44444E-6 L -0.00052 0.07107 " pathEditMode="relative" rAng="0" ptsTypes="AA">
                                      <p:cBhvr>
                                        <p:cTn id="24" dur="500" spd="-100000" fill="hold"/>
                                        <p:tgtEl>
                                          <p:spTgt spid="18"/>
                                        </p:tgtEl>
                                        <p:attrNameLst>
                                          <p:attrName>ppt_x</p:attrName>
                                          <p:attrName>ppt_y</p:attrName>
                                        </p:attrNameLst>
                                      </p:cBhvr>
                                      <p:rCtr x="-26" y="3542"/>
                                    </p:animMotion>
                                  </p:childTnLst>
                                </p:cTn>
                              </p:par>
                              <p:par>
                                <p:cTn id="25" presetID="10" presetClass="entr" presetSubtype="0" fill="hold" grpId="0" nodeType="withEffect">
                                  <p:stCondLst>
                                    <p:cond delay="20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350"/>
                                        <p:tgtEl>
                                          <p:spTgt spid="15"/>
                                        </p:tgtEl>
                                      </p:cBhvr>
                                    </p:animEffect>
                                  </p:childTnLst>
                                </p:cTn>
                              </p:par>
                              <p:par>
                                <p:cTn id="28" presetID="63" presetClass="path" presetSubtype="0" decel="100000" fill="hold" grpId="1" nodeType="withEffect">
                                  <p:stCondLst>
                                    <p:cond delay="200"/>
                                  </p:stCondLst>
                                  <p:childTnLst>
                                    <p:animMotion origin="layout" path="M 3.54167E-6 -4.44444E-6 L -0.00052 0.07107 " pathEditMode="relative" rAng="0" ptsTypes="AA">
                                      <p:cBhvr>
                                        <p:cTn id="29" dur="500" spd="-100000" fill="hold"/>
                                        <p:tgtEl>
                                          <p:spTgt spid="15"/>
                                        </p:tgtEl>
                                        <p:attrNameLst>
                                          <p:attrName>ppt_x</p:attrName>
                                          <p:attrName>ppt_y</p:attrName>
                                        </p:attrNameLst>
                                      </p:cBhvr>
                                      <p:rCtr x="-26" y="3542"/>
                                    </p:animMotion>
                                  </p:childTnLst>
                                </p:cTn>
                              </p:par>
                              <p:par>
                                <p:cTn id="30" presetID="10" presetClass="entr" presetSubtype="0" fill="hold" nodeType="withEffect">
                                  <p:stCondLst>
                                    <p:cond delay="300"/>
                                  </p:stCondLst>
                                  <p:childTnLst>
                                    <p:set>
                                      <p:cBhvr>
                                        <p:cTn id="31" dur="1" fill="hold">
                                          <p:stCondLst>
                                            <p:cond delay="0"/>
                                          </p:stCondLst>
                                        </p:cTn>
                                        <p:tgtEl>
                                          <p:spTgt spid="19"/>
                                        </p:tgtEl>
                                        <p:attrNameLst>
                                          <p:attrName>style.visibility</p:attrName>
                                        </p:attrNameLst>
                                      </p:cBhvr>
                                      <p:to>
                                        <p:strVal val="visible"/>
                                      </p:to>
                                    </p:set>
                                    <p:animEffect transition="in" filter="fade">
                                      <p:cBhvr>
                                        <p:cTn id="32" dur="350"/>
                                        <p:tgtEl>
                                          <p:spTgt spid="19"/>
                                        </p:tgtEl>
                                      </p:cBhvr>
                                    </p:animEffect>
                                  </p:childTnLst>
                                </p:cTn>
                              </p:par>
                              <p:par>
                                <p:cTn id="33" presetID="63" presetClass="path" presetSubtype="0" decel="100000" fill="hold" nodeType="withEffect">
                                  <p:stCondLst>
                                    <p:cond delay="300"/>
                                  </p:stCondLst>
                                  <p:childTnLst>
                                    <p:animMotion origin="layout" path="M 3.54167E-6 -4.44444E-6 L -0.00052 0.07107 " pathEditMode="relative" rAng="0" ptsTypes="AA">
                                      <p:cBhvr>
                                        <p:cTn id="34" dur="500" spd="-100000" fill="hold"/>
                                        <p:tgtEl>
                                          <p:spTgt spid="19"/>
                                        </p:tgtEl>
                                        <p:attrNameLst>
                                          <p:attrName>ppt_x</p:attrName>
                                          <p:attrName>ppt_y</p:attrName>
                                        </p:attrNameLst>
                                      </p:cBhvr>
                                      <p:rCtr x="-26" y="3542"/>
                                    </p:animMotion>
                                  </p:childTnLst>
                                </p:cTn>
                              </p:par>
                              <p:par>
                                <p:cTn id="35" presetID="10" presetClass="entr" presetSubtype="0" fill="hold" grpId="0" nodeType="withEffect">
                                  <p:stCondLst>
                                    <p:cond delay="200"/>
                                  </p:stCondLst>
                                  <p:childTnLst>
                                    <p:set>
                                      <p:cBhvr>
                                        <p:cTn id="36" dur="1" fill="hold">
                                          <p:stCondLst>
                                            <p:cond delay="0"/>
                                          </p:stCondLst>
                                        </p:cTn>
                                        <p:tgtEl>
                                          <p:spTgt spid="43"/>
                                        </p:tgtEl>
                                        <p:attrNameLst>
                                          <p:attrName>style.visibility</p:attrName>
                                        </p:attrNameLst>
                                      </p:cBhvr>
                                      <p:to>
                                        <p:strVal val="visible"/>
                                      </p:to>
                                    </p:set>
                                    <p:animEffect transition="in" filter="fade">
                                      <p:cBhvr>
                                        <p:cTn id="37" dur="350"/>
                                        <p:tgtEl>
                                          <p:spTgt spid="43"/>
                                        </p:tgtEl>
                                      </p:cBhvr>
                                    </p:animEffect>
                                  </p:childTnLst>
                                </p:cTn>
                              </p:par>
                              <p:par>
                                <p:cTn id="38" presetID="63" presetClass="path" presetSubtype="0" decel="100000" fill="hold" grpId="1" nodeType="withEffect">
                                  <p:stCondLst>
                                    <p:cond delay="200"/>
                                  </p:stCondLst>
                                  <p:childTnLst>
                                    <p:animMotion origin="layout" path="M 3.54167E-6 -4.44444E-6 L -0.00052 0.07107 " pathEditMode="relative" rAng="0" ptsTypes="AA">
                                      <p:cBhvr>
                                        <p:cTn id="39" dur="500" spd="-100000" fill="hold"/>
                                        <p:tgtEl>
                                          <p:spTgt spid="43"/>
                                        </p:tgtEl>
                                        <p:attrNameLst>
                                          <p:attrName>ppt_x</p:attrName>
                                          <p:attrName>ppt_y</p:attrName>
                                        </p:attrNameLst>
                                      </p:cBhvr>
                                      <p:rCtr x="-26" y="3542"/>
                                    </p:animMotion>
                                  </p:childTnLst>
                                </p:cTn>
                              </p:par>
                              <p:par>
                                <p:cTn id="40" presetID="10" presetClass="entr" presetSubtype="0" fill="hold" grpId="0" nodeType="withEffect">
                                  <p:stCondLst>
                                    <p:cond delay="300"/>
                                  </p:stCondLst>
                                  <p:childTnLst>
                                    <p:set>
                                      <p:cBhvr>
                                        <p:cTn id="41" dur="1" fill="hold">
                                          <p:stCondLst>
                                            <p:cond delay="0"/>
                                          </p:stCondLst>
                                        </p:cTn>
                                        <p:tgtEl>
                                          <p:spTgt spid="29"/>
                                        </p:tgtEl>
                                        <p:attrNameLst>
                                          <p:attrName>style.visibility</p:attrName>
                                        </p:attrNameLst>
                                      </p:cBhvr>
                                      <p:to>
                                        <p:strVal val="visible"/>
                                      </p:to>
                                    </p:set>
                                    <p:animEffect transition="in" filter="fade">
                                      <p:cBhvr>
                                        <p:cTn id="42" dur="350"/>
                                        <p:tgtEl>
                                          <p:spTgt spid="29"/>
                                        </p:tgtEl>
                                      </p:cBhvr>
                                    </p:animEffect>
                                  </p:childTnLst>
                                </p:cTn>
                              </p:par>
                              <p:par>
                                <p:cTn id="43" presetID="63" presetClass="path" presetSubtype="0" decel="100000" fill="hold" grpId="1" nodeType="withEffect">
                                  <p:stCondLst>
                                    <p:cond delay="300"/>
                                  </p:stCondLst>
                                  <p:childTnLst>
                                    <p:animMotion origin="layout" path="M 3.54167E-6 -4.44444E-6 L -0.00052 0.07107 " pathEditMode="relative" rAng="0" ptsTypes="AA">
                                      <p:cBhvr>
                                        <p:cTn id="44" dur="500" spd="-100000" fill="hold"/>
                                        <p:tgtEl>
                                          <p:spTgt spid="29"/>
                                        </p:tgtEl>
                                        <p:attrNameLst>
                                          <p:attrName>ppt_x</p:attrName>
                                          <p:attrName>ppt_y</p:attrName>
                                        </p:attrNameLst>
                                      </p:cBhvr>
                                      <p:rCtr x="-26" y="3542"/>
                                    </p:animMotion>
                                  </p:childTnLst>
                                </p:cTn>
                              </p:par>
                              <p:par>
                                <p:cTn id="45" presetID="10" presetClass="entr" presetSubtype="0" fill="hold" grpId="0" nodeType="withEffect">
                                  <p:stCondLst>
                                    <p:cond delay="100"/>
                                  </p:stCondLst>
                                  <p:childTnLst>
                                    <p:set>
                                      <p:cBhvr>
                                        <p:cTn id="46" dur="1" fill="hold">
                                          <p:stCondLst>
                                            <p:cond delay="0"/>
                                          </p:stCondLst>
                                        </p:cTn>
                                        <p:tgtEl>
                                          <p:spTgt spid="11"/>
                                        </p:tgtEl>
                                        <p:attrNameLst>
                                          <p:attrName>style.visibility</p:attrName>
                                        </p:attrNameLst>
                                      </p:cBhvr>
                                      <p:to>
                                        <p:strVal val="visible"/>
                                      </p:to>
                                    </p:set>
                                    <p:animEffect transition="in" filter="fade">
                                      <p:cBhvr>
                                        <p:cTn id="47" dur="350"/>
                                        <p:tgtEl>
                                          <p:spTgt spid="11"/>
                                        </p:tgtEl>
                                      </p:cBhvr>
                                    </p:animEffect>
                                  </p:childTnLst>
                                </p:cTn>
                              </p:par>
                              <p:par>
                                <p:cTn id="48" presetID="63" presetClass="path" presetSubtype="0" decel="100000" fill="hold" grpId="1" nodeType="withEffect">
                                  <p:stCondLst>
                                    <p:cond delay="100"/>
                                  </p:stCondLst>
                                  <p:childTnLst>
                                    <p:animMotion origin="layout" path="M 3.54167E-6 -4.44444E-6 L -0.00052 0.07107 " pathEditMode="relative" rAng="0" ptsTypes="AA">
                                      <p:cBhvr>
                                        <p:cTn id="49" dur="500" spd="-100000" fill="hold"/>
                                        <p:tgtEl>
                                          <p:spTgt spid="11"/>
                                        </p:tgtEl>
                                        <p:attrNameLst>
                                          <p:attrName>ppt_x</p:attrName>
                                          <p:attrName>ppt_y</p:attrName>
                                        </p:attrNameLst>
                                      </p:cBhvr>
                                      <p:rCtr x="-26" y="354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29" grpId="1"/>
      <p:bldP spid="43" grpId="0"/>
      <p:bldP spid="43" grpId="1"/>
      <p:bldP spid="11" grpId="0"/>
      <p:bldP spid="11" grpId="1"/>
      <p:bldP spid="15" grpId="0" animBg="1"/>
      <p:bldP spid="15" grpId="1" animBg="1"/>
    </p:bldLst>
  </p:timing>
</p:sld>
</file>

<file path=ppt/slides/slide14.xml><?xml version="1.0" encoding="utf-8"?>
<p:sld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7E2A84C4-9DB7-4AF4-B991-91046F5C2BCE}"/>
              </a:ext>
            </a:extLst>
          </p:cNvPr>
          <p:cNvSpPr txBox="1">
            <a:spLocks/>
          </p:cNvSpPr>
          <p:nvPr/>
        </p:nvSpPr>
        <p:spPr>
          <a:xfrm>
            <a:off x="585216" y="2980408"/>
            <a:ext cx="9144000" cy="553998"/>
          </a:xfrm>
          <a:prstGeom prst="rect">
            <a:avLst/>
          </a:prstGeom>
        </p:spPr>
        <p:txBody>
          <a:bodyPr vert="horz" wrap="square" lIns="0" tIns="0" rIns="0" bIns="0" rtlCol="0" anchor="b">
            <a:spAutoFit/>
          </a:bodyPr>
          <a:lstStyle>
            <a:lvl1pPr algn="l" defTabSz="932742" rtl="0" eaLnBrk="1" latinLnBrk="0" hangingPunct="1">
              <a:lnSpc>
                <a:spcPct val="100000"/>
              </a:lnSpc>
              <a:spcBef>
                <a:spcPct val="0"/>
              </a:spcBef>
              <a:buNone/>
              <a:defRPr lang="en-US" sz="3600" b="1" kern="1200" cap="none" spc="-49" baseline="0">
                <a:ln w="3175">
                  <a:noFill/>
                </a:ln>
                <a:gradFill>
                  <a:gsLst>
                    <a:gs pos="1250">
                      <a:schemeClr val="tx1"/>
                    </a:gs>
                    <a:gs pos="100000">
                      <a:schemeClr val="tx1"/>
                    </a:gs>
                  </a:gsLst>
                  <a:lin ang="5400000" scaled="0"/>
                </a:gradFill>
                <a:effectLst/>
                <a:latin typeface="+mj-lt"/>
                <a:ea typeface="+mn-ea"/>
                <a:cs typeface="Segoe UI Semilight" panose="020B0402040204020203" pitchFamily="34" charset="0"/>
              </a:defRPr>
            </a:lvl1pPr>
          </a:lstStyle>
          <a:p>
            <a:r>
              <a:rPr lang="en-US" dirty="0"/>
              <a:t>Knowledge Mining</a:t>
            </a:r>
          </a:p>
        </p:txBody>
      </p:sp>
    </p:spTree>
    <p:extLst>
      <p:ext uri="{BB962C8B-B14F-4D97-AF65-F5344CB8AC3E}">
        <p14:creationId xmlns:p14="http://schemas.microsoft.com/office/powerpoint/2010/main" val="2150578211"/>
      </p:ext>
    </p:extLst>
  </p:cSld>
  <p:clrMapOvr>
    <a:overrideClrMapping bg1="dk1" tx1="lt1" bg2="dk2" tx2="lt2" accent1="accent1" accent2="accent2" accent3="accent3" accent4="accent4" accent5="accent5" accent6="accent6" hlink="hlink" folHlink="folHlink"/>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6" name="Rectangle 65">
            <a:extLst>
              <a:ext uri="{FF2B5EF4-FFF2-40B4-BE49-F238E27FC236}">
                <a16:creationId xmlns:a16="http://schemas.microsoft.com/office/drawing/2014/main" id="{3FA698FD-0783-4C67-B952-3BEE4F5762E7}"/>
              </a:ext>
            </a:extLst>
          </p:cNvPr>
          <p:cNvSpPr/>
          <p:nvPr/>
        </p:nvSpPr>
        <p:spPr bwMode="auto">
          <a:xfrm>
            <a:off x="6949209" y="3307315"/>
            <a:ext cx="2953272" cy="10156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3927" rtl="0" eaLnBrk="1" fontAlgn="base" latinLnBrk="0" hangingPunct="1">
              <a:lnSpc>
                <a:spcPct val="100000"/>
              </a:lnSpc>
              <a:spcBef>
                <a:spcPts val="1200"/>
              </a:spcBef>
              <a:spcAft>
                <a:spcPct val="0"/>
              </a:spcAft>
              <a:buClrTx/>
              <a:buSzPct val="90000"/>
              <a:buFontTx/>
              <a:buNone/>
              <a:tabLst/>
              <a:defRPr/>
            </a:pPr>
            <a:r>
              <a:rPr kumimoji="0" lang="en-US" sz="2000" b="0" i="0" u="none" strike="noStrike" kern="0" cap="none" spc="0" normalizeH="0" baseline="0" noProof="0" dirty="0">
                <a:ln>
                  <a:noFill/>
                </a:ln>
                <a:solidFill>
                  <a:srgbClr val="0078D4"/>
                </a:solidFill>
                <a:effectLst/>
                <a:uLnTx/>
                <a:uFillTx/>
                <a:latin typeface="Segoe UI Semibold"/>
                <a:ea typeface="+mn-ea"/>
                <a:cs typeface="Segoe UI Semilight" panose="020B0402040204020203" pitchFamily="34" charset="0"/>
              </a:rPr>
              <a:t>Unlock valuable information lying latent in all your content</a:t>
            </a:r>
          </a:p>
        </p:txBody>
      </p:sp>
      <p:sp>
        <p:nvSpPr>
          <p:cNvPr id="3" name="Arrow: Chevron 2">
            <a:extLst>
              <a:ext uri="{FF2B5EF4-FFF2-40B4-BE49-F238E27FC236}">
                <a16:creationId xmlns:a16="http://schemas.microsoft.com/office/drawing/2014/main" id="{FA973BB9-D78A-454B-AC9E-BA78D563C7DC}"/>
              </a:ext>
            </a:extLst>
          </p:cNvPr>
          <p:cNvSpPr/>
          <p:nvPr/>
        </p:nvSpPr>
        <p:spPr bwMode="auto">
          <a:xfrm>
            <a:off x="5874657" y="2779486"/>
            <a:ext cx="442686" cy="2071320"/>
          </a:xfrm>
          <a:custGeom>
            <a:avLst/>
            <a:gdLst>
              <a:gd name="connsiteX0" fmla="*/ 0 w 886990"/>
              <a:gd name="connsiteY0" fmla="*/ 0 h 2610702"/>
              <a:gd name="connsiteX1" fmla="*/ 245608 w 886990"/>
              <a:gd name="connsiteY1" fmla="*/ 0 h 2610702"/>
              <a:gd name="connsiteX2" fmla="*/ 886990 w 886990"/>
              <a:gd name="connsiteY2" fmla="*/ 1305351 h 2610702"/>
              <a:gd name="connsiteX3" fmla="*/ 245608 w 886990"/>
              <a:gd name="connsiteY3" fmla="*/ 2610702 h 2610702"/>
              <a:gd name="connsiteX4" fmla="*/ 0 w 886990"/>
              <a:gd name="connsiteY4" fmla="*/ 2610702 h 2610702"/>
              <a:gd name="connsiteX5" fmla="*/ 641382 w 886990"/>
              <a:gd name="connsiteY5" fmla="*/ 1305351 h 2610702"/>
              <a:gd name="connsiteX6" fmla="*/ 0 w 886990"/>
              <a:gd name="connsiteY6" fmla="*/ 0 h 2610702"/>
              <a:gd name="connsiteX0" fmla="*/ 641382 w 886990"/>
              <a:gd name="connsiteY0" fmla="*/ 1305351 h 2610702"/>
              <a:gd name="connsiteX1" fmla="*/ 0 w 886990"/>
              <a:gd name="connsiteY1" fmla="*/ 0 h 2610702"/>
              <a:gd name="connsiteX2" fmla="*/ 245608 w 886990"/>
              <a:gd name="connsiteY2" fmla="*/ 0 h 2610702"/>
              <a:gd name="connsiteX3" fmla="*/ 886990 w 886990"/>
              <a:gd name="connsiteY3" fmla="*/ 1305351 h 2610702"/>
              <a:gd name="connsiteX4" fmla="*/ 245608 w 886990"/>
              <a:gd name="connsiteY4" fmla="*/ 2610702 h 2610702"/>
              <a:gd name="connsiteX5" fmla="*/ 0 w 886990"/>
              <a:gd name="connsiteY5" fmla="*/ 2610702 h 2610702"/>
              <a:gd name="connsiteX6" fmla="*/ 732822 w 886990"/>
              <a:gd name="connsiteY6" fmla="*/ 1396791 h 2610702"/>
              <a:gd name="connsiteX0" fmla="*/ 641382 w 886990"/>
              <a:gd name="connsiteY0" fmla="*/ 1305351 h 2610702"/>
              <a:gd name="connsiteX1" fmla="*/ 0 w 886990"/>
              <a:gd name="connsiteY1" fmla="*/ 0 h 2610702"/>
              <a:gd name="connsiteX2" fmla="*/ 245608 w 886990"/>
              <a:gd name="connsiteY2" fmla="*/ 0 h 2610702"/>
              <a:gd name="connsiteX3" fmla="*/ 886990 w 886990"/>
              <a:gd name="connsiteY3" fmla="*/ 1305351 h 2610702"/>
              <a:gd name="connsiteX4" fmla="*/ 245608 w 886990"/>
              <a:gd name="connsiteY4" fmla="*/ 2610702 h 2610702"/>
              <a:gd name="connsiteX5" fmla="*/ 0 w 886990"/>
              <a:gd name="connsiteY5" fmla="*/ 2610702 h 2610702"/>
              <a:gd name="connsiteX0" fmla="*/ 0 w 886990"/>
              <a:gd name="connsiteY0" fmla="*/ 0 h 2610702"/>
              <a:gd name="connsiteX1" fmla="*/ 245608 w 886990"/>
              <a:gd name="connsiteY1" fmla="*/ 0 h 2610702"/>
              <a:gd name="connsiteX2" fmla="*/ 886990 w 886990"/>
              <a:gd name="connsiteY2" fmla="*/ 1305351 h 2610702"/>
              <a:gd name="connsiteX3" fmla="*/ 245608 w 886990"/>
              <a:gd name="connsiteY3" fmla="*/ 2610702 h 2610702"/>
              <a:gd name="connsiteX4" fmla="*/ 0 w 886990"/>
              <a:gd name="connsiteY4" fmla="*/ 2610702 h 2610702"/>
              <a:gd name="connsiteX0" fmla="*/ 0 w 886990"/>
              <a:gd name="connsiteY0" fmla="*/ 0 h 2610702"/>
              <a:gd name="connsiteX1" fmla="*/ 245608 w 886990"/>
              <a:gd name="connsiteY1" fmla="*/ 0 h 2610702"/>
              <a:gd name="connsiteX2" fmla="*/ 886990 w 886990"/>
              <a:gd name="connsiteY2" fmla="*/ 1305351 h 2610702"/>
              <a:gd name="connsiteX3" fmla="*/ 245608 w 886990"/>
              <a:gd name="connsiteY3" fmla="*/ 2610702 h 2610702"/>
              <a:gd name="connsiteX0" fmla="*/ 0 w 641382"/>
              <a:gd name="connsiteY0" fmla="*/ 0 h 2610702"/>
              <a:gd name="connsiteX1" fmla="*/ 641382 w 641382"/>
              <a:gd name="connsiteY1" fmla="*/ 1305351 h 2610702"/>
              <a:gd name="connsiteX2" fmla="*/ 0 w 641382"/>
              <a:gd name="connsiteY2" fmla="*/ 2610702 h 2610702"/>
            </a:gdLst>
            <a:ahLst/>
            <a:cxnLst>
              <a:cxn ang="0">
                <a:pos x="connsiteX0" y="connsiteY0"/>
              </a:cxn>
              <a:cxn ang="0">
                <a:pos x="connsiteX1" y="connsiteY1"/>
              </a:cxn>
              <a:cxn ang="0">
                <a:pos x="connsiteX2" y="connsiteY2"/>
              </a:cxn>
            </a:cxnLst>
            <a:rect l="l" t="t" r="r" b="b"/>
            <a:pathLst>
              <a:path w="641382" h="2610702">
                <a:moveTo>
                  <a:pt x="0" y="0"/>
                </a:moveTo>
                <a:lnTo>
                  <a:pt x="641382" y="1305351"/>
                </a:lnTo>
                <a:lnTo>
                  <a:pt x="0" y="2610702"/>
                </a:lnTo>
              </a:path>
            </a:pathLst>
          </a:cu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56FED72F-DA14-4170-875A-4DB002E02C70}"/>
              </a:ext>
            </a:extLst>
          </p:cNvPr>
          <p:cNvSpPr>
            <a:spLocks noGrp="1"/>
          </p:cNvSpPr>
          <p:nvPr>
            <p:ph type="title"/>
          </p:nvPr>
        </p:nvSpPr>
        <p:spPr/>
        <p:txBody>
          <a:bodyPr/>
          <a:lstStyle/>
          <a:p>
            <a:pPr algn="ctr"/>
            <a:r>
              <a:rPr lang="en-US" dirty="0"/>
              <a:t>What is knowledge mining?</a:t>
            </a:r>
          </a:p>
        </p:txBody>
      </p:sp>
      <p:grpSp>
        <p:nvGrpSpPr>
          <p:cNvPr id="9" name="Group 8">
            <a:extLst>
              <a:ext uri="{FF2B5EF4-FFF2-40B4-BE49-F238E27FC236}">
                <a16:creationId xmlns:a16="http://schemas.microsoft.com/office/drawing/2014/main" id="{D61074C6-6CEE-4110-A106-FFD4E6B63489}"/>
              </a:ext>
            </a:extLst>
          </p:cNvPr>
          <p:cNvGrpSpPr/>
          <p:nvPr/>
        </p:nvGrpSpPr>
        <p:grpSpPr>
          <a:xfrm>
            <a:off x="2148980" y="4053116"/>
            <a:ext cx="1143025" cy="1157091"/>
            <a:chOff x="4115666" y="5605620"/>
            <a:chExt cx="625062" cy="632754"/>
          </a:xfrm>
        </p:grpSpPr>
        <p:sp>
          <p:nvSpPr>
            <p:cNvPr id="23" name="document_3">
              <a:extLst>
                <a:ext uri="{FF2B5EF4-FFF2-40B4-BE49-F238E27FC236}">
                  <a16:creationId xmlns:a16="http://schemas.microsoft.com/office/drawing/2014/main" id="{AE7CF642-354E-4765-9665-8A86D55C1A54}"/>
                </a:ext>
              </a:extLst>
            </p:cNvPr>
            <p:cNvSpPr>
              <a:spLocks noChangeAspect="1" noEditPoints="1"/>
            </p:cNvSpPr>
            <p:nvPr/>
          </p:nvSpPr>
          <p:spPr bwMode="auto">
            <a:xfrm>
              <a:off x="4194257" y="5605620"/>
              <a:ext cx="546471" cy="632754"/>
            </a:xfrm>
            <a:custGeom>
              <a:avLst/>
              <a:gdLst>
                <a:gd name="T0" fmla="*/ 54 w 288"/>
                <a:gd name="T1" fmla="*/ 334 h 334"/>
                <a:gd name="T2" fmla="*/ 237 w 288"/>
                <a:gd name="T3" fmla="*/ 334 h 334"/>
                <a:gd name="T4" fmla="*/ 288 w 288"/>
                <a:gd name="T5" fmla="*/ 283 h 334"/>
                <a:gd name="T6" fmla="*/ 102 w 288"/>
                <a:gd name="T7" fmla="*/ 283 h 334"/>
                <a:gd name="T8" fmla="*/ 51 w 288"/>
                <a:gd name="T9" fmla="*/ 334 h 334"/>
                <a:gd name="T10" fmla="*/ 0 w 288"/>
                <a:gd name="T11" fmla="*/ 283 h 334"/>
                <a:gd name="T12" fmla="*/ 0 w 288"/>
                <a:gd name="T13" fmla="*/ 0 h 334"/>
                <a:gd name="T14" fmla="*/ 256 w 288"/>
                <a:gd name="T15" fmla="*/ 0 h 334"/>
                <a:gd name="T16" fmla="*/ 256 w 288"/>
                <a:gd name="T17" fmla="*/ 282 h 334"/>
                <a:gd name="T18" fmla="*/ 90 w 288"/>
                <a:gd name="T19" fmla="*/ 76 h 334"/>
                <a:gd name="T20" fmla="*/ 220 w 288"/>
                <a:gd name="T21" fmla="*/ 76 h 334"/>
                <a:gd name="T22" fmla="*/ 38 w 288"/>
                <a:gd name="T23" fmla="*/ 76 h 334"/>
                <a:gd name="T24" fmla="*/ 64 w 288"/>
                <a:gd name="T25" fmla="*/ 76 h 334"/>
                <a:gd name="T26" fmla="*/ 90 w 288"/>
                <a:gd name="T27" fmla="*/ 153 h 334"/>
                <a:gd name="T28" fmla="*/ 220 w 288"/>
                <a:gd name="T29" fmla="*/ 153 h 334"/>
                <a:gd name="T30" fmla="*/ 38 w 288"/>
                <a:gd name="T31" fmla="*/ 153 h 334"/>
                <a:gd name="T32" fmla="*/ 64 w 288"/>
                <a:gd name="T33" fmla="*/ 153 h 334"/>
                <a:gd name="T34" fmla="*/ 90 w 288"/>
                <a:gd name="T35" fmla="*/ 230 h 334"/>
                <a:gd name="T36" fmla="*/ 220 w 288"/>
                <a:gd name="T37" fmla="*/ 230 h 334"/>
                <a:gd name="T38" fmla="*/ 38 w 288"/>
                <a:gd name="T39" fmla="*/ 230 h 334"/>
                <a:gd name="T40" fmla="*/ 64 w 288"/>
                <a:gd name="T41" fmla="*/ 230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8" h="334">
                  <a:moveTo>
                    <a:pt x="54" y="334"/>
                  </a:moveTo>
                  <a:cubicBezTo>
                    <a:pt x="237" y="334"/>
                    <a:pt x="237" y="334"/>
                    <a:pt x="237" y="334"/>
                  </a:cubicBezTo>
                  <a:cubicBezTo>
                    <a:pt x="265" y="334"/>
                    <a:pt x="288" y="311"/>
                    <a:pt x="288" y="283"/>
                  </a:cubicBezTo>
                  <a:cubicBezTo>
                    <a:pt x="102" y="283"/>
                    <a:pt x="102" y="283"/>
                    <a:pt x="102" y="283"/>
                  </a:cubicBezTo>
                  <a:cubicBezTo>
                    <a:pt x="102" y="311"/>
                    <a:pt x="79" y="334"/>
                    <a:pt x="51" y="334"/>
                  </a:cubicBezTo>
                  <a:cubicBezTo>
                    <a:pt x="23" y="334"/>
                    <a:pt x="0" y="311"/>
                    <a:pt x="0" y="283"/>
                  </a:cubicBezTo>
                  <a:cubicBezTo>
                    <a:pt x="0" y="0"/>
                    <a:pt x="0" y="0"/>
                    <a:pt x="0" y="0"/>
                  </a:cubicBezTo>
                  <a:cubicBezTo>
                    <a:pt x="256" y="0"/>
                    <a:pt x="256" y="0"/>
                    <a:pt x="256" y="0"/>
                  </a:cubicBezTo>
                  <a:cubicBezTo>
                    <a:pt x="256" y="282"/>
                    <a:pt x="256" y="282"/>
                    <a:pt x="256" y="282"/>
                  </a:cubicBezTo>
                  <a:moveTo>
                    <a:pt x="90" y="76"/>
                  </a:moveTo>
                  <a:cubicBezTo>
                    <a:pt x="220" y="76"/>
                    <a:pt x="220" y="76"/>
                    <a:pt x="220" y="76"/>
                  </a:cubicBezTo>
                  <a:moveTo>
                    <a:pt x="38" y="76"/>
                  </a:moveTo>
                  <a:cubicBezTo>
                    <a:pt x="64" y="76"/>
                    <a:pt x="64" y="76"/>
                    <a:pt x="64" y="76"/>
                  </a:cubicBezTo>
                  <a:moveTo>
                    <a:pt x="90" y="153"/>
                  </a:moveTo>
                  <a:cubicBezTo>
                    <a:pt x="220" y="153"/>
                    <a:pt x="220" y="153"/>
                    <a:pt x="220" y="153"/>
                  </a:cubicBezTo>
                  <a:moveTo>
                    <a:pt x="38" y="153"/>
                  </a:moveTo>
                  <a:cubicBezTo>
                    <a:pt x="64" y="153"/>
                    <a:pt x="64" y="153"/>
                    <a:pt x="64" y="153"/>
                  </a:cubicBezTo>
                  <a:moveTo>
                    <a:pt x="90" y="230"/>
                  </a:moveTo>
                  <a:cubicBezTo>
                    <a:pt x="220" y="230"/>
                    <a:pt x="220" y="230"/>
                    <a:pt x="220" y="230"/>
                  </a:cubicBezTo>
                  <a:moveTo>
                    <a:pt x="38" y="230"/>
                  </a:moveTo>
                  <a:cubicBezTo>
                    <a:pt x="64" y="230"/>
                    <a:pt x="64" y="230"/>
                    <a:pt x="64" y="230"/>
                  </a:cubicBezTo>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grpSp>
          <p:nvGrpSpPr>
            <p:cNvPr id="5" name="Group 4">
              <a:extLst>
                <a:ext uri="{FF2B5EF4-FFF2-40B4-BE49-F238E27FC236}">
                  <a16:creationId xmlns:a16="http://schemas.microsoft.com/office/drawing/2014/main" id="{B1AA4ABD-A5D5-4F64-ACD6-E7B8173E4E07}"/>
                </a:ext>
              </a:extLst>
            </p:cNvPr>
            <p:cNvGrpSpPr/>
            <p:nvPr/>
          </p:nvGrpSpPr>
          <p:grpSpPr>
            <a:xfrm rot="18900000">
              <a:off x="4115666" y="5829542"/>
              <a:ext cx="72331" cy="367289"/>
              <a:chOff x="3041882" y="5797533"/>
              <a:chExt cx="83993" cy="560330"/>
            </a:xfrm>
            <a:solidFill>
              <a:schemeClr val="bg1"/>
            </a:solidFill>
          </p:grpSpPr>
          <p:sp>
            <p:nvSpPr>
              <p:cNvPr id="25" name="Rectangle 24">
                <a:extLst>
                  <a:ext uri="{FF2B5EF4-FFF2-40B4-BE49-F238E27FC236}">
                    <a16:creationId xmlns:a16="http://schemas.microsoft.com/office/drawing/2014/main" id="{33E77C87-B131-4096-B19F-A9B693DFD62A}"/>
                  </a:ext>
                </a:extLst>
              </p:cNvPr>
              <p:cNvSpPr/>
              <p:nvPr/>
            </p:nvSpPr>
            <p:spPr bwMode="auto">
              <a:xfrm>
                <a:off x="3051230" y="5937195"/>
                <a:ext cx="65297" cy="312416"/>
              </a:xfrm>
              <a:prstGeom prst="rect">
                <a:avLst/>
              </a:prstGeom>
              <a:grpFill/>
              <a:ln w="12700" cap="rnd">
                <a:solidFill>
                  <a:schemeClr val="accent1"/>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26" name="Triangle 506">
                <a:extLst>
                  <a:ext uri="{FF2B5EF4-FFF2-40B4-BE49-F238E27FC236}">
                    <a16:creationId xmlns:a16="http://schemas.microsoft.com/office/drawing/2014/main" id="{67661C7C-E890-4D10-B7FC-88F841D070CE}"/>
                  </a:ext>
                </a:extLst>
              </p:cNvPr>
              <p:cNvSpPr/>
              <p:nvPr/>
            </p:nvSpPr>
            <p:spPr bwMode="auto">
              <a:xfrm flipV="1">
                <a:off x="3053520" y="6250172"/>
                <a:ext cx="60576" cy="107691"/>
              </a:xfrm>
              <a:prstGeom prst="triangle">
                <a:avLst/>
              </a:prstGeom>
              <a:grpFill/>
              <a:ln w="12700" cap="rnd">
                <a:solidFill>
                  <a:schemeClr val="accent1"/>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27" name="Rectangle 26">
                <a:extLst>
                  <a:ext uri="{FF2B5EF4-FFF2-40B4-BE49-F238E27FC236}">
                    <a16:creationId xmlns:a16="http://schemas.microsoft.com/office/drawing/2014/main" id="{43353186-44B2-441A-995E-6DFA1D39667B}"/>
                  </a:ext>
                </a:extLst>
              </p:cNvPr>
              <p:cNvSpPr/>
              <p:nvPr/>
            </p:nvSpPr>
            <p:spPr bwMode="auto">
              <a:xfrm>
                <a:off x="3041882" y="5851378"/>
                <a:ext cx="83993" cy="85816"/>
              </a:xfrm>
              <a:prstGeom prst="rect">
                <a:avLst/>
              </a:prstGeom>
              <a:grpFill/>
              <a:ln w="12700" cap="rnd">
                <a:solidFill>
                  <a:schemeClr val="accent1"/>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28" name="Rectangle 27">
                <a:extLst>
                  <a:ext uri="{FF2B5EF4-FFF2-40B4-BE49-F238E27FC236}">
                    <a16:creationId xmlns:a16="http://schemas.microsoft.com/office/drawing/2014/main" id="{EEEDE2A4-5522-4B95-948C-EA51AFE19BDF}"/>
                  </a:ext>
                </a:extLst>
              </p:cNvPr>
              <p:cNvSpPr/>
              <p:nvPr/>
            </p:nvSpPr>
            <p:spPr bwMode="auto">
              <a:xfrm>
                <a:off x="3051230" y="5797533"/>
                <a:ext cx="65297" cy="53845"/>
              </a:xfrm>
              <a:prstGeom prst="rect">
                <a:avLst/>
              </a:prstGeom>
              <a:grpFill/>
              <a:ln w="12700" cap="rnd">
                <a:solidFill>
                  <a:schemeClr val="accent1"/>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cxnSp>
            <p:nvCxnSpPr>
              <p:cNvPr id="29" name="Straight Connector 28">
                <a:extLst>
                  <a:ext uri="{FF2B5EF4-FFF2-40B4-BE49-F238E27FC236}">
                    <a16:creationId xmlns:a16="http://schemas.microsoft.com/office/drawing/2014/main" id="{7187434F-6B27-4D40-A87F-D0CFAB05994A}"/>
                  </a:ext>
                </a:extLst>
              </p:cNvPr>
              <p:cNvCxnSpPr/>
              <p:nvPr/>
            </p:nvCxnSpPr>
            <p:spPr>
              <a:xfrm>
                <a:off x="3068665" y="6304017"/>
                <a:ext cx="30288" cy="0"/>
              </a:xfrm>
              <a:prstGeom prst="line">
                <a:avLst/>
              </a:prstGeom>
              <a:grpFill/>
              <a:ln>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7" name="Group 6">
            <a:extLst>
              <a:ext uri="{FF2B5EF4-FFF2-40B4-BE49-F238E27FC236}">
                <a16:creationId xmlns:a16="http://schemas.microsoft.com/office/drawing/2014/main" id="{B60EDF77-AC65-4452-B2FF-531DD9B4A090}"/>
              </a:ext>
            </a:extLst>
          </p:cNvPr>
          <p:cNvGrpSpPr/>
          <p:nvPr/>
        </p:nvGrpSpPr>
        <p:grpSpPr>
          <a:xfrm>
            <a:off x="2876896" y="2554514"/>
            <a:ext cx="889259" cy="1088573"/>
            <a:chOff x="3234003" y="4140810"/>
            <a:chExt cx="293717" cy="359549"/>
          </a:xfrm>
        </p:grpSpPr>
        <p:grpSp>
          <p:nvGrpSpPr>
            <p:cNvPr id="16" name="Group 15">
              <a:extLst>
                <a:ext uri="{FF2B5EF4-FFF2-40B4-BE49-F238E27FC236}">
                  <a16:creationId xmlns:a16="http://schemas.microsoft.com/office/drawing/2014/main" id="{56B61548-5843-4FD1-B8CB-68C3892567B6}"/>
                </a:ext>
              </a:extLst>
            </p:cNvPr>
            <p:cNvGrpSpPr/>
            <p:nvPr/>
          </p:nvGrpSpPr>
          <p:grpSpPr>
            <a:xfrm flipH="1">
              <a:off x="3234003" y="4140810"/>
              <a:ext cx="293717" cy="359549"/>
              <a:chOff x="3003960" y="3685414"/>
              <a:chExt cx="403310" cy="493707"/>
            </a:xfrm>
          </p:grpSpPr>
          <p:sp>
            <p:nvSpPr>
              <p:cNvPr id="21" name="Snip Single Corner Rectangle 26">
                <a:extLst>
                  <a:ext uri="{FF2B5EF4-FFF2-40B4-BE49-F238E27FC236}">
                    <a16:creationId xmlns:a16="http://schemas.microsoft.com/office/drawing/2014/main" id="{7756E2B0-7B8C-4627-A376-52D664019043}"/>
                  </a:ext>
                </a:extLst>
              </p:cNvPr>
              <p:cNvSpPr/>
              <p:nvPr/>
            </p:nvSpPr>
            <p:spPr bwMode="auto">
              <a:xfrm flipH="1">
                <a:off x="3003960" y="3685414"/>
                <a:ext cx="403310" cy="493707"/>
              </a:xfrm>
              <a:prstGeom prst="snip1Rect">
                <a:avLst>
                  <a:gd name="adj" fmla="val 28736"/>
                </a:avLst>
              </a:prstGeom>
              <a:noFill/>
              <a:ln w="127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 name="Triangle 27">
                <a:extLst>
                  <a:ext uri="{FF2B5EF4-FFF2-40B4-BE49-F238E27FC236}">
                    <a16:creationId xmlns:a16="http://schemas.microsoft.com/office/drawing/2014/main" id="{9A1462EF-7988-4B14-8E57-4EA33B0FF661}"/>
                  </a:ext>
                </a:extLst>
              </p:cNvPr>
              <p:cNvSpPr/>
              <p:nvPr/>
            </p:nvSpPr>
            <p:spPr bwMode="auto">
              <a:xfrm rot="8100000">
                <a:off x="3010906" y="3730317"/>
                <a:ext cx="160049" cy="80930"/>
              </a:xfrm>
              <a:prstGeom prst="triangle">
                <a:avLst/>
              </a:prstGeom>
              <a:noFill/>
              <a:ln w="12700">
                <a:solidFill>
                  <a:schemeClr val="accent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41" name="Line 47">
              <a:extLst>
                <a:ext uri="{FF2B5EF4-FFF2-40B4-BE49-F238E27FC236}">
                  <a16:creationId xmlns:a16="http://schemas.microsoft.com/office/drawing/2014/main" id="{9D79EDAE-9DF5-4316-969A-4D9C58AC48DF}"/>
                </a:ext>
              </a:extLst>
            </p:cNvPr>
            <p:cNvSpPr>
              <a:spLocks noChangeShapeType="1"/>
            </p:cNvSpPr>
            <p:nvPr/>
          </p:nvSpPr>
          <p:spPr bwMode="auto">
            <a:xfrm flipH="1">
              <a:off x="3269249" y="4197376"/>
              <a:ext cx="143859" cy="0"/>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42" name="Rectangle 48">
              <a:extLst>
                <a:ext uri="{FF2B5EF4-FFF2-40B4-BE49-F238E27FC236}">
                  <a16:creationId xmlns:a16="http://schemas.microsoft.com/office/drawing/2014/main" id="{E998E892-74A3-4284-8B32-F999532BE6A2}"/>
                </a:ext>
              </a:extLst>
            </p:cNvPr>
            <p:cNvSpPr>
              <a:spLocks noChangeArrowheads="1"/>
            </p:cNvSpPr>
            <p:nvPr/>
          </p:nvSpPr>
          <p:spPr bwMode="auto">
            <a:xfrm>
              <a:off x="3343813" y="4258200"/>
              <a:ext cx="148190" cy="133814"/>
            </a:xfrm>
            <a:prstGeom prst="rect">
              <a:avLst/>
            </a:pr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43" name="Freeform 49">
              <a:extLst>
                <a:ext uri="{FF2B5EF4-FFF2-40B4-BE49-F238E27FC236}">
                  <a16:creationId xmlns:a16="http://schemas.microsoft.com/office/drawing/2014/main" id="{AFCA4350-1396-4807-B2D1-1B6742E61CF1}"/>
                </a:ext>
              </a:extLst>
            </p:cNvPr>
            <p:cNvSpPr>
              <a:spLocks/>
            </p:cNvSpPr>
            <p:nvPr/>
          </p:nvSpPr>
          <p:spPr bwMode="auto">
            <a:xfrm>
              <a:off x="3343813" y="4312942"/>
              <a:ext cx="148190" cy="72989"/>
            </a:xfrm>
            <a:custGeom>
              <a:avLst/>
              <a:gdLst>
                <a:gd name="T0" fmla="*/ 268 w 268"/>
                <a:gd name="T1" fmla="*/ 132 h 132"/>
                <a:gd name="T2" fmla="*/ 179 w 268"/>
                <a:gd name="T3" fmla="*/ 44 h 132"/>
                <a:gd name="T4" fmla="*/ 156 w 268"/>
                <a:gd name="T5" fmla="*/ 66 h 132"/>
                <a:gd name="T6" fmla="*/ 89 w 268"/>
                <a:gd name="T7" fmla="*/ 0 h 132"/>
                <a:gd name="T8" fmla="*/ 0 w 268"/>
                <a:gd name="T9" fmla="*/ 88 h 132"/>
              </a:gdLst>
              <a:ahLst/>
              <a:cxnLst>
                <a:cxn ang="0">
                  <a:pos x="T0" y="T1"/>
                </a:cxn>
                <a:cxn ang="0">
                  <a:pos x="T2" y="T3"/>
                </a:cxn>
                <a:cxn ang="0">
                  <a:pos x="T4" y="T5"/>
                </a:cxn>
                <a:cxn ang="0">
                  <a:pos x="T6" y="T7"/>
                </a:cxn>
                <a:cxn ang="0">
                  <a:pos x="T8" y="T9"/>
                </a:cxn>
              </a:cxnLst>
              <a:rect l="0" t="0" r="r" b="b"/>
              <a:pathLst>
                <a:path w="268" h="132">
                  <a:moveTo>
                    <a:pt x="268" y="132"/>
                  </a:moveTo>
                  <a:lnTo>
                    <a:pt x="179" y="44"/>
                  </a:lnTo>
                  <a:lnTo>
                    <a:pt x="156" y="66"/>
                  </a:lnTo>
                  <a:lnTo>
                    <a:pt x="89" y="0"/>
                  </a:lnTo>
                  <a:lnTo>
                    <a:pt x="0" y="88"/>
                  </a:lnTo>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44" name="Line 50">
              <a:extLst>
                <a:ext uri="{FF2B5EF4-FFF2-40B4-BE49-F238E27FC236}">
                  <a16:creationId xmlns:a16="http://schemas.microsoft.com/office/drawing/2014/main" id="{DD83B8D4-B84F-4E6E-BAA9-56AE21385E75}"/>
                </a:ext>
              </a:extLst>
            </p:cNvPr>
            <p:cNvSpPr>
              <a:spLocks noChangeShapeType="1"/>
            </p:cNvSpPr>
            <p:nvPr/>
          </p:nvSpPr>
          <p:spPr bwMode="auto">
            <a:xfrm>
              <a:off x="3269249" y="4261242"/>
              <a:ext cx="49765" cy="0"/>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45" name="Line 51">
              <a:extLst>
                <a:ext uri="{FF2B5EF4-FFF2-40B4-BE49-F238E27FC236}">
                  <a16:creationId xmlns:a16="http://schemas.microsoft.com/office/drawing/2014/main" id="{DF08F62B-DCDA-4349-B878-22E424C3EAB5}"/>
                </a:ext>
              </a:extLst>
            </p:cNvPr>
            <p:cNvSpPr>
              <a:spLocks noChangeShapeType="1"/>
            </p:cNvSpPr>
            <p:nvPr/>
          </p:nvSpPr>
          <p:spPr bwMode="auto">
            <a:xfrm>
              <a:off x="3269249" y="4325108"/>
              <a:ext cx="49765" cy="0"/>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46" name="Line 52">
              <a:extLst>
                <a:ext uri="{FF2B5EF4-FFF2-40B4-BE49-F238E27FC236}">
                  <a16:creationId xmlns:a16="http://schemas.microsoft.com/office/drawing/2014/main" id="{3F5DA841-CA14-41E7-8560-D9CE786F4587}"/>
                </a:ext>
              </a:extLst>
            </p:cNvPr>
            <p:cNvSpPr>
              <a:spLocks noChangeShapeType="1"/>
            </p:cNvSpPr>
            <p:nvPr/>
          </p:nvSpPr>
          <p:spPr bwMode="auto">
            <a:xfrm>
              <a:off x="3269249" y="4388974"/>
              <a:ext cx="49765" cy="0"/>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48" name="Line 54">
              <a:extLst>
                <a:ext uri="{FF2B5EF4-FFF2-40B4-BE49-F238E27FC236}">
                  <a16:creationId xmlns:a16="http://schemas.microsoft.com/office/drawing/2014/main" id="{CED9F019-AC77-4317-87F3-A120E99324CC}"/>
                </a:ext>
              </a:extLst>
            </p:cNvPr>
            <p:cNvSpPr>
              <a:spLocks noChangeShapeType="1"/>
            </p:cNvSpPr>
            <p:nvPr/>
          </p:nvSpPr>
          <p:spPr bwMode="auto">
            <a:xfrm>
              <a:off x="3269250" y="4452839"/>
              <a:ext cx="222754" cy="0"/>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49" name="Oval 56">
              <a:extLst>
                <a:ext uri="{FF2B5EF4-FFF2-40B4-BE49-F238E27FC236}">
                  <a16:creationId xmlns:a16="http://schemas.microsoft.com/office/drawing/2014/main" id="{8A8841A2-4A95-4FA1-80C6-CBB84F770A39}"/>
                </a:ext>
              </a:extLst>
            </p:cNvPr>
            <p:cNvSpPr>
              <a:spLocks noChangeArrowheads="1"/>
            </p:cNvSpPr>
            <p:nvPr/>
          </p:nvSpPr>
          <p:spPr bwMode="auto">
            <a:xfrm>
              <a:off x="3442791" y="4282530"/>
              <a:ext cx="24883" cy="24330"/>
            </a:xfrm>
            <a:prstGeom prst="ellipse">
              <a:avLst/>
            </a:prstGeom>
            <a:noFill/>
            <a:ln w="12700">
              <a:solidFill>
                <a:schemeClr val="accent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8" name="Group 7">
            <a:extLst>
              <a:ext uri="{FF2B5EF4-FFF2-40B4-BE49-F238E27FC236}">
                <a16:creationId xmlns:a16="http://schemas.microsoft.com/office/drawing/2014/main" id="{D2E064A2-E5C2-45A2-B545-31E5D544FB11}"/>
              </a:ext>
            </a:extLst>
          </p:cNvPr>
          <p:cNvGrpSpPr/>
          <p:nvPr/>
        </p:nvGrpSpPr>
        <p:grpSpPr>
          <a:xfrm>
            <a:off x="3670611" y="3806627"/>
            <a:ext cx="889259" cy="1088573"/>
            <a:chOff x="4098616" y="2540836"/>
            <a:chExt cx="889259" cy="1088573"/>
          </a:xfrm>
        </p:grpSpPr>
        <p:sp>
          <p:nvSpPr>
            <p:cNvPr id="6" name="TextBox 5">
              <a:extLst>
                <a:ext uri="{FF2B5EF4-FFF2-40B4-BE49-F238E27FC236}">
                  <a16:creationId xmlns:a16="http://schemas.microsoft.com/office/drawing/2014/main" id="{EFECED6B-AD60-4DFD-8C56-1F216F920265}"/>
                </a:ext>
              </a:extLst>
            </p:cNvPr>
            <p:cNvSpPr txBox="1"/>
            <p:nvPr/>
          </p:nvSpPr>
          <p:spPr>
            <a:xfrm>
              <a:off x="4313838" y="2888620"/>
              <a:ext cx="619849" cy="55399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8D4"/>
                  </a:solidFill>
                  <a:effectLst/>
                  <a:uLnTx/>
                  <a:uFillTx/>
                  <a:latin typeface="Segoe UI Semilight" panose="020B0402040204020203" pitchFamily="34" charset="0"/>
                  <a:ea typeface="+mn-ea"/>
                  <a:cs typeface="Segoe UI Semilight" panose="020B0402040204020203" pitchFamily="34" charset="0"/>
                </a:rPr>
                <a:t>Form 5471</a:t>
              </a:r>
            </a:p>
          </p:txBody>
        </p:sp>
        <p:grpSp>
          <p:nvGrpSpPr>
            <p:cNvPr id="39" name="Group 38">
              <a:extLst>
                <a:ext uri="{FF2B5EF4-FFF2-40B4-BE49-F238E27FC236}">
                  <a16:creationId xmlns:a16="http://schemas.microsoft.com/office/drawing/2014/main" id="{01B975D9-AAC3-4400-AF3F-357805033325}"/>
                </a:ext>
              </a:extLst>
            </p:cNvPr>
            <p:cNvGrpSpPr/>
            <p:nvPr/>
          </p:nvGrpSpPr>
          <p:grpSpPr>
            <a:xfrm>
              <a:off x="4098616" y="2540836"/>
              <a:ext cx="889259" cy="1088573"/>
              <a:chOff x="3003960" y="3685414"/>
              <a:chExt cx="403310" cy="493707"/>
            </a:xfrm>
          </p:grpSpPr>
          <p:sp>
            <p:nvSpPr>
              <p:cNvPr id="56" name="Snip Single Corner Rectangle 26">
                <a:extLst>
                  <a:ext uri="{FF2B5EF4-FFF2-40B4-BE49-F238E27FC236}">
                    <a16:creationId xmlns:a16="http://schemas.microsoft.com/office/drawing/2014/main" id="{813851F0-FCF8-478D-974B-46ED2605F29E}"/>
                  </a:ext>
                </a:extLst>
              </p:cNvPr>
              <p:cNvSpPr/>
              <p:nvPr/>
            </p:nvSpPr>
            <p:spPr bwMode="auto">
              <a:xfrm flipH="1">
                <a:off x="3003960" y="3685414"/>
                <a:ext cx="403310" cy="493707"/>
              </a:xfrm>
              <a:prstGeom prst="snip1Rect">
                <a:avLst>
                  <a:gd name="adj" fmla="val 28736"/>
                </a:avLst>
              </a:prstGeom>
              <a:noFill/>
              <a:ln w="127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7" name="Triangle 27">
                <a:extLst>
                  <a:ext uri="{FF2B5EF4-FFF2-40B4-BE49-F238E27FC236}">
                    <a16:creationId xmlns:a16="http://schemas.microsoft.com/office/drawing/2014/main" id="{832EA9F8-93E0-411B-AD5E-CB0E16F5976A}"/>
                  </a:ext>
                </a:extLst>
              </p:cNvPr>
              <p:cNvSpPr/>
              <p:nvPr/>
            </p:nvSpPr>
            <p:spPr bwMode="auto">
              <a:xfrm rot="8100000">
                <a:off x="3010906" y="3730317"/>
                <a:ext cx="160049" cy="80930"/>
              </a:xfrm>
              <a:prstGeom prst="triangle">
                <a:avLst/>
              </a:prstGeom>
              <a:noFill/>
              <a:ln w="12700">
                <a:solidFill>
                  <a:schemeClr val="accent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Tree>
    <p:extLst>
      <p:ext uri="{BB962C8B-B14F-4D97-AF65-F5344CB8AC3E}">
        <p14:creationId xmlns:p14="http://schemas.microsoft.com/office/powerpoint/2010/main" val="1129481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 name="Rectangle 60">
            <a:extLst>
              <a:ext uri="{FF2B5EF4-FFF2-40B4-BE49-F238E27FC236}">
                <a16:creationId xmlns:a16="http://schemas.microsoft.com/office/drawing/2014/main" id="{84C1C574-B008-439B-A29B-CE925E8400B7}"/>
              </a:ext>
            </a:extLst>
          </p:cNvPr>
          <p:cNvSpPr/>
          <p:nvPr/>
        </p:nvSpPr>
        <p:spPr bwMode="auto">
          <a:xfrm>
            <a:off x="588263" y="1744907"/>
            <a:ext cx="1268042" cy="338554"/>
          </a:xfrm>
          <a:prstGeom prst="rect">
            <a:avLst/>
          </a:prstGeom>
        </p:spPr>
        <p:txBody>
          <a:bodyPr vert="horz" wrap="square" lIns="0" tIns="45720" rIns="91440" bIns="45720" rtlCol="0" anchor="t">
            <a:spAutoFit/>
          </a:body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a:ln w="3175">
                  <a:noFill/>
                </a:ln>
                <a:solidFill>
                  <a:srgbClr val="0078D4"/>
                </a:solidFill>
                <a:effectLst/>
                <a:uLnTx/>
                <a:uFillTx/>
                <a:latin typeface="Segoe UI Semibold"/>
                <a:ea typeface="+mn-ea"/>
                <a:cs typeface="Segoe UI Light" panose="020B0502040204020203" pitchFamily="34" charset="0"/>
              </a:rPr>
              <a:t>Documents</a:t>
            </a:r>
          </a:p>
        </p:txBody>
      </p:sp>
      <p:sp>
        <p:nvSpPr>
          <p:cNvPr id="68" name="Rectangle 67">
            <a:extLst>
              <a:ext uri="{FF2B5EF4-FFF2-40B4-BE49-F238E27FC236}">
                <a16:creationId xmlns:a16="http://schemas.microsoft.com/office/drawing/2014/main" id="{865CD6A4-CC70-45B2-ACEB-C377E91BBA4C}"/>
              </a:ext>
            </a:extLst>
          </p:cNvPr>
          <p:cNvSpPr/>
          <p:nvPr/>
        </p:nvSpPr>
        <p:spPr bwMode="auto">
          <a:xfrm>
            <a:off x="5009351" y="1744907"/>
            <a:ext cx="1678348" cy="338554"/>
          </a:xfrm>
          <a:prstGeom prst="rect">
            <a:avLst/>
          </a:prstGeom>
        </p:spPr>
        <p:txBody>
          <a:bodyPr vert="horz" wrap="square" lIns="91440" tIns="45720" rIns="91440" bIns="45720" rtlCol="0" anchor="t">
            <a:spAutoFit/>
          </a:body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a:ln w="3175">
                  <a:noFill/>
                </a:ln>
                <a:solidFill>
                  <a:srgbClr val="0078D4"/>
                </a:solidFill>
                <a:effectLst/>
                <a:uLnTx/>
                <a:uFillTx/>
                <a:latin typeface="Segoe UI Semibold"/>
                <a:ea typeface="+mn-ea"/>
                <a:cs typeface="Segoe UI Light" panose="020B0502040204020203" pitchFamily="34" charset="0"/>
              </a:rPr>
              <a:t>Cutting-edge AI </a:t>
            </a:r>
          </a:p>
        </p:txBody>
      </p:sp>
      <p:sp>
        <p:nvSpPr>
          <p:cNvPr id="82" name="Rectangle 81">
            <a:extLst>
              <a:ext uri="{FF2B5EF4-FFF2-40B4-BE49-F238E27FC236}">
                <a16:creationId xmlns:a16="http://schemas.microsoft.com/office/drawing/2014/main" id="{4DF71690-0027-43FD-94B3-4391735E7175}"/>
              </a:ext>
            </a:extLst>
          </p:cNvPr>
          <p:cNvSpPr/>
          <p:nvPr/>
        </p:nvSpPr>
        <p:spPr bwMode="auto">
          <a:xfrm>
            <a:off x="9561881" y="1744907"/>
            <a:ext cx="2131280" cy="584775"/>
          </a:xfrm>
          <a:prstGeom prst="rect">
            <a:avLst/>
          </a:prstGeom>
        </p:spPr>
        <p:txBody>
          <a:bodyPr vert="horz" wrap="square" lIns="91440" tIns="45720" rIns="91440" bIns="45720" rtlCol="0" anchor="t">
            <a:sp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a:ln w="3175">
                  <a:noFill/>
                </a:ln>
                <a:solidFill>
                  <a:srgbClr val="0078D4"/>
                </a:solidFill>
                <a:effectLst/>
                <a:uLnTx/>
                <a:uFillTx/>
                <a:latin typeface="Segoe UI Semibold"/>
                <a:ea typeface="+mn-ea"/>
                <a:cs typeface="Segoe UI Light" panose="020B0502040204020203" pitchFamily="34" charset="0"/>
              </a:rPr>
              <a:t>Fully text-searchable rich index</a:t>
            </a:r>
          </a:p>
        </p:txBody>
      </p:sp>
      <p:sp>
        <p:nvSpPr>
          <p:cNvPr id="3" name="Title 2">
            <a:extLst>
              <a:ext uri="{FF2B5EF4-FFF2-40B4-BE49-F238E27FC236}">
                <a16:creationId xmlns:a16="http://schemas.microsoft.com/office/drawing/2014/main" id="{6D572A94-1604-45DD-BEC1-D6C9027BAB1A}"/>
              </a:ext>
            </a:extLst>
          </p:cNvPr>
          <p:cNvSpPr>
            <a:spLocks noGrp="1"/>
          </p:cNvSpPr>
          <p:nvPr>
            <p:ph type="title"/>
          </p:nvPr>
        </p:nvSpPr>
        <p:spPr/>
        <p:txBody>
          <a:bodyPr/>
          <a:lstStyle/>
          <a:p>
            <a:pPr algn="ctr"/>
            <a:r>
              <a:rPr lang="en-US" dirty="0">
                <a:cs typeface="Segoe UI Light" panose="020B0502040204020203" pitchFamily="34" charset="0"/>
              </a:rPr>
              <a:t>Knowledge mining with Azure Search</a:t>
            </a:r>
          </a:p>
        </p:txBody>
      </p:sp>
      <p:sp>
        <p:nvSpPr>
          <p:cNvPr id="28" name="Arrow: Chevron 2">
            <a:extLst>
              <a:ext uri="{FF2B5EF4-FFF2-40B4-BE49-F238E27FC236}">
                <a16:creationId xmlns:a16="http://schemas.microsoft.com/office/drawing/2014/main" id="{826EE199-3DB5-4222-9C55-BE01C4F8418C}"/>
              </a:ext>
            </a:extLst>
          </p:cNvPr>
          <p:cNvSpPr/>
          <p:nvPr/>
        </p:nvSpPr>
        <p:spPr bwMode="auto">
          <a:xfrm>
            <a:off x="9243201" y="3226880"/>
            <a:ext cx="442686" cy="2071320"/>
          </a:xfrm>
          <a:custGeom>
            <a:avLst/>
            <a:gdLst>
              <a:gd name="connsiteX0" fmla="*/ 0 w 886990"/>
              <a:gd name="connsiteY0" fmla="*/ 0 h 2610702"/>
              <a:gd name="connsiteX1" fmla="*/ 245608 w 886990"/>
              <a:gd name="connsiteY1" fmla="*/ 0 h 2610702"/>
              <a:gd name="connsiteX2" fmla="*/ 886990 w 886990"/>
              <a:gd name="connsiteY2" fmla="*/ 1305351 h 2610702"/>
              <a:gd name="connsiteX3" fmla="*/ 245608 w 886990"/>
              <a:gd name="connsiteY3" fmla="*/ 2610702 h 2610702"/>
              <a:gd name="connsiteX4" fmla="*/ 0 w 886990"/>
              <a:gd name="connsiteY4" fmla="*/ 2610702 h 2610702"/>
              <a:gd name="connsiteX5" fmla="*/ 641382 w 886990"/>
              <a:gd name="connsiteY5" fmla="*/ 1305351 h 2610702"/>
              <a:gd name="connsiteX6" fmla="*/ 0 w 886990"/>
              <a:gd name="connsiteY6" fmla="*/ 0 h 2610702"/>
              <a:gd name="connsiteX0" fmla="*/ 641382 w 886990"/>
              <a:gd name="connsiteY0" fmla="*/ 1305351 h 2610702"/>
              <a:gd name="connsiteX1" fmla="*/ 0 w 886990"/>
              <a:gd name="connsiteY1" fmla="*/ 0 h 2610702"/>
              <a:gd name="connsiteX2" fmla="*/ 245608 w 886990"/>
              <a:gd name="connsiteY2" fmla="*/ 0 h 2610702"/>
              <a:gd name="connsiteX3" fmla="*/ 886990 w 886990"/>
              <a:gd name="connsiteY3" fmla="*/ 1305351 h 2610702"/>
              <a:gd name="connsiteX4" fmla="*/ 245608 w 886990"/>
              <a:gd name="connsiteY4" fmla="*/ 2610702 h 2610702"/>
              <a:gd name="connsiteX5" fmla="*/ 0 w 886990"/>
              <a:gd name="connsiteY5" fmla="*/ 2610702 h 2610702"/>
              <a:gd name="connsiteX6" fmla="*/ 732822 w 886990"/>
              <a:gd name="connsiteY6" fmla="*/ 1396791 h 2610702"/>
              <a:gd name="connsiteX0" fmla="*/ 641382 w 886990"/>
              <a:gd name="connsiteY0" fmla="*/ 1305351 h 2610702"/>
              <a:gd name="connsiteX1" fmla="*/ 0 w 886990"/>
              <a:gd name="connsiteY1" fmla="*/ 0 h 2610702"/>
              <a:gd name="connsiteX2" fmla="*/ 245608 w 886990"/>
              <a:gd name="connsiteY2" fmla="*/ 0 h 2610702"/>
              <a:gd name="connsiteX3" fmla="*/ 886990 w 886990"/>
              <a:gd name="connsiteY3" fmla="*/ 1305351 h 2610702"/>
              <a:gd name="connsiteX4" fmla="*/ 245608 w 886990"/>
              <a:gd name="connsiteY4" fmla="*/ 2610702 h 2610702"/>
              <a:gd name="connsiteX5" fmla="*/ 0 w 886990"/>
              <a:gd name="connsiteY5" fmla="*/ 2610702 h 2610702"/>
              <a:gd name="connsiteX0" fmla="*/ 0 w 886990"/>
              <a:gd name="connsiteY0" fmla="*/ 0 h 2610702"/>
              <a:gd name="connsiteX1" fmla="*/ 245608 w 886990"/>
              <a:gd name="connsiteY1" fmla="*/ 0 h 2610702"/>
              <a:gd name="connsiteX2" fmla="*/ 886990 w 886990"/>
              <a:gd name="connsiteY2" fmla="*/ 1305351 h 2610702"/>
              <a:gd name="connsiteX3" fmla="*/ 245608 w 886990"/>
              <a:gd name="connsiteY3" fmla="*/ 2610702 h 2610702"/>
              <a:gd name="connsiteX4" fmla="*/ 0 w 886990"/>
              <a:gd name="connsiteY4" fmla="*/ 2610702 h 2610702"/>
              <a:gd name="connsiteX0" fmla="*/ 0 w 886990"/>
              <a:gd name="connsiteY0" fmla="*/ 0 h 2610702"/>
              <a:gd name="connsiteX1" fmla="*/ 245608 w 886990"/>
              <a:gd name="connsiteY1" fmla="*/ 0 h 2610702"/>
              <a:gd name="connsiteX2" fmla="*/ 886990 w 886990"/>
              <a:gd name="connsiteY2" fmla="*/ 1305351 h 2610702"/>
              <a:gd name="connsiteX3" fmla="*/ 245608 w 886990"/>
              <a:gd name="connsiteY3" fmla="*/ 2610702 h 2610702"/>
              <a:gd name="connsiteX0" fmla="*/ 0 w 641382"/>
              <a:gd name="connsiteY0" fmla="*/ 0 h 2610702"/>
              <a:gd name="connsiteX1" fmla="*/ 641382 w 641382"/>
              <a:gd name="connsiteY1" fmla="*/ 1305351 h 2610702"/>
              <a:gd name="connsiteX2" fmla="*/ 0 w 641382"/>
              <a:gd name="connsiteY2" fmla="*/ 2610702 h 2610702"/>
            </a:gdLst>
            <a:ahLst/>
            <a:cxnLst>
              <a:cxn ang="0">
                <a:pos x="connsiteX0" y="connsiteY0"/>
              </a:cxn>
              <a:cxn ang="0">
                <a:pos x="connsiteX1" y="connsiteY1"/>
              </a:cxn>
              <a:cxn ang="0">
                <a:pos x="connsiteX2" y="connsiteY2"/>
              </a:cxn>
            </a:cxnLst>
            <a:rect l="l" t="t" r="r" b="b"/>
            <a:pathLst>
              <a:path w="641382" h="2610702">
                <a:moveTo>
                  <a:pt x="0" y="0"/>
                </a:moveTo>
                <a:lnTo>
                  <a:pt x="641382" y="1305351"/>
                </a:lnTo>
                <a:lnTo>
                  <a:pt x="0" y="2610702"/>
                </a:lnTo>
              </a:path>
            </a:pathLst>
          </a:cu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 name="Arrow: Chevron 2">
            <a:extLst>
              <a:ext uri="{FF2B5EF4-FFF2-40B4-BE49-F238E27FC236}">
                <a16:creationId xmlns:a16="http://schemas.microsoft.com/office/drawing/2014/main" id="{67F233F6-DB84-489F-B54D-33992F9B8BAE}"/>
              </a:ext>
            </a:extLst>
          </p:cNvPr>
          <p:cNvSpPr/>
          <p:nvPr/>
        </p:nvSpPr>
        <p:spPr bwMode="auto">
          <a:xfrm>
            <a:off x="1683801" y="3233056"/>
            <a:ext cx="442686" cy="2071320"/>
          </a:xfrm>
          <a:custGeom>
            <a:avLst/>
            <a:gdLst>
              <a:gd name="connsiteX0" fmla="*/ 0 w 886990"/>
              <a:gd name="connsiteY0" fmla="*/ 0 h 2610702"/>
              <a:gd name="connsiteX1" fmla="*/ 245608 w 886990"/>
              <a:gd name="connsiteY1" fmla="*/ 0 h 2610702"/>
              <a:gd name="connsiteX2" fmla="*/ 886990 w 886990"/>
              <a:gd name="connsiteY2" fmla="*/ 1305351 h 2610702"/>
              <a:gd name="connsiteX3" fmla="*/ 245608 w 886990"/>
              <a:gd name="connsiteY3" fmla="*/ 2610702 h 2610702"/>
              <a:gd name="connsiteX4" fmla="*/ 0 w 886990"/>
              <a:gd name="connsiteY4" fmla="*/ 2610702 h 2610702"/>
              <a:gd name="connsiteX5" fmla="*/ 641382 w 886990"/>
              <a:gd name="connsiteY5" fmla="*/ 1305351 h 2610702"/>
              <a:gd name="connsiteX6" fmla="*/ 0 w 886990"/>
              <a:gd name="connsiteY6" fmla="*/ 0 h 2610702"/>
              <a:gd name="connsiteX0" fmla="*/ 641382 w 886990"/>
              <a:gd name="connsiteY0" fmla="*/ 1305351 h 2610702"/>
              <a:gd name="connsiteX1" fmla="*/ 0 w 886990"/>
              <a:gd name="connsiteY1" fmla="*/ 0 h 2610702"/>
              <a:gd name="connsiteX2" fmla="*/ 245608 w 886990"/>
              <a:gd name="connsiteY2" fmla="*/ 0 h 2610702"/>
              <a:gd name="connsiteX3" fmla="*/ 886990 w 886990"/>
              <a:gd name="connsiteY3" fmla="*/ 1305351 h 2610702"/>
              <a:gd name="connsiteX4" fmla="*/ 245608 w 886990"/>
              <a:gd name="connsiteY4" fmla="*/ 2610702 h 2610702"/>
              <a:gd name="connsiteX5" fmla="*/ 0 w 886990"/>
              <a:gd name="connsiteY5" fmla="*/ 2610702 h 2610702"/>
              <a:gd name="connsiteX6" fmla="*/ 732822 w 886990"/>
              <a:gd name="connsiteY6" fmla="*/ 1396791 h 2610702"/>
              <a:gd name="connsiteX0" fmla="*/ 641382 w 886990"/>
              <a:gd name="connsiteY0" fmla="*/ 1305351 h 2610702"/>
              <a:gd name="connsiteX1" fmla="*/ 0 w 886990"/>
              <a:gd name="connsiteY1" fmla="*/ 0 h 2610702"/>
              <a:gd name="connsiteX2" fmla="*/ 245608 w 886990"/>
              <a:gd name="connsiteY2" fmla="*/ 0 h 2610702"/>
              <a:gd name="connsiteX3" fmla="*/ 886990 w 886990"/>
              <a:gd name="connsiteY3" fmla="*/ 1305351 h 2610702"/>
              <a:gd name="connsiteX4" fmla="*/ 245608 w 886990"/>
              <a:gd name="connsiteY4" fmla="*/ 2610702 h 2610702"/>
              <a:gd name="connsiteX5" fmla="*/ 0 w 886990"/>
              <a:gd name="connsiteY5" fmla="*/ 2610702 h 2610702"/>
              <a:gd name="connsiteX0" fmla="*/ 0 w 886990"/>
              <a:gd name="connsiteY0" fmla="*/ 0 h 2610702"/>
              <a:gd name="connsiteX1" fmla="*/ 245608 w 886990"/>
              <a:gd name="connsiteY1" fmla="*/ 0 h 2610702"/>
              <a:gd name="connsiteX2" fmla="*/ 886990 w 886990"/>
              <a:gd name="connsiteY2" fmla="*/ 1305351 h 2610702"/>
              <a:gd name="connsiteX3" fmla="*/ 245608 w 886990"/>
              <a:gd name="connsiteY3" fmla="*/ 2610702 h 2610702"/>
              <a:gd name="connsiteX4" fmla="*/ 0 w 886990"/>
              <a:gd name="connsiteY4" fmla="*/ 2610702 h 2610702"/>
              <a:gd name="connsiteX0" fmla="*/ 0 w 886990"/>
              <a:gd name="connsiteY0" fmla="*/ 0 h 2610702"/>
              <a:gd name="connsiteX1" fmla="*/ 245608 w 886990"/>
              <a:gd name="connsiteY1" fmla="*/ 0 h 2610702"/>
              <a:gd name="connsiteX2" fmla="*/ 886990 w 886990"/>
              <a:gd name="connsiteY2" fmla="*/ 1305351 h 2610702"/>
              <a:gd name="connsiteX3" fmla="*/ 245608 w 886990"/>
              <a:gd name="connsiteY3" fmla="*/ 2610702 h 2610702"/>
              <a:gd name="connsiteX0" fmla="*/ 0 w 641382"/>
              <a:gd name="connsiteY0" fmla="*/ 0 h 2610702"/>
              <a:gd name="connsiteX1" fmla="*/ 641382 w 641382"/>
              <a:gd name="connsiteY1" fmla="*/ 1305351 h 2610702"/>
              <a:gd name="connsiteX2" fmla="*/ 0 w 641382"/>
              <a:gd name="connsiteY2" fmla="*/ 2610702 h 2610702"/>
            </a:gdLst>
            <a:ahLst/>
            <a:cxnLst>
              <a:cxn ang="0">
                <a:pos x="connsiteX0" y="connsiteY0"/>
              </a:cxn>
              <a:cxn ang="0">
                <a:pos x="connsiteX1" y="connsiteY1"/>
              </a:cxn>
              <a:cxn ang="0">
                <a:pos x="connsiteX2" y="connsiteY2"/>
              </a:cxn>
            </a:cxnLst>
            <a:rect l="l" t="t" r="r" b="b"/>
            <a:pathLst>
              <a:path w="641382" h="2610702">
                <a:moveTo>
                  <a:pt x="0" y="0"/>
                </a:moveTo>
                <a:lnTo>
                  <a:pt x="641382" y="1305351"/>
                </a:lnTo>
                <a:lnTo>
                  <a:pt x="0" y="2610702"/>
                </a:lnTo>
              </a:path>
            </a:pathLst>
          </a:cu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 name="document_3">
            <a:extLst>
              <a:ext uri="{FF2B5EF4-FFF2-40B4-BE49-F238E27FC236}">
                <a16:creationId xmlns:a16="http://schemas.microsoft.com/office/drawing/2014/main" id="{13D6D4C7-313B-4BCC-AF19-3F1505B60B09}"/>
              </a:ext>
            </a:extLst>
          </p:cNvPr>
          <p:cNvSpPr>
            <a:spLocks noChangeAspect="1" noEditPoints="1"/>
          </p:cNvSpPr>
          <p:nvPr/>
        </p:nvSpPr>
        <p:spPr bwMode="auto">
          <a:xfrm>
            <a:off x="754638" y="3876095"/>
            <a:ext cx="442170" cy="511985"/>
          </a:xfrm>
          <a:custGeom>
            <a:avLst/>
            <a:gdLst>
              <a:gd name="T0" fmla="*/ 54 w 288"/>
              <a:gd name="T1" fmla="*/ 334 h 334"/>
              <a:gd name="T2" fmla="*/ 237 w 288"/>
              <a:gd name="T3" fmla="*/ 334 h 334"/>
              <a:gd name="T4" fmla="*/ 288 w 288"/>
              <a:gd name="T5" fmla="*/ 283 h 334"/>
              <a:gd name="T6" fmla="*/ 102 w 288"/>
              <a:gd name="T7" fmla="*/ 283 h 334"/>
              <a:gd name="T8" fmla="*/ 51 w 288"/>
              <a:gd name="T9" fmla="*/ 334 h 334"/>
              <a:gd name="T10" fmla="*/ 0 w 288"/>
              <a:gd name="T11" fmla="*/ 283 h 334"/>
              <a:gd name="T12" fmla="*/ 0 w 288"/>
              <a:gd name="T13" fmla="*/ 0 h 334"/>
              <a:gd name="T14" fmla="*/ 256 w 288"/>
              <a:gd name="T15" fmla="*/ 0 h 334"/>
              <a:gd name="T16" fmla="*/ 256 w 288"/>
              <a:gd name="T17" fmla="*/ 282 h 334"/>
              <a:gd name="T18" fmla="*/ 90 w 288"/>
              <a:gd name="T19" fmla="*/ 76 h 334"/>
              <a:gd name="T20" fmla="*/ 220 w 288"/>
              <a:gd name="T21" fmla="*/ 76 h 334"/>
              <a:gd name="T22" fmla="*/ 38 w 288"/>
              <a:gd name="T23" fmla="*/ 76 h 334"/>
              <a:gd name="T24" fmla="*/ 64 w 288"/>
              <a:gd name="T25" fmla="*/ 76 h 334"/>
              <a:gd name="T26" fmla="*/ 90 w 288"/>
              <a:gd name="T27" fmla="*/ 153 h 334"/>
              <a:gd name="T28" fmla="*/ 220 w 288"/>
              <a:gd name="T29" fmla="*/ 153 h 334"/>
              <a:gd name="T30" fmla="*/ 38 w 288"/>
              <a:gd name="T31" fmla="*/ 153 h 334"/>
              <a:gd name="T32" fmla="*/ 64 w 288"/>
              <a:gd name="T33" fmla="*/ 153 h 334"/>
              <a:gd name="T34" fmla="*/ 90 w 288"/>
              <a:gd name="T35" fmla="*/ 230 h 334"/>
              <a:gd name="T36" fmla="*/ 220 w 288"/>
              <a:gd name="T37" fmla="*/ 230 h 334"/>
              <a:gd name="T38" fmla="*/ 38 w 288"/>
              <a:gd name="T39" fmla="*/ 230 h 334"/>
              <a:gd name="T40" fmla="*/ 64 w 288"/>
              <a:gd name="T41" fmla="*/ 230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8" h="334">
                <a:moveTo>
                  <a:pt x="54" y="334"/>
                </a:moveTo>
                <a:cubicBezTo>
                  <a:pt x="237" y="334"/>
                  <a:pt x="237" y="334"/>
                  <a:pt x="237" y="334"/>
                </a:cubicBezTo>
                <a:cubicBezTo>
                  <a:pt x="265" y="334"/>
                  <a:pt x="288" y="311"/>
                  <a:pt x="288" y="283"/>
                </a:cubicBezTo>
                <a:cubicBezTo>
                  <a:pt x="102" y="283"/>
                  <a:pt x="102" y="283"/>
                  <a:pt x="102" y="283"/>
                </a:cubicBezTo>
                <a:cubicBezTo>
                  <a:pt x="102" y="311"/>
                  <a:pt x="79" y="334"/>
                  <a:pt x="51" y="334"/>
                </a:cubicBezTo>
                <a:cubicBezTo>
                  <a:pt x="23" y="334"/>
                  <a:pt x="0" y="311"/>
                  <a:pt x="0" y="283"/>
                </a:cubicBezTo>
                <a:cubicBezTo>
                  <a:pt x="0" y="0"/>
                  <a:pt x="0" y="0"/>
                  <a:pt x="0" y="0"/>
                </a:cubicBezTo>
                <a:cubicBezTo>
                  <a:pt x="256" y="0"/>
                  <a:pt x="256" y="0"/>
                  <a:pt x="256" y="0"/>
                </a:cubicBezTo>
                <a:cubicBezTo>
                  <a:pt x="256" y="282"/>
                  <a:pt x="256" y="282"/>
                  <a:pt x="256" y="282"/>
                </a:cubicBezTo>
                <a:moveTo>
                  <a:pt x="90" y="76"/>
                </a:moveTo>
                <a:cubicBezTo>
                  <a:pt x="220" y="76"/>
                  <a:pt x="220" y="76"/>
                  <a:pt x="220" y="76"/>
                </a:cubicBezTo>
                <a:moveTo>
                  <a:pt x="38" y="76"/>
                </a:moveTo>
                <a:cubicBezTo>
                  <a:pt x="64" y="76"/>
                  <a:pt x="64" y="76"/>
                  <a:pt x="64" y="76"/>
                </a:cubicBezTo>
                <a:moveTo>
                  <a:pt x="90" y="153"/>
                </a:moveTo>
                <a:cubicBezTo>
                  <a:pt x="220" y="153"/>
                  <a:pt x="220" y="153"/>
                  <a:pt x="220" y="153"/>
                </a:cubicBezTo>
                <a:moveTo>
                  <a:pt x="38" y="153"/>
                </a:moveTo>
                <a:cubicBezTo>
                  <a:pt x="64" y="153"/>
                  <a:pt x="64" y="153"/>
                  <a:pt x="64" y="153"/>
                </a:cubicBezTo>
                <a:moveTo>
                  <a:pt x="90" y="230"/>
                </a:moveTo>
                <a:cubicBezTo>
                  <a:pt x="220" y="230"/>
                  <a:pt x="220" y="230"/>
                  <a:pt x="220" y="230"/>
                </a:cubicBezTo>
                <a:moveTo>
                  <a:pt x="38" y="230"/>
                </a:moveTo>
                <a:cubicBezTo>
                  <a:pt x="64" y="230"/>
                  <a:pt x="64" y="230"/>
                  <a:pt x="64" y="230"/>
                </a:cubicBezTo>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75" name="Freeform 5">
            <a:extLst>
              <a:ext uri="{FF2B5EF4-FFF2-40B4-BE49-F238E27FC236}">
                <a16:creationId xmlns:a16="http://schemas.microsoft.com/office/drawing/2014/main" id="{37651D3D-BFB2-4F81-8D27-2E72C8BA66B0}"/>
              </a:ext>
            </a:extLst>
          </p:cNvPr>
          <p:cNvSpPr>
            <a:spLocks noEditPoints="1"/>
          </p:cNvSpPr>
          <p:nvPr/>
        </p:nvSpPr>
        <p:spPr bwMode="auto">
          <a:xfrm>
            <a:off x="5735412" y="2433527"/>
            <a:ext cx="222270" cy="355520"/>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nvGrpSpPr>
          <p:cNvPr id="76" name="Group 75">
            <a:extLst>
              <a:ext uri="{FF2B5EF4-FFF2-40B4-BE49-F238E27FC236}">
                <a16:creationId xmlns:a16="http://schemas.microsoft.com/office/drawing/2014/main" id="{FC8865A3-2F83-4F44-910A-A42555EFAB9D}"/>
              </a:ext>
            </a:extLst>
          </p:cNvPr>
          <p:cNvGrpSpPr/>
          <p:nvPr/>
        </p:nvGrpSpPr>
        <p:grpSpPr>
          <a:xfrm>
            <a:off x="3224782" y="3500327"/>
            <a:ext cx="343534" cy="271610"/>
            <a:chOff x="967154" y="1481462"/>
            <a:chExt cx="5331069" cy="4214950"/>
          </a:xfrm>
        </p:grpSpPr>
        <p:cxnSp>
          <p:nvCxnSpPr>
            <p:cNvPr id="77" name="Straight Connector 76">
              <a:extLst>
                <a:ext uri="{FF2B5EF4-FFF2-40B4-BE49-F238E27FC236}">
                  <a16:creationId xmlns:a16="http://schemas.microsoft.com/office/drawing/2014/main" id="{59A40472-D23D-4A6A-85F3-650E7EB7AA67}"/>
                </a:ext>
              </a:extLst>
            </p:cNvPr>
            <p:cNvCxnSpPr>
              <a:cxnSpLocks/>
            </p:cNvCxnSpPr>
            <p:nvPr/>
          </p:nvCxnSpPr>
          <p:spPr>
            <a:xfrm>
              <a:off x="967154" y="5696412"/>
              <a:ext cx="5331069" cy="0"/>
            </a:xfrm>
            <a:prstGeom prst="line">
              <a:avLst/>
            </a:prstGeom>
            <a:ln w="12700">
              <a:solidFill>
                <a:schemeClr val="accent1"/>
              </a:solidFill>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78" name="Rectangle 77">
              <a:extLst>
                <a:ext uri="{FF2B5EF4-FFF2-40B4-BE49-F238E27FC236}">
                  <a16:creationId xmlns:a16="http://schemas.microsoft.com/office/drawing/2014/main" id="{C36B927C-5BC7-46C6-BE90-0E261F650787}"/>
                </a:ext>
              </a:extLst>
            </p:cNvPr>
            <p:cNvSpPr/>
            <p:nvPr/>
          </p:nvSpPr>
          <p:spPr bwMode="auto">
            <a:xfrm>
              <a:off x="1286608" y="2696308"/>
              <a:ext cx="2793023" cy="3000104"/>
            </a:xfrm>
            <a:prstGeom prst="rect">
              <a:avLst/>
            </a:prstGeom>
            <a:noFill/>
            <a:ln w="127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9" name="Rectangle 78">
              <a:extLst>
                <a:ext uri="{FF2B5EF4-FFF2-40B4-BE49-F238E27FC236}">
                  <a16:creationId xmlns:a16="http://schemas.microsoft.com/office/drawing/2014/main" id="{308769F3-722F-40A9-BFF2-5DB05559DAD7}"/>
                </a:ext>
              </a:extLst>
            </p:cNvPr>
            <p:cNvSpPr/>
            <p:nvPr/>
          </p:nvSpPr>
          <p:spPr bwMode="auto">
            <a:xfrm>
              <a:off x="2225919" y="4700954"/>
              <a:ext cx="914400" cy="995458"/>
            </a:xfrm>
            <a:prstGeom prst="rect">
              <a:avLst/>
            </a:prstGeom>
            <a:noFill/>
            <a:ln w="127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0" name="Freeform: Shape 404">
              <a:extLst>
                <a:ext uri="{FF2B5EF4-FFF2-40B4-BE49-F238E27FC236}">
                  <a16:creationId xmlns:a16="http://schemas.microsoft.com/office/drawing/2014/main" id="{1DE5A837-E5CA-4FD3-8487-87E2B020E412}"/>
                </a:ext>
              </a:extLst>
            </p:cNvPr>
            <p:cNvSpPr/>
            <p:nvPr/>
          </p:nvSpPr>
          <p:spPr bwMode="auto">
            <a:xfrm>
              <a:off x="3301093" y="1481462"/>
              <a:ext cx="2666747" cy="4214948"/>
            </a:xfrm>
            <a:custGeom>
              <a:avLst/>
              <a:gdLst>
                <a:gd name="connsiteX0" fmla="*/ 0 w 2662937"/>
                <a:gd name="connsiteY0" fmla="*/ 0 h 4214948"/>
                <a:gd name="connsiteX1" fmla="*/ 2662937 w 2662937"/>
                <a:gd name="connsiteY1" fmla="*/ 0 h 4214948"/>
                <a:gd name="connsiteX2" fmla="*/ 2662937 w 2662937"/>
                <a:gd name="connsiteY2" fmla="*/ 4214948 h 4214948"/>
                <a:gd name="connsiteX3" fmla="*/ 0 w 2662937"/>
                <a:gd name="connsiteY3" fmla="*/ 4214948 h 4214948"/>
                <a:gd name="connsiteX4" fmla="*/ 0 w 2662937"/>
                <a:gd name="connsiteY4" fmla="*/ 3286480 h 4214948"/>
                <a:gd name="connsiteX5" fmla="*/ 864617 w 2662937"/>
                <a:gd name="connsiteY5" fmla="*/ 3286480 h 4214948"/>
                <a:gd name="connsiteX6" fmla="*/ 864617 w 2662937"/>
                <a:gd name="connsiteY6" fmla="*/ 896983 h 4214948"/>
                <a:gd name="connsiteX7" fmla="*/ 0 w 2662937"/>
                <a:gd name="connsiteY7" fmla="*/ 896983 h 4214948"/>
                <a:gd name="connsiteX8" fmla="*/ 0 w 2662937"/>
                <a:gd name="connsiteY8" fmla="*/ 0 h 4214948"/>
                <a:gd name="connsiteX0" fmla="*/ 864617 w 2662937"/>
                <a:gd name="connsiteY0" fmla="*/ 3286480 h 4214948"/>
                <a:gd name="connsiteX1" fmla="*/ 864617 w 2662937"/>
                <a:gd name="connsiteY1" fmla="*/ 896983 h 4214948"/>
                <a:gd name="connsiteX2" fmla="*/ 0 w 2662937"/>
                <a:gd name="connsiteY2" fmla="*/ 896983 h 4214948"/>
                <a:gd name="connsiteX3" fmla="*/ 0 w 2662937"/>
                <a:gd name="connsiteY3" fmla="*/ 0 h 4214948"/>
                <a:gd name="connsiteX4" fmla="*/ 2662937 w 2662937"/>
                <a:gd name="connsiteY4" fmla="*/ 0 h 4214948"/>
                <a:gd name="connsiteX5" fmla="*/ 2662937 w 2662937"/>
                <a:gd name="connsiteY5" fmla="*/ 4214948 h 4214948"/>
                <a:gd name="connsiteX6" fmla="*/ 0 w 2662937"/>
                <a:gd name="connsiteY6" fmla="*/ 4214948 h 4214948"/>
                <a:gd name="connsiteX7" fmla="*/ 0 w 2662937"/>
                <a:gd name="connsiteY7" fmla="*/ 3286480 h 4214948"/>
                <a:gd name="connsiteX8" fmla="*/ 956057 w 2662937"/>
                <a:gd name="connsiteY8" fmla="*/ 3377920 h 4214948"/>
                <a:gd name="connsiteX0" fmla="*/ 864617 w 2662937"/>
                <a:gd name="connsiteY0" fmla="*/ 3286480 h 4214948"/>
                <a:gd name="connsiteX1" fmla="*/ 864617 w 2662937"/>
                <a:gd name="connsiteY1" fmla="*/ 896983 h 4214948"/>
                <a:gd name="connsiteX2" fmla="*/ 0 w 2662937"/>
                <a:gd name="connsiteY2" fmla="*/ 896983 h 4214948"/>
                <a:gd name="connsiteX3" fmla="*/ 0 w 2662937"/>
                <a:gd name="connsiteY3" fmla="*/ 0 h 4214948"/>
                <a:gd name="connsiteX4" fmla="*/ 2662937 w 2662937"/>
                <a:gd name="connsiteY4" fmla="*/ 0 h 4214948"/>
                <a:gd name="connsiteX5" fmla="*/ 2662937 w 2662937"/>
                <a:gd name="connsiteY5" fmla="*/ 4214948 h 4214948"/>
                <a:gd name="connsiteX6" fmla="*/ 0 w 2662937"/>
                <a:gd name="connsiteY6" fmla="*/ 4214948 h 4214948"/>
                <a:gd name="connsiteX7" fmla="*/ 0 w 2662937"/>
                <a:gd name="connsiteY7" fmla="*/ 3286480 h 4214948"/>
                <a:gd name="connsiteX0" fmla="*/ 864617 w 2662937"/>
                <a:gd name="connsiteY0" fmla="*/ 3286480 h 4214948"/>
                <a:gd name="connsiteX1" fmla="*/ 864617 w 2662937"/>
                <a:gd name="connsiteY1" fmla="*/ 896983 h 4214948"/>
                <a:gd name="connsiteX2" fmla="*/ 0 w 2662937"/>
                <a:gd name="connsiteY2" fmla="*/ 896983 h 4214948"/>
                <a:gd name="connsiteX3" fmla="*/ 0 w 2662937"/>
                <a:gd name="connsiteY3" fmla="*/ 0 h 4214948"/>
                <a:gd name="connsiteX4" fmla="*/ 2662937 w 2662937"/>
                <a:gd name="connsiteY4" fmla="*/ 0 h 4214948"/>
                <a:gd name="connsiteX5" fmla="*/ 2662937 w 2662937"/>
                <a:gd name="connsiteY5" fmla="*/ 4214948 h 4214948"/>
                <a:gd name="connsiteX6" fmla="*/ 0 w 2662937"/>
                <a:gd name="connsiteY6" fmla="*/ 4214948 h 4214948"/>
                <a:gd name="connsiteX0" fmla="*/ 864617 w 2662937"/>
                <a:gd name="connsiteY0" fmla="*/ 896983 h 4214948"/>
                <a:gd name="connsiteX1" fmla="*/ 0 w 2662937"/>
                <a:gd name="connsiteY1" fmla="*/ 896983 h 4214948"/>
                <a:gd name="connsiteX2" fmla="*/ 0 w 2662937"/>
                <a:gd name="connsiteY2" fmla="*/ 0 h 4214948"/>
                <a:gd name="connsiteX3" fmla="*/ 2662937 w 2662937"/>
                <a:gd name="connsiteY3" fmla="*/ 0 h 4214948"/>
                <a:gd name="connsiteX4" fmla="*/ 2662937 w 2662937"/>
                <a:gd name="connsiteY4" fmla="*/ 4214948 h 4214948"/>
                <a:gd name="connsiteX5" fmla="*/ 0 w 2662937"/>
                <a:gd name="connsiteY5" fmla="*/ 4214948 h 4214948"/>
                <a:gd name="connsiteX0" fmla="*/ 0 w 2662937"/>
                <a:gd name="connsiteY0" fmla="*/ 896983 h 4214948"/>
                <a:gd name="connsiteX1" fmla="*/ 0 w 2662937"/>
                <a:gd name="connsiteY1" fmla="*/ 0 h 4214948"/>
                <a:gd name="connsiteX2" fmla="*/ 2662937 w 2662937"/>
                <a:gd name="connsiteY2" fmla="*/ 0 h 4214948"/>
                <a:gd name="connsiteX3" fmla="*/ 2662937 w 2662937"/>
                <a:gd name="connsiteY3" fmla="*/ 4214948 h 4214948"/>
                <a:gd name="connsiteX4" fmla="*/ 0 w 2662937"/>
                <a:gd name="connsiteY4" fmla="*/ 4214948 h 42149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2937" h="4214948">
                  <a:moveTo>
                    <a:pt x="0" y="896983"/>
                  </a:moveTo>
                  <a:lnTo>
                    <a:pt x="0" y="0"/>
                  </a:lnTo>
                  <a:lnTo>
                    <a:pt x="2662937" y="0"/>
                  </a:lnTo>
                  <a:lnTo>
                    <a:pt x="2662937" y="4214948"/>
                  </a:lnTo>
                  <a:lnTo>
                    <a:pt x="0" y="4214948"/>
                  </a:lnTo>
                </a:path>
              </a:pathLst>
            </a:custGeom>
            <a:noFill/>
            <a:ln w="127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1" name="Freeform: Shape 405">
              <a:extLst>
                <a:ext uri="{FF2B5EF4-FFF2-40B4-BE49-F238E27FC236}">
                  <a16:creationId xmlns:a16="http://schemas.microsoft.com/office/drawing/2014/main" id="{90111C11-5AA4-4452-8DB4-F60066913650}"/>
                </a:ext>
              </a:extLst>
            </p:cNvPr>
            <p:cNvSpPr/>
            <p:nvPr/>
          </p:nvSpPr>
          <p:spPr bwMode="auto">
            <a:xfrm>
              <a:off x="4427765" y="4700955"/>
              <a:ext cx="647700" cy="995456"/>
            </a:xfrm>
            <a:custGeom>
              <a:avLst/>
              <a:gdLst>
                <a:gd name="connsiteX0" fmla="*/ 48985 w 696685"/>
                <a:gd name="connsiteY0" fmla="*/ 0 h 1831521"/>
                <a:gd name="connsiteX1" fmla="*/ 696685 w 696685"/>
                <a:gd name="connsiteY1" fmla="*/ 0 h 1831521"/>
                <a:gd name="connsiteX2" fmla="*/ 696685 w 696685"/>
                <a:gd name="connsiteY2" fmla="*/ 1831521 h 1831521"/>
                <a:gd name="connsiteX3" fmla="*/ 0 w 696685"/>
                <a:gd name="connsiteY3" fmla="*/ 1831521 h 1831521"/>
                <a:gd name="connsiteX4" fmla="*/ 0 w 696685"/>
                <a:gd name="connsiteY4" fmla="*/ 1302517 h 1831521"/>
                <a:gd name="connsiteX5" fmla="*/ 48985 w 696685"/>
                <a:gd name="connsiteY5" fmla="*/ 1302517 h 1831521"/>
                <a:gd name="connsiteX0" fmla="*/ 48985 w 696685"/>
                <a:gd name="connsiteY0" fmla="*/ 1302517 h 1831521"/>
                <a:gd name="connsiteX1" fmla="*/ 48985 w 696685"/>
                <a:gd name="connsiteY1" fmla="*/ 0 h 1831521"/>
                <a:gd name="connsiteX2" fmla="*/ 696685 w 696685"/>
                <a:gd name="connsiteY2" fmla="*/ 0 h 1831521"/>
                <a:gd name="connsiteX3" fmla="*/ 696685 w 696685"/>
                <a:gd name="connsiteY3" fmla="*/ 1831521 h 1831521"/>
                <a:gd name="connsiteX4" fmla="*/ 0 w 696685"/>
                <a:gd name="connsiteY4" fmla="*/ 1831521 h 1831521"/>
                <a:gd name="connsiteX5" fmla="*/ 0 w 696685"/>
                <a:gd name="connsiteY5" fmla="*/ 1302517 h 1831521"/>
                <a:gd name="connsiteX6" fmla="*/ 140425 w 696685"/>
                <a:gd name="connsiteY6" fmla="*/ 1470756 h 1831521"/>
                <a:gd name="connsiteX0" fmla="*/ 48985 w 696685"/>
                <a:gd name="connsiteY0" fmla="*/ 1302517 h 1831521"/>
                <a:gd name="connsiteX1" fmla="*/ 48985 w 696685"/>
                <a:gd name="connsiteY1" fmla="*/ 0 h 1831521"/>
                <a:gd name="connsiteX2" fmla="*/ 696685 w 696685"/>
                <a:gd name="connsiteY2" fmla="*/ 0 h 1831521"/>
                <a:gd name="connsiteX3" fmla="*/ 696685 w 696685"/>
                <a:gd name="connsiteY3" fmla="*/ 1831521 h 1831521"/>
                <a:gd name="connsiteX4" fmla="*/ 0 w 696685"/>
                <a:gd name="connsiteY4" fmla="*/ 1831521 h 1831521"/>
                <a:gd name="connsiteX5" fmla="*/ 0 w 696685"/>
                <a:gd name="connsiteY5" fmla="*/ 1302517 h 1831521"/>
                <a:gd name="connsiteX0" fmla="*/ 48985 w 696685"/>
                <a:gd name="connsiteY0" fmla="*/ 1302517 h 1831521"/>
                <a:gd name="connsiteX1" fmla="*/ 48985 w 696685"/>
                <a:gd name="connsiteY1" fmla="*/ 0 h 1831521"/>
                <a:gd name="connsiteX2" fmla="*/ 696685 w 696685"/>
                <a:gd name="connsiteY2" fmla="*/ 0 h 1831521"/>
                <a:gd name="connsiteX3" fmla="*/ 696685 w 696685"/>
                <a:gd name="connsiteY3" fmla="*/ 1831521 h 1831521"/>
                <a:gd name="connsiteX4" fmla="*/ 0 w 696685"/>
                <a:gd name="connsiteY4" fmla="*/ 1831521 h 1831521"/>
                <a:gd name="connsiteX0" fmla="*/ 48985 w 696685"/>
                <a:gd name="connsiteY0" fmla="*/ 0 h 1831521"/>
                <a:gd name="connsiteX1" fmla="*/ 696685 w 696685"/>
                <a:gd name="connsiteY1" fmla="*/ 0 h 1831521"/>
                <a:gd name="connsiteX2" fmla="*/ 696685 w 696685"/>
                <a:gd name="connsiteY2" fmla="*/ 1831521 h 1831521"/>
                <a:gd name="connsiteX3" fmla="*/ 0 w 696685"/>
                <a:gd name="connsiteY3" fmla="*/ 1831521 h 1831521"/>
                <a:gd name="connsiteX0" fmla="*/ 0 w 647700"/>
                <a:gd name="connsiteY0" fmla="*/ 0 h 1831521"/>
                <a:gd name="connsiteX1" fmla="*/ 647700 w 647700"/>
                <a:gd name="connsiteY1" fmla="*/ 0 h 1831521"/>
                <a:gd name="connsiteX2" fmla="*/ 647700 w 647700"/>
                <a:gd name="connsiteY2" fmla="*/ 1831521 h 1831521"/>
              </a:gdLst>
              <a:ahLst/>
              <a:cxnLst>
                <a:cxn ang="0">
                  <a:pos x="connsiteX0" y="connsiteY0"/>
                </a:cxn>
                <a:cxn ang="0">
                  <a:pos x="connsiteX1" y="connsiteY1"/>
                </a:cxn>
                <a:cxn ang="0">
                  <a:pos x="connsiteX2" y="connsiteY2"/>
                </a:cxn>
              </a:cxnLst>
              <a:rect l="l" t="t" r="r" b="b"/>
              <a:pathLst>
                <a:path w="647700" h="1831521">
                  <a:moveTo>
                    <a:pt x="0" y="0"/>
                  </a:moveTo>
                  <a:lnTo>
                    <a:pt x="647700" y="0"/>
                  </a:lnTo>
                  <a:lnTo>
                    <a:pt x="647700" y="1831521"/>
                  </a:lnTo>
                </a:path>
              </a:pathLst>
            </a:custGeom>
            <a:noFill/>
            <a:ln w="127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83" name="Freeform 5">
            <a:extLst>
              <a:ext uri="{FF2B5EF4-FFF2-40B4-BE49-F238E27FC236}">
                <a16:creationId xmlns:a16="http://schemas.microsoft.com/office/drawing/2014/main" id="{781F6DED-EF48-489E-913E-ED7BF55F86D6}"/>
              </a:ext>
            </a:extLst>
          </p:cNvPr>
          <p:cNvSpPr>
            <a:spLocks noEditPoints="1"/>
          </p:cNvSpPr>
          <p:nvPr/>
        </p:nvSpPr>
        <p:spPr bwMode="auto">
          <a:xfrm>
            <a:off x="5713865" y="3475441"/>
            <a:ext cx="265364" cy="296496"/>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99" name="building_5">
            <a:extLst>
              <a:ext uri="{FF2B5EF4-FFF2-40B4-BE49-F238E27FC236}">
                <a16:creationId xmlns:a16="http://schemas.microsoft.com/office/drawing/2014/main" id="{8C0B64C2-301A-49B9-8C4A-53195071CA5D}"/>
              </a:ext>
            </a:extLst>
          </p:cNvPr>
          <p:cNvSpPr>
            <a:spLocks noChangeAspect="1" noEditPoints="1"/>
          </p:cNvSpPr>
          <p:nvPr/>
        </p:nvSpPr>
        <p:spPr bwMode="auto">
          <a:xfrm>
            <a:off x="5674780" y="5431943"/>
            <a:ext cx="343534" cy="294256"/>
          </a:xfrm>
          <a:custGeom>
            <a:avLst/>
            <a:gdLst>
              <a:gd name="T0" fmla="*/ 178 w 244"/>
              <a:gd name="T1" fmla="*/ 28 h 209"/>
              <a:gd name="T2" fmla="*/ 244 w 244"/>
              <a:gd name="T3" fmla="*/ 62 h 209"/>
              <a:gd name="T4" fmla="*/ 0 w 244"/>
              <a:gd name="T5" fmla="*/ 62 h 209"/>
              <a:gd name="T6" fmla="*/ 122 w 244"/>
              <a:gd name="T7" fmla="*/ 0 h 209"/>
              <a:gd name="T8" fmla="*/ 178 w 244"/>
              <a:gd name="T9" fmla="*/ 28 h 209"/>
              <a:gd name="T10" fmla="*/ 20 w 244"/>
              <a:gd name="T11" fmla="*/ 190 h 209"/>
              <a:gd name="T12" fmla="*/ 13 w 244"/>
              <a:gd name="T13" fmla="*/ 209 h 209"/>
              <a:gd name="T14" fmla="*/ 232 w 244"/>
              <a:gd name="T15" fmla="*/ 209 h 209"/>
              <a:gd name="T16" fmla="*/ 217 w 244"/>
              <a:gd name="T17" fmla="*/ 171 h 209"/>
              <a:gd name="T18" fmla="*/ 27 w 244"/>
              <a:gd name="T19" fmla="*/ 171 h 209"/>
              <a:gd name="T20" fmla="*/ 20 w 244"/>
              <a:gd name="T21" fmla="*/ 190 h 209"/>
              <a:gd name="T22" fmla="*/ 27 w 244"/>
              <a:gd name="T23" fmla="*/ 171 h 209"/>
              <a:gd name="T24" fmla="*/ 27 w 244"/>
              <a:gd name="T25" fmla="*/ 62 h 209"/>
              <a:gd name="T26" fmla="*/ 217 w 244"/>
              <a:gd name="T27" fmla="*/ 171 h 209"/>
              <a:gd name="T28" fmla="*/ 217 w 244"/>
              <a:gd name="T29" fmla="*/ 62 h 209"/>
              <a:gd name="T30" fmla="*/ 185 w 244"/>
              <a:gd name="T31" fmla="*/ 171 h 209"/>
              <a:gd name="T32" fmla="*/ 185 w 244"/>
              <a:gd name="T33" fmla="*/ 62 h 209"/>
              <a:gd name="T34" fmla="*/ 154 w 244"/>
              <a:gd name="T35" fmla="*/ 171 h 209"/>
              <a:gd name="T36" fmla="*/ 154 w 244"/>
              <a:gd name="T37" fmla="*/ 62 h 209"/>
              <a:gd name="T38" fmla="*/ 122 w 244"/>
              <a:gd name="T39" fmla="*/ 171 h 209"/>
              <a:gd name="T40" fmla="*/ 122 w 244"/>
              <a:gd name="T41" fmla="*/ 62 h 209"/>
              <a:gd name="T42" fmla="*/ 90 w 244"/>
              <a:gd name="T43" fmla="*/ 171 h 209"/>
              <a:gd name="T44" fmla="*/ 90 w 244"/>
              <a:gd name="T45" fmla="*/ 62 h 209"/>
              <a:gd name="T46" fmla="*/ 59 w 244"/>
              <a:gd name="T47" fmla="*/ 171 h 209"/>
              <a:gd name="T48" fmla="*/ 59 w 244"/>
              <a:gd name="T49" fmla="*/ 62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44" h="209">
                <a:moveTo>
                  <a:pt x="178" y="28"/>
                </a:moveTo>
                <a:lnTo>
                  <a:pt x="244" y="62"/>
                </a:lnTo>
                <a:lnTo>
                  <a:pt x="0" y="62"/>
                </a:lnTo>
                <a:lnTo>
                  <a:pt x="122" y="0"/>
                </a:lnTo>
                <a:lnTo>
                  <a:pt x="178" y="28"/>
                </a:lnTo>
                <a:moveTo>
                  <a:pt x="20" y="190"/>
                </a:moveTo>
                <a:lnTo>
                  <a:pt x="13" y="209"/>
                </a:lnTo>
                <a:lnTo>
                  <a:pt x="232" y="209"/>
                </a:lnTo>
                <a:lnTo>
                  <a:pt x="217" y="171"/>
                </a:lnTo>
                <a:lnTo>
                  <a:pt x="27" y="171"/>
                </a:lnTo>
                <a:lnTo>
                  <a:pt x="20" y="190"/>
                </a:lnTo>
                <a:moveTo>
                  <a:pt x="27" y="171"/>
                </a:moveTo>
                <a:lnTo>
                  <a:pt x="27" y="62"/>
                </a:lnTo>
                <a:moveTo>
                  <a:pt x="217" y="171"/>
                </a:moveTo>
                <a:lnTo>
                  <a:pt x="217" y="62"/>
                </a:lnTo>
                <a:moveTo>
                  <a:pt x="185" y="171"/>
                </a:moveTo>
                <a:lnTo>
                  <a:pt x="185" y="62"/>
                </a:lnTo>
                <a:moveTo>
                  <a:pt x="154" y="171"/>
                </a:moveTo>
                <a:lnTo>
                  <a:pt x="154" y="62"/>
                </a:lnTo>
                <a:moveTo>
                  <a:pt x="122" y="171"/>
                </a:moveTo>
                <a:lnTo>
                  <a:pt x="122" y="62"/>
                </a:lnTo>
                <a:moveTo>
                  <a:pt x="90" y="171"/>
                </a:moveTo>
                <a:lnTo>
                  <a:pt x="90" y="62"/>
                </a:lnTo>
                <a:moveTo>
                  <a:pt x="59" y="171"/>
                </a:moveTo>
                <a:lnTo>
                  <a:pt x="59" y="62"/>
                </a:lnTo>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grpSp>
        <p:nvGrpSpPr>
          <p:cNvPr id="100" name="Group 99">
            <a:extLst>
              <a:ext uri="{FF2B5EF4-FFF2-40B4-BE49-F238E27FC236}">
                <a16:creationId xmlns:a16="http://schemas.microsoft.com/office/drawing/2014/main" id="{7EA89C0D-E0FC-4B60-8F82-B22620968A3C}"/>
              </a:ext>
            </a:extLst>
          </p:cNvPr>
          <p:cNvGrpSpPr/>
          <p:nvPr/>
        </p:nvGrpSpPr>
        <p:grpSpPr>
          <a:xfrm>
            <a:off x="8086654" y="5411460"/>
            <a:ext cx="263532" cy="322598"/>
            <a:chOff x="965200" y="3436897"/>
            <a:chExt cx="528881" cy="647424"/>
          </a:xfrm>
        </p:grpSpPr>
        <p:grpSp>
          <p:nvGrpSpPr>
            <p:cNvPr id="101" name="Group 100">
              <a:extLst>
                <a:ext uri="{FF2B5EF4-FFF2-40B4-BE49-F238E27FC236}">
                  <a16:creationId xmlns:a16="http://schemas.microsoft.com/office/drawing/2014/main" id="{CA8F3AFC-3637-41B9-84B7-4E9D62E41667}"/>
                </a:ext>
              </a:extLst>
            </p:cNvPr>
            <p:cNvGrpSpPr/>
            <p:nvPr/>
          </p:nvGrpSpPr>
          <p:grpSpPr>
            <a:xfrm flipH="1">
              <a:off x="965200" y="3436897"/>
              <a:ext cx="528881" cy="647424"/>
              <a:chOff x="3003960" y="3685414"/>
              <a:chExt cx="403310" cy="493707"/>
            </a:xfrm>
          </p:grpSpPr>
          <p:sp>
            <p:nvSpPr>
              <p:cNvPr id="106" name="Snip Single Corner Rectangle 26">
                <a:extLst>
                  <a:ext uri="{FF2B5EF4-FFF2-40B4-BE49-F238E27FC236}">
                    <a16:creationId xmlns:a16="http://schemas.microsoft.com/office/drawing/2014/main" id="{6BB80100-8A33-4646-8BA6-E867C349522C}"/>
                  </a:ext>
                </a:extLst>
              </p:cNvPr>
              <p:cNvSpPr/>
              <p:nvPr/>
            </p:nvSpPr>
            <p:spPr bwMode="auto">
              <a:xfrm flipH="1">
                <a:off x="3003960" y="3685414"/>
                <a:ext cx="403310" cy="493707"/>
              </a:xfrm>
              <a:prstGeom prst="snip1Rect">
                <a:avLst>
                  <a:gd name="adj" fmla="val 28736"/>
                </a:avLst>
              </a:prstGeom>
              <a:noFill/>
              <a:ln w="127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7" name="Triangle 27">
                <a:extLst>
                  <a:ext uri="{FF2B5EF4-FFF2-40B4-BE49-F238E27FC236}">
                    <a16:creationId xmlns:a16="http://schemas.microsoft.com/office/drawing/2014/main" id="{E2ED9760-C431-455B-9071-BEF86C70F435}"/>
                  </a:ext>
                </a:extLst>
              </p:cNvPr>
              <p:cNvSpPr/>
              <p:nvPr/>
            </p:nvSpPr>
            <p:spPr bwMode="auto">
              <a:xfrm rot="8100000">
                <a:off x="3012552" y="3733609"/>
                <a:ext cx="160049" cy="80930"/>
              </a:xfrm>
              <a:prstGeom prst="triangle">
                <a:avLst/>
              </a:prstGeom>
              <a:noFill/>
              <a:ln w="12700">
                <a:solidFill>
                  <a:schemeClr val="accent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102" name="Straight Connector 101">
              <a:extLst>
                <a:ext uri="{FF2B5EF4-FFF2-40B4-BE49-F238E27FC236}">
                  <a16:creationId xmlns:a16="http://schemas.microsoft.com/office/drawing/2014/main" id="{FF4164EF-F694-4940-A3FF-A39CDA64E7CC}"/>
                </a:ext>
              </a:extLst>
            </p:cNvPr>
            <p:cNvCxnSpPr/>
            <p:nvPr/>
          </p:nvCxnSpPr>
          <p:spPr>
            <a:xfrm>
              <a:off x="1047750" y="3578225"/>
              <a:ext cx="215900" cy="0"/>
            </a:xfrm>
            <a:prstGeom prst="line">
              <a:avLst/>
            </a:prstGeom>
            <a:ln w="12700" cap="rnd">
              <a:solidFill>
                <a:schemeClr val="accent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CA79AAA6-14EE-47DC-A990-0F2A7457025E}"/>
                </a:ext>
              </a:extLst>
            </p:cNvPr>
            <p:cNvCxnSpPr/>
            <p:nvPr/>
          </p:nvCxnSpPr>
          <p:spPr>
            <a:xfrm>
              <a:off x="1047750" y="3697817"/>
              <a:ext cx="368300" cy="0"/>
            </a:xfrm>
            <a:prstGeom prst="line">
              <a:avLst/>
            </a:prstGeom>
            <a:ln w="12700" cap="rnd">
              <a:solidFill>
                <a:schemeClr val="accent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07F960C6-3FB9-421A-9A27-58F61C7C52CE}"/>
                </a:ext>
              </a:extLst>
            </p:cNvPr>
            <p:cNvCxnSpPr/>
            <p:nvPr/>
          </p:nvCxnSpPr>
          <p:spPr>
            <a:xfrm>
              <a:off x="1047750" y="3817409"/>
              <a:ext cx="368300" cy="0"/>
            </a:xfrm>
            <a:prstGeom prst="line">
              <a:avLst/>
            </a:prstGeom>
            <a:ln w="12700" cap="rnd">
              <a:solidFill>
                <a:schemeClr val="accent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E3F15A08-7B90-49DC-8429-369520175E61}"/>
                </a:ext>
              </a:extLst>
            </p:cNvPr>
            <p:cNvCxnSpPr/>
            <p:nvPr/>
          </p:nvCxnSpPr>
          <p:spPr>
            <a:xfrm>
              <a:off x="1047750" y="3937000"/>
              <a:ext cx="368300" cy="0"/>
            </a:xfrm>
            <a:prstGeom prst="line">
              <a:avLst/>
            </a:prstGeom>
            <a:ln w="12700" cap="rnd">
              <a:solidFill>
                <a:schemeClr val="accent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sp>
        <p:nvSpPr>
          <p:cNvPr id="108" name="DeveloperTools_EC7A">
            <a:extLst>
              <a:ext uri="{FF2B5EF4-FFF2-40B4-BE49-F238E27FC236}">
                <a16:creationId xmlns:a16="http://schemas.microsoft.com/office/drawing/2014/main" id="{94D8DE91-6C0B-464A-A30B-2A0F943F3307}"/>
              </a:ext>
            </a:extLst>
          </p:cNvPr>
          <p:cNvSpPr>
            <a:spLocks noChangeAspect="1" noEditPoints="1"/>
          </p:cNvSpPr>
          <p:nvPr/>
        </p:nvSpPr>
        <p:spPr bwMode="auto">
          <a:xfrm>
            <a:off x="3288344" y="5372622"/>
            <a:ext cx="216410" cy="340984"/>
          </a:xfrm>
          <a:custGeom>
            <a:avLst/>
            <a:gdLst>
              <a:gd name="T0" fmla="*/ 765 w 2384"/>
              <a:gd name="T1" fmla="*/ 958 h 3756"/>
              <a:gd name="T2" fmla="*/ 765 w 2384"/>
              <a:gd name="T3" fmla="*/ 3500 h 3756"/>
              <a:gd name="T4" fmla="*/ 509 w 2384"/>
              <a:gd name="T5" fmla="*/ 3756 h 3756"/>
              <a:gd name="T6" fmla="*/ 509 w 2384"/>
              <a:gd name="T7" fmla="*/ 3756 h 3756"/>
              <a:gd name="T8" fmla="*/ 253 w 2384"/>
              <a:gd name="T9" fmla="*/ 3500 h 3756"/>
              <a:gd name="T10" fmla="*/ 253 w 2384"/>
              <a:gd name="T11" fmla="*/ 958 h 3756"/>
              <a:gd name="T12" fmla="*/ 0 w 2384"/>
              <a:gd name="T13" fmla="*/ 518 h 3756"/>
              <a:gd name="T14" fmla="*/ 509 w 2384"/>
              <a:gd name="T15" fmla="*/ 9 h 3756"/>
              <a:gd name="T16" fmla="*/ 1018 w 2384"/>
              <a:gd name="T17" fmla="*/ 518 h 3756"/>
              <a:gd name="T18" fmla="*/ 765 w 2384"/>
              <a:gd name="T19" fmla="*/ 958 h 3756"/>
              <a:gd name="T20" fmla="*/ 1503 w 2384"/>
              <a:gd name="T21" fmla="*/ 2012 h 3756"/>
              <a:gd name="T22" fmla="*/ 1503 w 2384"/>
              <a:gd name="T23" fmla="*/ 3500 h 3756"/>
              <a:gd name="T24" fmla="*/ 1759 w 2384"/>
              <a:gd name="T25" fmla="*/ 3756 h 3756"/>
              <a:gd name="T26" fmla="*/ 1759 w 2384"/>
              <a:gd name="T27" fmla="*/ 3756 h 3756"/>
              <a:gd name="T28" fmla="*/ 2015 w 2384"/>
              <a:gd name="T29" fmla="*/ 3500 h 3756"/>
              <a:gd name="T30" fmla="*/ 2015 w 2384"/>
              <a:gd name="T31" fmla="*/ 2012 h 3756"/>
              <a:gd name="T32" fmla="*/ 509 w 2384"/>
              <a:gd name="T33" fmla="*/ 0 h 3756"/>
              <a:gd name="T34" fmla="*/ 509 w 2384"/>
              <a:gd name="T35" fmla="*/ 509 h 3756"/>
              <a:gd name="T36" fmla="*/ 1134 w 2384"/>
              <a:gd name="T37" fmla="*/ 2012 h 3756"/>
              <a:gd name="T38" fmla="*/ 2384 w 2384"/>
              <a:gd name="T39" fmla="*/ 2012 h 3756"/>
              <a:gd name="T40" fmla="*/ 1759 w 2384"/>
              <a:gd name="T41" fmla="*/ 2012 h 3756"/>
              <a:gd name="T42" fmla="*/ 1759 w 2384"/>
              <a:gd name="T43" fmla="*/ 711 h 3756"/>
              <a:gd name="T44" fmla="*/ 2015 w 2384"/>
              <a:gd name="T45" fmla="*/ 9 h 3756"/>
              <a:gd name="T46" fmla="*/ 1503 w 2384"/>
              <a:gd name="T47" fmla="*/ 9 h 3756"/>
              <a:gd name="T48" fmla="*/ 1503 w 2384"/>
              <a:gd name="T49" fmla="*/ 510 h 3756"/>
              <a:gd name="T50" fmla="*/ 1759 w 2384"/>
              <a:gd name="T51" fmla="*/ 756 h 3756"/>
              <a:gd name="T52" fmla="*/ 2015 w 2384"/>
              <a:gd name="T53" fmla="*/ 510 h 3756"/>
              <a:gd name="T54" fmla="*/ 2015 w 2384"/>
              <a:gd name="T55" fmla="*/ 9 h 3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84" h="3756">
                <a:moveTo>
                  <a:pt x="765" y="958"/>
                </a:moveTo>
                <a:cubicBezTo>
                  <a:pt x="765" y="3500"/>
                  <a:pt x="765" y="3500"/>
                  <a:pt x="765" y="3500"/>
                </a:cubicBezTo>
                <a:cubicBezTo>
                  <a:pt x="765" y="3641"/>
                  <a:pt x="650" y="3756"/>
                  <a:pt x="509" y="3756"/>
                </a:cubicBezTo>
                <a:cubicBezTo>
                  <a:pt x="509" y="3756"/>
                  <a:pt x="509" y="3756"/>
                  <a:pt x="509" y="3756"/>
                </a:cubicBezTo>
                <a:cubicBezTo>
                  <a:pt x="368" y="3756"/>
                  <a:pt x="253" y="3641"/>
                  <a:pt x="253" y="3500"/>
                </a:cubicBezTo>
                <a:cubicBezTo>
                  <a:pt x="253" y="958"/>
                  <a:pt x="253" y="958"/>
                  <a:pt x="253" y="958"/>
                </a:cubicBezTo>
                <a:cubicBezTo>
                  <a:pt x="102" y="869"/>
                  <a:pt x="0" y="706"/>
                  <a:pt x="0" y="518"/>
                </a:cubicBezTo>
                <a:cubicBezTo>
                  <a:pt x="0" y="237"/>
                  <a:pt x="228" y="9"/>
                  <a:pt x="509" y="9"/>
                </a:cubicBezTo>
                <a:cubicBezTo>
                  <a:pt x="790" y="9"/>
                  <a:pt x="1018" y="237"/>
                  <a:pt x="1018" y="518"/>
                </a:cubicBezTo>
                <a:cubicBezTo>
                  <a:pt x="1018" y="706"/>
                  <a:pt x="916" y="869"/>
                  <a:pt x="765" y="958"/>
                </a:cubicBezTo>
                <a:close/>
                <a:moveTo>
                  <a:pt x="1503" y="2012"/>
                </a:moveTo>
                <a:cubicBezTo>
                  <a:pt x="1503" y="3500"/>
                  <a:pt x="1503" y="3500"/>
                  <a:pt x="1503" y="3500"/>
                </a:cubicBezTo>
                <a:cubicBezTo>
                  <a:pt x="1503" y="3641"/>
                  <a:pt x="1618" y="3756"/>
                  <a:pt x="1759" y="3756"/>
                </a:cubicBezTo>
                <a:cubicBezTo>
                  <a:pt x="1759" y="3756"/>
                  <a:pt x="1759" y="3756"/>
                  <a:pt x="1759" y="3756"/>
                </a:cubicBezTo>
                <a:cubicBezTo>
                  <a:pt x="1900" y="3756"/>
                  <a:pt x="2015" y="3641"/>
                  <a:pt x="2015" y="3500"/>
                </a:cubicBezTo>
                <a:cubicBezTo>
                  <a:pt x="2015" y="2012"/>
                  <a:pt x="2015" y="2012"/>
                  <a:pt x="2015" y="2012"/>
                </a:cubicBezTo>
                <a:moveTo>
                  <a:pt x="509" y="0"/>
                </a:moveTo>
                <a:cubicBezTo>
                  <a:pt x="509" y="509"/>
                  <a:pt x="509" y="509"/>
                  <a:pt x="509" y="509"/>
                </a:cubicBezTo>
                <a:moveTo>
                  <a:pt x="1134" y="2012"/>
                </a:moveTo>
                <a:cubicBezTo>
                  <a:pt x="2384" y="2012"/>
                  <a:pt x="2384" y="2012"/>
                  <a:pt x="2384" y="2012"/>
                </a:cubicBezTo>
                <a:moveTo>
                  <a:pt x="1759" y="2012"/>
                </a:moveTo>
                <a:cubicBezTo>
                  <a:pt x="1759" y="711"/>
                  <a:pt x="1759" y="711"/>
                  <a:pt x="1759" y="711"/>
                </a:cubicBezTo>
                <a:moveTo>
                  <a:pt x="2015" y="9"/>
                </a:moveTo>
                <a:cubicBezTo>
                  <a:pt x="1503" y="9"/>
                  <a:pt x="1503" y="9"/>
                  <a:pt x="1503" y="9"/>
                </a:cubicBezTo>
                <a:cubicBezTo>
                  <a:pt x="1503" y="510"/>
                  <a:pt x="1503" y="510"/>
                  <a:pt x="1503" y="510"/>
                </a:cubicBezTo>
                <a:cubicBezTo>
                  <a:pt x="1759" y="756"/>
                  <a:pt x="1759" y="756"/>
                  <a:pt x="1759" y="756"/>
                </a:cubicBezTo>
                <a:cubicBezTo>
                  <a:pt x="2015" y="510"/>
                  <a:pt x="2015" y="510"/>
                  <a:pt x="2015" y="510"/>
                </a:cubicBezTo>
                <a:lnTo>
                  <a:pt x="2015" y="9"/>
                </a:lnTo>
                <a:close/>
              </a:path>
            </a:pathLst>
          </a:custGeom>
          <a:noFill/>
          <a:ln w="12700" cap="rnd">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nvGrpSpPr>
          <p:cNvPr id="112" name="Group 111">
            <a:extLst>
              <a:ext uri="{FF2B5EF4-FFF2-40B4-BE49-F238E27FC236}">
                <a16:creationId xmlns:a16="http://schemas.microsoft.com/office/drawing/2014/main" id="{BA35E74C-31DB-403A-B265-72F02AA2A405}"/>
              </a:ext>
            </a:extLst>
          </p:cNvPr>
          <p:cNvGrpSpPr/>
          <p:nvPr/>
        </p:nvGrpSpPr>
        <p:grpSpPr>
          <a:xfrm>
            <a:off x="5713838" y="4446007"/>
            <a:ext cx="265398" cy="334526"/>
            <a:chOff x="9006725" y="765957"/>
            <a:chExt cx="222999" cy="281085"/>
          </a:xfrm>
        </p:grpSpPr>
        <p:grpSp>
          <p:nvGrpSpPr>
            <p:cNvPr id="113" name="Group 112">
              <a:extLst>
                <a:ext uri="{FF2B5EF4-FFF2-40B4-BE49-F238E27FC236}">
                  <a16:creationId xmlns:a16="http://schemas.microsoft.com/office/drawing/2014/main" id="{E4A03259-7418-44B6-855C-6B5B2D23AC24}"/>
                </a:ext>
              </a:extLst>
            </p:cNvPr>
            <p:cNvGrpSpPr/>
            <p:nvPr/>
          </p:nvGrpSpPr>
          <p:grpSpPr>
            <a:xfrm>
              <a:off x="9006725" y="765957"/>
              <a:ext cx="222999" cy="281085"/>
              <a:chOff x="9049397" y="3538221"/>
              <a:chExt cx="843714" cy="1063479"/>
            </a:xfrm>
          </p:grpSpPr>
          <p:sp>
            <p:nvSpPr>
              <p:cNvPr id="117" name="Delay 472">
                <a:extLst>
                  <a:ext uri="{FF2B5EF4-FFF2-40B4-BE49-F238E27FC236}">
                    <a16:creationId xmlns:a16="http://schemas.microsoft.com/office/drawing/2014/main" id="{CCF9D947-5248-4E66-B4BB-230DB9D5F1B7}"/>
                  </a:ext>
                </a:extLst>
              </p:cNvPr>
              <p:cNvSpPr/>
              <p:nvPr/>
            </p:nvSpPr>
            <p:spPr bwMode="auto">
              <a:xfrm rot="16200000">
                <a:off x="9109305" y="3534347"/>
                <a:ext cx="720967" cy="728716"/>
              </a:xfrm>
              <a:custGeom>
                <a:avLst/>
                <a:gdLst>
                  <a:gd name="connsiteX0" fmla="*/ 0 w 646772"/>
                  <a:gd name="connsiteY0" fmla="*/ 0 h 687074"/>
                  <a:gd name="connsiteX1" fmla="*/ 323386 w 646772"/>
                  <a:gd name="connsiteY1" fmla="*/ 0 h 687074"/>
                  <a:gd name="connsiteX2" fmla="*/ 646772 w 646772"/>
                  <a:gd name="connsiteY2" fmla="*/ 343537 h 687074"/>
                  <a:gd name="connsiteX3" fmla="*/ 323386 w 646772"/>
                  <a:gd name="connsiteY3" fmla="*/ 687074 h 687074"/>
                  <a:gd name="connsiteX4" fmla="*/ 0 w 646772"/>
                  <a:gd name="connsiteY4" fmla="*/ 687074 h 687074"/>
                  <a:gd name="connsiteX5" fmla="*/ 0 w 646772"/>
                  <a:gd name="connsiteY5" fmla="*/ 0 h 687074"/>
                  <a:gd name="connsiteX0" fmla="*/ 70225 w 716997"/>
                  <a:gd name="connsiteY0" fmla="*/ 0 h 687074"/>
                  <a:gd name="connsiteX1" fmla="*/ 393611 w 716997"/>
                  <a:gd name="connsiteY1" fmla="*/ 0 h 687074"/>
                  <a:gd name="connsiteX2" fmla="*/ 716997 w 716997"/>
                  <a:gd name="connsiteY2" fmla="*/ 343537 h 687074"/>
                  <a:gd name="connsiteX3" fmla="*/ 393611 w 716997"/>
                  <a:gd name="connsiteY3" fmla="*/ 687074 h 687074"/>
                  <a:gd name="connsiteX4" fmla="*/ 70225 w 716997"/>
                  <a:gd name="connsiteY4" fmla="*/ 687074 h 687074"/>
                  <a:gd name="connsiteX5" fmla="*/ 70225 w 716997"/>
                  <a:gd name="connsiteY5" fmla="*/ 0 h 687074"/>
                  <a:gd name="connsiteX0" fmla="*/ 17775 w 664547"/>
                  <a:gd name="connsiteY0" fmla="*/ 0 h 734251"/>
                  <a:gd name="connsiteX1" fmla="*/ 341161 w 664547"/>
                  <a:gd name="connsiteY1" fmla="*/ 0 h 734251"/>
                  <a:gd name="connsiteX2" fmla="*/ 664547 w 664547"/>
                  <a:gd name="connsiteY2" fmla="*/ 343537 h 734251"/>
                  <a:gd name="connsiteX3" fmla="*/ 341161 w 664547"/>
                  <a:gd name="connsiteY3" fmla="*/ 687074 h 734251"/>
                  <a:gd name="connsiteX4" fmla="*/ 17775 w 664547"/>
                  <a:gd name="connsiteY4" fmla="*/ 687074 h 734251"/>
                  <a:gd name="connsiteX5" fmla="*/ 17775 w 664547"/>
                  <a:gd name="connsiteY5" fmla="*/ 0 h 734251"/>
                  <a:gd name="connsiteX0" fmla="*/ 20104 w 666876"/>
                  <a:gd name="connsiteY0" fmla="*/ 0 h 714495"/>
                  <a:gd name="connsiteX1" fmla="*/ 343490 w 666876"/>
                  <a:gd name="connsiteY1" fmla="*/ 0 h 714495"/>
                  <a:gd name="connsiteX2" fmla="*/ 666876 w 666876"/>
                  <a:gd name="connsiteY2" fmla="*/ 343537 h 714495"/>
                  <a:gd name="connsiteX3" fmla="*/ 343490 w 666876"/>
                  <a:gd name="connsiteY3" fmla="*/ 687074 h 714495"/>
                  <a:gd name="connsiteX4" fmla="*/ 20104 w 666876"/>
                  <a:gd name="connsiteY4" fmla="*/ 687074 h 714495"/>
                  <a:gd name="connsiteX5" fmla="*/ 20104 w 666876"/>
                  <a:gd name="connsiteY5" fmla="*/ 0 h 714495"/>
                  <a:gd name="connsiteX0" fmla="*/ 60422 w 707194"/>
                  <a:gd name="connsiteY0" fmla="*/ 0 h 712171"/>
                  <a:gd name="connsiteX1" fmla="*/ 383808 w 707194"/>
                  <a:gd name="connsiteY1" fmla="*/ 0 h 712171"/>
                  <a:gd name="connsiteX2" fmla="*/ 707194 w 707194"/>
                  <a:gd name="connsiteY2" fmla="*/ 343537 h 712171"/>
                  <a:gd name="connsiteX3" fmla="*/ 383808 w 707194"/>
                  <a:gd name="connsiteY3" fmla="*/ 687074 h 712171"/>
                  <a:gd name="connsiteX4" fmla="*/ 96 w 707194"/>
                  <a:gd name="connsiteY4" fmla="*/ 683902 h 712171"/>
                  <a:gd name="connsiteX5" fmla="*/ 60422 w 707194"/>
                  <a:gd name="connsiteY5" fmla="*/ 0 h 712171"/>
                  <a:gd name="connsiteX0" fmla="*/ 61489 w 708261"/>
                  <a:gd name="connsiteY0" fmla="*/ 0 h 710499"/>
                  <a:gd name="connsiteX1" fmla="*/ 384875 w 708261"/>
                  <a:gd name="connsiteY1" fmla="*/ 0 h 710499"/>
                  <a:gd name="connsiteX2" fmla="*/ 708261 w 708261"/>
                  <a:gd name="connsiteY2" fmla="*/ 343537 h 710499"/>
                  <a:gd name="connsiteX3" fmla="*/ 384875 w 708261"/>
                  <a:gd name="connsiteY3" fmla="*/ 687074 h 710499"/>
                  <a:gd name="connsiteX4" fmla="*/ 1163 w 708261"/>
                  <a:gd name="connsiteY4" fmla="*/ 683902 h 710499"/>
                  <a:gd name="connsiteX5" fmla="*/ 61489 w 708261"/>
                  <a:gd name="connsiteY5" fmla="*/ 0 h 710499"/>
                  <a:gd name="connsiteX0" fmla="*/ 61489 w 708261"/>
                  <a:gd name="connsiteY0" fmla="*/ 66113 h 776612"/>
                  <a:gd name="connsiteX1" fmla="*/ 384875 w 708261"/>
                  <a:gd name="connsiteY1" fmla="*/ 66113 h 776612"/>
                  <a:gd name="connsiteX2" fmla="*/ 708261 w 708261"/>
                  <a:gd name="connsiteY2" fmla="*/ 409650 h 776612"/>
                  <a:gd name="connsiteX3" fmla="*/ 384875 w 708261"/>
                  <a:gd name="connsiteY3" fmla="*/ 753187 h 776612"/>
                  <a:gd name="connsiteX4" fmla="*/ 1163 w 708261"/>
                  <a:gd name="connsiteY4" fmla="*/ 750015 h 776612"/>
                  <a:gd name="connsiteX5" fmla="*/ 61489 w 708261"/>
                  <a:gd name="connsiteY5" fmla="*/ 66113 h 776612"/>
                  <a:gd name="connsiteX0" fmla="*/ 61489 w 708261"/>
                  <a:gd name="connsiteY0" fmla="*/ 42981 h 753480"/>
                  <a:gd name="connsiteX1" fmla="*/ 384875 w 708261"/>
                  <a:gd name="connsiteY1" fmla="*/ 42981 h 753480"/>
                  <a:gd name="connsiteX2" fmla="*/ 708261 w 708261"/>
                  <a:gd name="connsiteY2" fmla="*/ 386518 h 753480"/>
                  <a:gd name="connsiteX3" fmla="*/ 384875 w 708261"/>
                  <a:gd name="connsiteY3" fmla="*/ 730055 h 753480"/>
                  <a:gd name="connsiteX4" fmla="*/ 1163 w 708261"/>
                  <a:gd name="connsiteY4" fmla="*/ 726883 h 753480"/>
                  <a:gd name="connsiteX5" fmla="*/ 61489 w 708261"/>
                  <a:gd name="connsiteY5" fmla="*/ 42981 h 753480"/>
                  <a:gd name="connsiteX0" fmla="*/ 61489 w 708261"/>
                  <a:gd name="connsiteY0" fmla="*/ 42981 h 753480"/>
                  <a:gd name="connsiteX1" fmla="*/ 384875 w 708261"/>
                  <a:gd name="connsiteY1" fmla="*/ 42981 h 753480"/>
                  <a:gd name="connsiteX2" fmla="*/ 708261 w 708261"/>
                  <a:gd name="connsiteY2" fmla="*/ 386518 h 753480"/>
                  <a:gd name="connsiteX3" fmla="*/ 384875 w 708261"/>
                  <a:gd name="connsiteY3" fmla="*/ 730055 h 753480"/>
                  <a:gd name="connsiteX4" fmla="*/ 1163 w 708261"/>
                  <a:gd name="connsiteY4" fmla="*/ 726883 h 753480"/>
                  <a:gd name="connsiteX5" fmla="*/ 61489 w 708261"/>
                  <a:gd name="connsiteY5" fmla="*/ 42981 h 753480"/>
                  <a:gd name="connsiteX0" fmla="*/ 61489 w 708261"/>
                  <a:gd name="connsiteY0" fmla="*/ 55271 h 765770"/>
                  <a:gd name="connsiteX1" fmla="*/ 384875 w 708261"/>
                  <a:gd name="connsiteY1" fmla="*/ 55271 h 765770"/>
                  <a:gd name="connsiteX2" fmla="*/ 708261 w 708261"/>
                  <a:gd name="connsiteY2" fmla="*/ 398808 h 765770"/>
                  <a:gd name="connsiteX3" fmla="*/ 384875 w 708261"/>
                  <a:gd name="connsiteY3" fmla="*/ 742345 h 765770"/>
                  <a:gd name="connsiteX4" fmla="*/ 1163 w 708261"/>
                  <a:gd name="connsiteY4" fmla="*/ 739173 h 765770"/>
                  <a:gd name="connsiteX5" fmla="*/ 61489 w 708261"/>
                  <a:gd name="connsiteY5" fmla="*/ 55271 h 765770"/>
                  <a:gd name="connsiteX0" fmla="*/ 61489 w 708261"/>
                  <a:gd name="connsiteY0" fmla="*/ 45159 h 755658"/>
                  <a:gd name="connsiteX1" fmla="*/ 384875 w 708261"/>
                  <a:gd name="connsiteY1" fmla="*/ 45159 h 755658"/>
                  <a:gd name="connsiteX2" fmla="*/ 708261 w 708261"/>
                  <a:gd name="connsiteY2" fmla="*/ 388696 h 755658"/>
                  <a:gd name="connsiteX3" fmla="*/ 384875 w 708261"/>
                  <a:gd name="connsiteY3" fmla="*/ 732233 h 755658"/>
                  <a:gd name="connsiteX4" fmla="*/ 1163 w 708261"/>
                  <a:gd name="connsiteY4" fmla="*/ 729061 h 755658"/>
                  <a:gd name="connsiteX5" fmla="*/ 61489 w 708261"/>
                  <a:gd name="connsiteY5" fmla="*/ 45159 h 755658"/>
                  <a:gd name="connsiteX0" fmla="*/ 78421 w 722018"/>
                  <a:gd name="connsiteY0" fmla="*/ 86993 h 754419"/>
                  <a:gd name="connsiteX1" fmla="*/ 398632 w 722018"/>
                  <a:gd name="connsiteY1" fmla="*/ 23490 h 754419"/>
                  <a:gd name="connsiteX2" fmla="*/ 722018 w 722018"/>
                  <a:gd name="connsiteY2" fmla="*/ 367027 h 754419"/>
                  <a:gd name="connsiteX3" fmla="*/ 398632 w 722018"/>
                  <a:gd name="connsiteY3" fmla="*/ 710564 h 754419"/>
                  <a:gd name="connsiteX4" fmla="*/ 14920 w 722018"/>
                  <a:gd name="connsiteY4" fmla="*/ 707392 h 754419"/>
                  <a:gd name="connsiteX5" fmla="*/ 78421 w 722018"/>
                  <a:gd name="connsiteY5" fmla="*/ 86993 h 754419"/>
                  <a:gd name="connsiteX0" fmla="*/ 78421 w 722018"/>
                  <a:gd name="connsiteY0" fmla="*/ 67923 h 735349"/>
                  <a:gd name="connsiteX1" fmla="*/ 398632 w 722018"/>
                  <a:gd name="connsiteY1" fmla="*/ 4420 h 735349"/>
                  <a:gd name="connsiteX2" fmla="*/ 722018 w 722018"/>
                  <a:gd name="connsiteY2" fmla="*/ 347957 h 735349"/>
                  <a:gd name="connsiteX3" fmla="*/ 398632 w 722018"/>
                  <a:gd name="connsiteY3" fmla="*/ 691494 h 735349"/>
                  <a:gd name="connsiteX4" fmla="*/ 14920 w 722018"/>
                  <a:gd name="connsiteY4" fmla="*/ 688322 h 735349"/>
                  <a:gd name="connsiteX5" fmla="*/ 78421 w 722018"/>
                  <a:gd name="connsiteY5" fmla="*/ 67923 h 735349"/>
                  <a:gd name="connsiteX0" fmla="*/ 78125 w 721722"/>
                  <a:gd name="connsiteY0" fmla="*/ 67921 h 735347"/>
                  <a:gd name="connsiteX1" fmla="*/ 398336 w 721722"/>
                  <a:gd name="connsiteY1" fmla="*/ 4418 h 735347"/>
                  <a:gd name="connsiteX2" fmla="*/ 721722 w 721722"/>
                  <a:gd name="connsiteY2" fmla="*/ 347955 h 735347"/>
                  <a:gd name="connsiteX3" fmla="*/ 398336 w 721722"/>
                  <a:gd name="connsiteY3" fmla="*/ 691492 h 735347"/>
                  <a:gd name="connsiteX4" fmla="*/ 14624 w 721722"/>
                  <a:gd name="connsiteY4" fmla="*/ 688320 h 735347"/>
                  <a:gd name="connsiteX5" fmla="*/ 78125 w 721722"/>
                  <a:gd name="connsiteY5" fmla="*/ 67921 h 735347"/>
                  <a:gd name="connsiteX0" fmla="*/ 52617 w 727964"/>
                  <a:gd name="connsiteY0" fmla="*/ 28409 h 774265"/>
                  <a:gd name="connsiteX1" fmla="*/ 404578 w 727964"/>
                  <a:gd name="connsiteY1" fmla="*/ 37929 h 774265"/>
                  <a:gd name="connsiteX2" fmla="*/ 727964 w 727964"/>
                  <a:gd name="connsiteY2" fmla="*/ 381466 h 774265"/>
                  <a:gd name="connsiteX3" fmla="*/ 404578 w 727964"/>
                  <a:gd name="connsiteY3" fmla="*/ 725003 h 774265"/>
                  <a:gd name="connsiteX4" fmla="*/ 20866 w 727964"/>
                  <a:gd name="connsiteY4" fmla="*/ 721831 h 774265"/>
                  <a:gd name="connsiteX5" fmla="*/ 52617 w 727964"/>
                  <a:gd name="connsiteY5" fmla="*/ 28409 h 774265"/>
                  <a:gd name="connsiteX0" fmla="*/ 48043 w 723390"/>
                  <a:gd name="connsiteY0" fmla="*/ 28175 h 774031"/>
                  <a:gd name="connsiteX1" fmla="*/ 400004 w 723390"/>
                  <a:gd name="connsiteY1" fmla="*/ 37695 h 774031"/>
                  <a:gd name="connsiteX2" fmla="*/ 723390 w 723390"/>
                  <a:gd name="connsiteY2" fmla="*/ 381232 h 774031"/>
                  <a:gd name="connsiteX3" fmla="*/ 400004 w 723390"/>
                  <a:gd name="connsiteY3" fmla="*/ 724769 h 774031"/>
                  <a:gd name="connsiteX4" fmla="*/ 16292 w 723390"/>
                  <a:gd name="connsiteY4" fmla="*/ 721597 h 774031"/>
                  <a:gd name="connsiteX5" fmla="*/ 48043 w 723390"/>
                  <a:gd name="connsiteY5" fmla="*/ 28175 h 774031"/>
                  <a:gd name="connsiteX0" fmla="*/ 57181 w 732528"/>
                  <a:gd name="connsiteY0" fmla="*/ 28175 h 774031"/>
                  <a:gd name="connsiteX1" fmla="*/ 409142 w 732528"/>
                  <a:gd name="connsiteY1" fmla="*/ 37695 h 774031"/>
                  <a:gd name="connsiteX2" fmla="*/ 732528 w 732528"/>
                  <a:gd name="connsiteY2" fmla="*/ 381232 h 774031"/>
                  <a:gd name="connsiteX3" fmla="*/ 409142 w 732528"/>
                  <a:gd name="connsiteY3" fmla="*/ 724769 h 774031"/>
                  <a:gd name="connsiteX4" fmla="*/ 25430 w 732528"/>
                  <a:gd name="connsiteY4" fmla="*/ 721597 h 774031"/>
                  <a:gd name="connsiteX5" fmla="*/ 38475 w 732528"/>
                  <a:gd name="connsiteY5" fmla="*/ 368653 h 774031"/>
                  <a:gd name="connsiteX6" fmla="*/ 57181 w 732528"/>
                  <a:gd name="connsiteY6" fmla="*/ 28175 h 774031"/>
                  <a:gd name="connsiteX0" fmla="*/ 45620 w 720967"/>
                  <a:gd name="connsiteY0" fmla="*/ 26069 h 745543"/>
                  <a:gd name="connsiteX1" fmla="*/ 397581 w 720967"/>
                  <a:gd name="connsiteY1" fmla="*/ 35589 h 745543"/>
                  <a:gd name="connsiteX2" fmla="*/ 720967 w 720967"/>
                  <a:gd name="connsiteY2" fmla="*/ 379126 h 745543"/>
                  <a:gd name="connsiteX3" fmla="*/ 397581 w 720967"/>
                  <a:gd name="connsiteY3" fmla="*/ 722663 h 745543"/>
                  <a:gd name="connsiteX4" fmla="*/ 13869 w 720967"/>
                  <a:gd name="connsiteY4" fmla="*/ 719491 h 745543"/>
                  <a:gd name="connsiteX5" fmla="*/ 80889 w 720967"/>
                  <a:gd name="connsiteY5" fmla="*/ 382425 h 745543"/>
                  <a:gd name="connsiteX6" fmla="*/ 45620 w 720967"/>
                  <a:gd name="connsiteY6" fmla="*/ 26069 h 745543"/>
                  <a:gd name="connsiteX0" fmla="*/ 32920 w 720967"/>
                  <a:gd name="connsiteY0" fmla="*/ 34642 h 728716"/>
                  <a:gd name="connsiteX1" fmla="*/ 397581 w 720967"/>
                  <a:gd name="connsiteY1" fmla="*/ 18762 h 728716"/>
                  <a:gd name="connsiteX2" fmla="*/ 720967 w 720967"/>
                  <a:gd name="connsiteY2" fmla="*/ 362299 h 728716"/>
                  <a:gd name="connsiteX3" fmla="*/ 397581 w 720967"/>
                  <a:gd name="connsiteY3" fmla="*/ 705836 h 728716"/>
                  <a:gd name="connsiteX4" fmla="*/ 13869 w 720967"/>
                  <a:gd name="connsiteY4" fmla="*/ 702664 h 728716"/>
                  <a:gd name="connsiteX5" fmla="*/ 80889 w 720967"/>
                  <a:gd name="connsiteY5" fmla="*/ 365598 h 728716"/>
                  <a:gd name="connsiteX6" fmla="*/ 32920 w 720967"/>
                  <a:gd name="connsiteY6" fmla="*/ 34642 h 728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0967" h="728716">
                    <a:moveTo>
                      <a:pt x="32920" y="34642"/>
                    </a:moveTo>
                    <a:cubicBezTo>
                      <a:pt x="85702" y="-23164"/>
                      <a:pt x="223111" y="5959"/>
                      <a:pt x="397581" y="18762"/>
                    </a:cubicBezTo>
                    <a:cubicBezTo>
                      <a:pt x="576182" y="18762"/>
                      <a:pt x="720967" y="172569"/>
                      <a:pt x="720967" y="362299"/>
                    </a:cubicBezTo>
                    <a:cubicBezTo>
                      <a:pt x="720967" y="552029"/>
                      <a:pt x="576182" y="705836"/>
                      <a:pt x="397581" y="705836"/>
                    </a:cubicBezTo>
                    <a:cubicBezTo>
                      <a:pt x="289786" y="705836"/>
                      <a:pt x="66651" y="759370"/>
                      <a:pt x="13869" y="702664"/>
                    </a:cubicBezTo>
                    <a:cubicBezTo>
                      <a:pt x="-38913" y="645958"/>
                      <a:pt x="75597" y="481168"/>
                      <a:pt x="80889" y="365598"/>
                    </a:cubicBezTo>
                    <a:cubicBezTo>
                      <a:pt x="86181" y="250028"/>
                      <a:pt x="-19862" y="92448"/>
                      <a:pt x="32920" y="34642"/>
                    </a:cubicBezTo>
                    <a:close/>
                  </a:path>
                </a:pathLst>
              </a:cu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18" name="Group 117">
                <a:extLst>
                  <a:ext uri="{FF2B5EF4-FFF2-40B4-BE49-F238E27FC236}">
                    <a16:creationId xmlns:a16="http://schemas.microsoft.com/office/drawing/2014/main" id="{2CE6A796-3964-4630-B86E-801E261F9CB1}"/>
                  </a:ext>
                </a:extLst>
              </p:cNvPr>
              <p:cNvGrpSpPr/>
              <p:nvPr/>
            </p:nvGrpSpPr>
            <p:grpSpPr>
              <a:xfrm>
                <a:off x="9049397" y="3679697"/>
                <a:ext cx="843714" cy="922003"/>
                <a:chOff x="7480331" y="4348086"/>
                <a:chExt cx="144649" cy="158071"/>
              </a:xfrm>
              <a:solidFill>
                <a:schemeClr val="bg1"/>
              </a:solidFill>
            </p:grpSpPr>
            <p:sp>
              <p:nvSpPr>
                <p:cNvPr id="119" name="Oval 9">
                  <a:extLst>
                    <a:ext uri="{FF2B5EF4-FFF2-40B4-BE49-F238E27FC236}">
                      <a16:creationId xmlns:a16="http://schemas.microsoft.com/office/drawing/2014/main" id="{8939D726-E18B-4FC9-AED3-399FDF6F7705}"/>
                    </a:ext>
                  </a:extLst>
                </p:cNvPr>
                <p:cNvSpPr>
                  <a:spLocks noChangeArrowheads="1"/>
                </p:cNvSpPr>
                <p:nvPr/>
              </p:nvSpPr>
              <p:spPr bwMode="auto">
                <a:xfrm>
                  <a:off x="7502207" y="4348086"/>
                  <a:ext cx="99631" cy="86326"/>
                </a:xfrm>
                <a:custGeom>
                  <a:avLst/>
                  <a:gdLst>
                    <a:gd name="connsiteX0" fmla="*/ 0 w 580478"/>
                    <a:gd name="connsiteY0" fmla="*/ 290240 h 580479"/>
                    <a:gd name="connsiteX1" fmla="*/ 290239 w 580478"/>
                    <a:gd name="connsiteY1" fmla="*/ 0 h 580479"/>
                    <a:gd name="connsiteX2" fmla="*/ 580478 w 580478"/>
                    <a:gd name="connsiteY2" fmla="*/ 290240 h 580479"/>
                    <a:gd name="connsiteX3" fmla="*/ 290239 w 580478"/>
                    <a:gd name="connsiteY3" fmla="*/ 580480 h 580479"/>
                    <a:gd name="connsiteX4" fmla="*/ 0 w 580478"/>
                    <a:gd name="connsiteY4" fmla="*/ 290240 h 580479"/>
                    <a:gd name="connsiteX0" fmla="*/ 586 w 581064"/>
                    <a:gd name="connsiteY0" fmla="*/ 319507 h 609747"/>
                    <a:gd name="connsiteX1" fmla="*/ 217767 w 581064"/>
                    <a:gd name="connsiteY1" fmla="*/ 42812 h 609747"/>
                    <a:gd name="connsiteX2" fmla="*/ 290825 w 581064"/>
                    <a:gd name="connsiteY2" fmla="*/ 29267 h 609747"/>
                    <a:gd name="connsiteX3" fmla="*/ 581064 w 581064"/>
                    <a:gd name="connsiteY3" fmla="*/ 319507 h 609747"/>
                    <a:gd name="connsiteX4" fmla="*/ 290825 w 581064"/>
                    <a:gd name="connsiteY4" fmla="*/ 609747 h 609747"/>
                    <a:gd name="connsiteX5" fmla="*/ 586 w 581064"/>
                    <a:gd name="connsiteY5" fmla="*/ 319507 h 609747"/>
                    <a:gd name="connsiteX0" fmla="*/ 837 w 581315"/>
                    <a:gd name="connsiteY0" fmla="*/ 300909 h 591149"/>
                    <a:gd name="connsiteX1" fmla="*/ 205772 w 581315"/>
                    <a:gd name="connsiteY1" fmla="*/ 85446 h 591149"/>
                    <a:gd name="connsiteX2" fmla="*/ 291076 w 581315"/>
                    <a:gd name="connsiteY2" fmla="*/ 10669 h 591149"/>
                    <a:gd name="connsiteX3" fmla="*/ 581315 w 581315"/>
                    <a:gd name="connsiteY3" fmla="*/ 300909 h 591149"/>
                    <a:gd name="connsiteX4" fmla="*/ 291076 w 581315"/>
                    <a:gd name="connsiteY4" fmla="*/ 591149 h 591149"/>
                    <a:gd name="connsiteX5" fmla="*/ 837 w 581315"/>
                    <a:gd name="connsiteY5" fmla="*/ 300909 h 591149"/>
                    <a:gd name="connsiteX0" fmla="*/ 837 w 581315"/>
                    <a:gd name="connsiteY0" fmla="*/ 246033 h 536273"/>
                    <a:gd name="connsiteX1" fmla="*/ 205772 w 581315"/>
                    <a:gd name="connsiteY1" fmla="*/ 30570 h 536273"/>
                    <a:gd name="connsiteX2" fmla="*/ 307405 w 581315"/>
                    <a:gd name="connsiteY2" fmla="*/ 33354 h 536273"/>
                    <a:gd name="connsiteX3" fmla="*/ 581315 w 581315"/>
                    <a:gd name="connsiteY3" fmla="*/ 246033 h 536273"/>
                    <a:gd name="connsiteX4" fmla="*/ 291076 w 581315"/>
                    <a:gd name="connsiteY4" fmla="*/ 536273 h 536273"/>
                    <a:gd name="connsiteX5" fmla="*/ 837 w 581315"/>
                    <a:gd name="connsiteY5" fmla="*/ 246033 h 536273"/>
                    <a:gd name="connsiteX0" fmla="*/ 664 w 581142"/>
                    <a:gd name="connsiteY0" fmla="*/ 229376 h 519616"/>
                    <a:gd name="connsiteX1" fmla="*/ 213764 w 581142"/>
                    <a:gd name="connsiteY1" fmla="*/ 46570 h 519616"/>
                    <a:gd name="connsiteX2" fmla="*/ 307232 w 581142"/>
                    <a:gd name="connsiteY2" fmla="*/ 16697 h 519616"/>
                    <a:gd name="connsiteX3" fmla="*/ 581142 w 581142"/>
                    <a:gd name="connsiteY3" fmla="*/ 229376 h 519616"/>
                    <a:gd name="connsiteX4" fmla="*/ 290903 w 581142"/>
                    <a:gd name="connsiteY4" fmla="*/ 519616 h 519616"/>
                    <a:gd name="connsiteX5" fmla="*/ 664 w 581142"/>
                    <a:gd name="connsiteY5" fmla="*/ 229376 h 519616"/>
                    <a:gd name="connsiteX0" fmla="*/ 664 w 581142"/>
                    <a:gd name="connsiteY0" fmla="*/ 213294 h 503534"/>
                    <a:gd name="connsiteX1" fmla="*/ 213764 w 581142"/>
                    <a:gd name="connsiteY1" fmla="*/ 30488 h 503534"/>
                    <a:gd name="connsiteX2" fmla="*/ 311314 w 581142"/>
                    <a:gd name="connsiteY2" fmla="*/ 29190 h 503534"/>
                    <a:gd name="connsiteX3" fmla="*/ 581142 w 581142"/>
                    <a:gd name="connsiteY3" fmla="*/ 213294 h 503534"/>
                    <a:gd name="connsiteX4" fmla="*/ 290903 w 581142"/>
                    <a:gd name="connsiteY4" fmla="*/ 503534 h 503534"/>
                    <a:gd name="connsiteX5" fmla="*/ 664 w 581142"/>
                    <a:gd name="connsiteY5" fmla="*/ 213294 h 503534"/>
                    <a:gd name="connsiteX0" fmla="*/ 664 w 581142"/>
                    <a:gd name="connsiteY0" fmla="*/ 213294 h 503636"/>
                    <a:gd name="connsiteX1" fmla="*/ 213764 w 581142"/>
                    <a:gd name="connsiteY1" fmla="*/ 30488 h 503636"/>
                    <a:gd name="connsiteX2" fmla="*/ 311314 w 581142"/>
                    <a:gd name="connsiteY2" fmla="*/ 29190 h 503636"/>
                    <a:gd name="connsiteX3" fmla="*/ 581142 w 581142"/>
                    <a:gd name="connsiteY3" fmla="*/ 213294 h 503636"/>
                    <a:gd name="connsiteX4" fmla="*/ 290903 w 581142"/>
                    <a:gd name="connsiteY4" fmla="*/ 503534 h 503636"/>
                    <a:gd name="connsiteX5" fmla="*/ 664 w 581142"/>
                    <a:gd name="connsiteY5" fmla="*/ 213294 h 503636"/>
                    <a:gd name="connsiteX0" fmla="*/ 664 w 581142"/>
                    <a:gd name="connsiteY0" fmla="*/ 213294 h 503534"/>
                    <a:gd name="connsiteX1" fmla="*/ 213764 w 581142"/>
                    <a:gd name="connsiteY1" fmla="*/ 30488 h 503534"/>
                    <a:gd name="connsiteX2" fmla="*/ 311314 w 581142"/>
                    <a:gd name="connsiteY2" fmla="*/ 29190 h 503534"/>
                    <a:gd name="connsiteX3" fmla="*/ 581142 w 581142"/>
                    <a:gd name="connsiteY3" fmla="*/ 213294 h 503534"/>
                    <a:gd name="connsiteX4" fmla="*/ 290903 w 581142"/>
                    <a:gd name="connsiteY4" fmla="*/ 503534 h 503534"/>
                    <a:gd name="connsiteX5" fmla="*/ 664 w 581142"/>
                    <a:gd name="connsiteY5" fmla="*/ 213294 h 503534"/>
                    <a:gd name="connsiteX0" fmla="*/ 658 w 581136"/>
                    <a:gd name="connsiteY0" fmla="*/ 213294 h 503534"/>
                    <a:gd name="connsiteX1" fmla="*/ 213758 w 581136"/>
                    <a:gd name="connsiteY1" fmla="*/ 30488 h 503534"/>
                    <a:gd name="connsiteX2" fmla="*/ 311308 w 581136"/>
                    <a:gd name="connsiteY2" fmla="*/ 29190 h 503534"/>
                    <a:gd name="connsiteX3" fmla="*/ 581136 w 581136"/>
                    <a:gd name="connsiteY3" fmla="*/ 213294 h 503534"/>
                    <a:gd name="connsiteX4" fmla="*/ 290897 w 581136"/>
                    <a:gd name="connsiteY4" fmla="*/ 503534 h 503534"/>
                    <a:gd name="connsiteX5" fmla="*/ 658 w 581136"/>
                    <a:gd name="connsiteY5" fmla="*/ 213294 h 503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1136" h="503534">
                      <a:moveTo>
                        <a:pt x="658" y="213294"/>
                      </a:moveTo>
                      <a:cubicBezTo>
                        <a:pt x="9429" y="112825"/>
                        <a:pt x="165385" y="78861"/>
                        <a:pt x="213758" y="30488"/>
                      </a:cubicBezTo>
                      <a:cubicBezTo>
                        <a:pt x="262131" y="-17885"/>
                        <a:pt x="250078" y="-1278"/>
                        <a:pt x="311308" y="29190"/>
                      </a:cubicBezTo>
                      <a:cubicBezTo>
                        <a:pt x="372538" y="59658"/>
                        <a:pt x="581136" y="52999"/>
                        <a:pt x="581136" y="213294"/>
                      </a:cubicBezTo>
                      <a:cubicBezTo>
                        <a:pt x="581136" y="373589"/>
                        <a:pt x="511752" y="503534"/>
                        <a:pt x="290897" y="503534"/>
                      </a:cubicBezTo>
                      <a:cubicBezTo>
                        <a:pt x="70042" y="503534"/>
                        <a:pt x="-8113" y="313763"/>
                        <a:pt x="658" y="213294"/>
                      </a:cubicBezTo>
                      <a:close/>
                    </a:path>
                  </a:pathLst>
                </a:custGeom>
                <a:grpFill/>
                <a:ln w="1270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20" name="Freeform 10">
                  <a:extLst>
                    <a:ext uri="{FF2B5EF4-FFF2-40B4-BE49-F238E27FC236}">
                      <a16:creationId xmlns:a16="http://schemas.microsoft.com/office/drawing/2014/main" id="{05205D45-9E84-4435-969A-5878002A9523}"/>
                    </a:ext>
                  </a:extLst>
                </p:cNvPr>
                <p:cNvSpPr>
                  <a:spLocks/>
                </p:cNvSpPr>
                <p:nvPr/>
              </p:nvSpPr>
              <p:spPr bwMode="auto">
                <a:xfrm>
                  <a:off x="7480331" y="4434411"/>
                  <a:ext cx="144649" cy="71746"/>
                </a:xfrm>
                <a:custGeom>
                  <a:avLst/>
                  <a:gdLst>
                    <a:gd name="T0" fmla="*/ 0 w 172"/>
                    <a:gd name="T1" fmla="*/ 86 h 86"/>
                    <a:gd name="T2" fmla="*/ 86 w 172"/>
                    <a:gd name="T3" fmla="*/ 0 h 86"/>
                    <a:gd name="T4" fmla="*/ 172 w 172"/>
                    <a:gd name="T5" fmla="*/ 86 h 86"/>
                  </a:gdLst>
                  <a:ahLst/>
                  <a:cxnLst>
                    <a:cxn ang="0">
                      <a:pos x="T0" y="T1"/>
                    </a:cxn>
                    <a:cxn ang="0">
                      <a:pos x="T2" y="T3"/>
                    </a:cxn>
                    <a:cxn ang="0">
                      <a:pos x="T4" y="T5"/>
                    </a:cxn>
                  </a:cxnLst>
                  <a:rect l="0" t="0" r="r" b="b"/>
                  <a:pathLst>
                    <a:path w="172" h="86">
                      <a:moveTo>
                        <a:pt x="0" y="86"/>
                      </a:moveTo>
                      <a:cubicBezTo>
                        <a:pt x="0" y="39"/>
                        <a:pt x="38" y="0"/>
                        <a:pt x="86" y="0"/>
                      </a:cubicBezTo>
                      <a:cubicBezTo>
                        <a:pt x="133" y="0"/>
                        <a:pt x="172" y="39"/>
                        <a:pt x="172" y="86"/>
                      </a:cubicBezTo>
                    </a:path>
                  </a:pathLst>
                </a:custGeom>
                <a:grpFill/>
                <a:ln w="1270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sp>
          <p:nvSpPr>
            <p:cNvPr id="114" name="Rounded Rectangle 442">
              <a:extLst>
                <a:ext uri="{FF2B5EF4-FFF2-40B4-BE49-F238E27FC236}">
                  <a16:creationId xmlns:a16="http://schemas.microsoft.com/office/drawing/2014/main" id="{51952DDC-54C7-4A6C-BA2E-7800EE9CD2DE}"/>
                </a:ext>
              </a:extLst>
            </p:cNvPr>
            <p:cNvSpPr/>
            <p:nvPr/>
          </p:nvSpPr>
          <p:spPr bwMode="auto">
            <a:xfrm>
              <a:off x="9067095" y="846868"/>
              <a:ext cx="43020" cy="30046"/>
            </a:xfrm>
            <a:prstGeom prst="roundRect">
              <a:avLst/>
            </a:prstGeom>
            <a:solidFill>
              <a:schemeClr val="accent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5" name="Rounded Rectangle 443">
              <a:extLst>
                <a:ext uri="{FF2B5EF4-FFF2-40B4-BE49-F238E27FC236}">
                  <a16:creationId xmlns:a16="http://schemas.microsoft.com/office/drawing/2014/main" id="{FAA24222-4D8F-471E-9086-304141A5B8A5}"/>
                </a:ext>
              </a:extLst>
            </p:cNvPr>
            <p:cNvSpPr/>
            <p:nvPr/>
          </p:nvSpPr>
          <p:spPr bwMode="auto">
            <a:xfrm>
              <a:off x="9124249" y="846868"/>
              <a:ext cx="43020" cy="30046"/>
            </a:xfrm>
            <a:prstGeom prst="roundRect">
              <a:avLst/>
            </a:prstGeom>
            <a:solidFill>
              <a:schemeClr val="accent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6" name="Freeform 444">
              <a:extLst>
                <a:ext uri="{FF2B5EF4-FFF2-40B4-BE49-F238E27FC236}">
                  <a16:creationId xmlns:a16="http://schemas.microsoft.com/office/drawing/2014/main" id="{4B597123-C51E-4D00-B56B-ECEFAB8F2889}"/>
                </a:ext>
              </a:extLst>
            </p:cNvPr>
            <p:cNvSpPr/>
            <p:nvPr/>
          </p:nvSpPr>
          <p:spPr bwMode="auto">
            <a:xfrm>
              <a:off x="9053802" y="843363"/>
              <a:ext cx="127872" cy="4341"/>
            </a:xfrm>
            <a:custGeom>
              <a:avLst/>
              <a:gdLst>
                <a:gd name="connsiteX0" fmla="*/ 0 w 701675"/>
                <a:gd name="connsiteY0" fmla="*/ 3175 h 69850"/>
                <a:gd name="connsiteX1" fmla="*/ 66675 w 701675"/>
                <a:gd name="connsiteY1" fmla="*/ 69850 h 69850"/>
                <a:gd name="connsiteX2" fmla="*/ 631825 w 701675"/>
                <a:gd name="connsiteY2" fmla="*/ 69850 h 69850"/>
                <a:gd name="connsiteX3" fmla="*/ 701675 w 701675"/>
                <a:gd name="connsiteY3" fmla="*/ 0 h 69850"/>
              </a:gdLst>
              <a:ahLst/>
              <a:cxnLst>
                <a:cxn ang="0">
                  <a:pos x="connsiteX0" y="connsiteY0"/>
                </a:cxn>
                <a:cxn ang="0">
                  <a:pos x="connsiteX1" y="connsiteY1"/>
                </a:cxn>
                <a:cxn ang="0">
                  <a:pos x="connsiteX2" y="connsiteY2"/>
                </a:cxn>
                <a:cxn ang="0">
                  <a:pos x="connsiteX3" y="connsiteY3"/>
                </a:cxn>
              </a:cxnLst>
              <a:rect l="l" t="t" r="r" b="b"/>
              <a:pathLst>
                <a:path w="701675" h="69850">
                  <a:moveTo>
                    <a:pt x="0" y="3175"/>
                  </a:moveTo>
                  <a:lnTo>
                    <a:pt x="66675" y="69850"/>
                  </a:lnTo>
                  <a:lnTo>
                    <a:pt x="631825" y="69850"/>
                  </a:lnTo>
                  <a:lnTo>
                    <a:pt x="701675" y="0"/>
                  </a:lnTo>
                </a:path>
              </a:pathLst>
            </a:custGeom>
            <a:noFill/>
            <a:ln w="12700" cap="rnd">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5" name="Smiley Face 4">
            <a:extLst>
              <a:ext uri="{FF2B5EF4-FFF2-40B4-BE49-F238E27FC236}">
                <a16:creationId xmlns:a16="http://schemas.microsoft.com/office/drawing/2014/main" id="{FA7903ED-FF53-44B1-9BE1-570B42737B81}"/>
              </a:ext>
            </a:extLst>
          </p:cNvPr>
          <p:cNvSpPr/>
          <p:nvPr/>
        </p:nvSpPr>
        <p:spPr bwMode="auto">
          <a:xfrm>
            <a:off x="8071524" y="2495257"/>
            <a:ext cx="293790" cy="293790"/>
          </a:xfrm>
          <a:custGeom>
            <a:avLst/>
            <a:gdLst>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 fmla="*/ 263102 w 914400"/>
              <a:gd name="connsiteY0" fmla="*/ 320463 h 914400"/>
              <a:gd name="connsiteX1" fmla="*/ 310727 w 914400"/>
              <a:gd name="connsiteY1" fmla="*/ 272838 h 914400"/>
              <a:gd name="connsiteX2" fmla="*/ 358352 w 914400"/>
              <a:gd name="connsiteY2" fmla="*/ 320463 h 914400"/>
              <a:gd name="connsiteX3" fmla="*/ 310727 w 914400"/>
              <a:gd name="connsiteY3" fmla="*/ 368088 h 914400"/>
              <a:gd name="connsiteX4" fmla="*/ 263102 w 914400"/>
              <a:gd name="connsiteY4" fmla="*/ 320463 h 914400"/>
              <a:gd name="connsiteX5" fmla="*/ 556048 w 914400"/>
              <a:gd name="connsiteY5" fmla="*/ 320463 h 914400"/>
              <a:gd name="connsiteX6" fmla="*/ 603673 w 914400"/>
              <a:gd name="connsiteY6" fmla="*/ 272838 h 914400"/>
              <a:gd name="connsiteX7" fmla="*/ 651298 w 914400"/>
              <a:gd name="connsiteY7" fmla="*/ 320463 h 914400"/>
              <a:gd name="connsiteX8" fmla="*/ 603673 w 914400"/>
              <a:gd name="connsiteY8" fmla="*/ 368088 h 914400"/>
              <a:gd name="connsiteX9" fmla="*/ 556048 w 914400"/>
              <a:gd name="connsiteY9" fmla="*/ 320463 h 914400"/>
              <a:gd name="connsiteX0" fmla="*/ 209395 w 914400"/>
              <a:gd name="connsiteY0" fmla="*/ 656588 h 914400"/>
              <a:gd name="connsiteX1" fmla="*/ 704427 w 914400"/>
              <a:gd name="connsiteY1" fmla="*/ 656588 h 914400"/>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 fmla="*/ 263102 w 914400"/>
              <a:gd name="connsiteY0" fmla="*/ 320463 h 914400"/>
              <a:gd name="connsiteX1" fmla="*/ 310727 w 914400"/>
              <a:gd name="connsiteY1" fmla="*/ 272838 h 914400"/>
              <a:gd name="connsiteX2" fmla="*/ 358352 w 914400"/>
              <a:gd name="connsiteY2" fmla="*/ 320463 h 914400"/>
              <a:gd name="connsiteX3" fmla="*/ 310727 w 914400"/>
              <a:gd name="connsiteY3" fmla="*/ 368088 h 914400"/>
              <a:gd name="connsiteX4" fmla="*/ 263102 w 914400"/>
              <a:gd name="connsiteY4" fmla="*/ 320463 h 914400"/>
              <a:gd name="connsiteX5" fmla="*/ 556048 w 914400"/>
              <a:gd name="connsiteY5" fmla="*/ 320463 h 914400"/>
              <a:gd name="connsiteX6" fmla="*/ 603673 w 914400"/>
              <a:gd name="connsiteY6" fmla="*/ 272838 h 914400"/>
              <a:gd name="connsiteX7" fmla="*/ 651298 w 914400"/>
              <a:gd name="connsiteY7" fmla="*/ 320463 h 914400"/>
              <a:gd name="connsiteX8" fmla="*/ 603673 w 914400"/>
              <a:gd name="connsiteY8" fmla="*/ 368088 h 914400"/>
              <a:gd name="connsiteX9" fmla="*/ 556048 w 914400"/>
              <a:gd name="connsiteY9" fmla="*/ 320463 h 914400"/>
              <a:gd name="connsiteX0" fmla="*/ 209395 w 914400"/>
              <a:gd name="connsiteY0" fmla="*/ 656588 h 914400"/>
              <a:gd name="connsiteX1" fmla="*/ 704427 w 914400"/>
              <a:gd name="connsiteY1" fmla="*/ 656588 h 914400"/>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 fmla="*/ 263102 w 914400"/>
              <a:gd name="connsiteY0" fmla="*/ 320463 h 914400"/>
              <a:gd name="connsiteX1" fmla="*/ 310727 w 914400"/>
              <a:gd name="connsiteY1" fmla="*/ 272838 h 914400"/>
              <a:gd name="connsiteX2" fmla="*/ 358352 w 914400"/>
              <a:gd name="connsiteY2" fmla="*/ 320463 h 914400"/>
              <a:gd name="connsiteX3" fmla="*/ 310727 w 914400"/>
              <a:gd name="connsiteY3" fmla="*/ 368088 h 914400"/>
              <a:gd name="connsiteX4" fmla="*/ 263102 w 914400"/>
              <a:gd name="connsiteY4" fmla="*/ 320463 h 914400"/>
              <a:gd name="connsiteX5" fmla="*/ 556048 w 914400"/>
              <a:gd name="connsiteY5" fmla="*/ 320463 h 914400"/>
              <a:gd name="connsiteX6" fmla="*/ 603673 w 914400"/>
              <a:gd name="connsiteY6" fmla="*/ 272838 h 914400"/>
              <a:gd name="connsiteX7" fmla="*/ 651298 w 914400"/>
              <a:gd name="connsiteY7" fmla="*/ 320463 h 914400"/>
              <a:gd name="connsiteX8" fmla="*/ 603673 w 914400"/>
              <a:gd name="connsiteY8" fmla="*/ 368088 h 914400"/>
              <a:gd name="connsiteX9" fmla="*/ 556048 w 914400"/>
              <a:gd name="connsiteY9" fmla="*/ 320463 h 914400"/>
              <a:gd name="connsiteX0" fmla="*/ 209395 w 914400"/>
              <a:gd name="connsiteY0" fmla="*/ 656588 h 914400"/>
              <a:gd name="connsiteX1" fmla="*/ 704427 w 914400"/>
              <a:gd name="connsiteY1" fmla="*/ 656588 h 914400"/>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 fmla="*/ 263102 w 914400"/>
              <a:gd name="connsiteY0" fmla="*/ 320463 h 914400"/>
              <a:gd name="connsiteX1" fmla="*/ 310727 w 914400"/>
              <a:gd name="connsiteY1" fmla="*/ 272838 h 914400"/>
              <a:gd name="connsiteX2" fmla="*/ 358352 w 914400"/>
              <a:gd name="connsiteY2" fmla="*/ 320463 h 914400"/>
              <a:gd name="connsiteX3" fmla="*/ 310727 w 914400"/>
              <a:gd name="connsiteY3" fmla="*/ 368088 h 914400"/>
              <a:gd name="connsiteX4" fmla="*/ 263102 w 914400"/>
              <a:gd name="connsiteY4" fmla="*/ 320463 h 914400"/>
              <a:gd name="connsiteX5" fmla="*/ 556048 w 914400"/>
              <a:gd name="connsiteY5" fmla="*/ 320463 h 914400"/>
              <a:gd name="connsiteX6" fmla="*/ 603673 w 914400"/>
              <a:gd name="connsiteY6" fmla="*/ 272838 h 914400"/>
              <a:gd name="connsiteX7" fmla="*/ 651298 w 914400"/>
              <a:gd name="connsiteY7" fmla="*/ 320463 h 914400"/>
              <a:gd name="connsiteX8" fmla="*/ 603673 w 914400"/>
              <a:gd name="connsiteY8" fmla="*/ 368088 h 914400"/>
              <a:gd name="connsiteX9" fmla="*/ 556048 w 914400"/>
              <a:gd name="connsiteY9" fmla="*/ 320463 h 914400"/>
              <a:gd name="connsiteX0" fmla="*/ 201838 w 914400"/>
              <a:gd name="connsiteY0" fmla="*/ 583538 h 914400"/>
              <a:gd name="connsiteX1" fmla="*/ 704427 w 914400"/>
              <a:gd name="connsiteY1" fmla="*/ 656588 h 914400"/>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 fmla="*/ 263102 w 914400"/>
              <a:gd name="connsiteY0" fmla="*/ 320463 h 914400"/>
              <a:gd name="connsiteX1" fmla="*/ 310727 w 914400"/>
              <a:gd name="connsiteY1" fmla="*/ 272838 h 914400"/>
              <a:gd name="connsiteX2" fmla="*/ 358352 w 914400"/>
              <a:gd name="connsiteY2" fmla="*/ 320463 h 914400"/>
              <a:gd name="connsiteX3" fmla="*/ 310727 w 914400"/>
              <a:gd name="connsiteY3" fmla="*/ 368088 h 914400"/>
              <a:gd name="connsiteX4" fmla="*/ 263102 w 914400"/>
              <a:gd name="connsiteY4" fmla="*/ 320463 h 914400"/>
              <a:gd name="connsiteX5" fmla="*/ 556048 w 914400"/>
              <a:gd name="connsiteY5" fmla="*/ 320463 h 914400"/>
              <a:gd name="connsiteX6" fmla="*/ 603673 w 914400"/>
              <a:gd name="connsiteY6" fmla="*/ 272838 h 914400"/>
              <a:gd name="connsiteX7" fmla="*/ 651298 w 914400"/>
              <a:gd name="connsiteY7" fmla="*/ 320463 h 914400"/>
              <a:gd name="connsiteX8" fmla="*/ 603673 w 914400"/>
              <a:gd name="connsiteY8" fmla="*/ 368088 h 914400"/>
              <a:gd name="connsiteX9" fmla="*/ 556048 w 914400"/>
              <a:gd name="connsiteY9" fmla="*/ 320463 h 914400"/>
              <a:gd name="connsiteX0" fmla="*/ 201838 w 914400"/>
              <a:gd name="connsiteY0" fmla="*/ 583538 h 914400"/>
              <a:gd name="connsiteX1" fmla="*/ 722059 w 914400"/>
              <a:gd name="connsiteY1" fmla="*/ 586058 h 914400"/>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 fmla="*/ 263102 w 914400"/>
              <a:gd name="connsiteY0" fmla="*/ 320463 h 914400"/>
              <a:gd name="connsiteX1" fmla="*/ 310727 w 914400"/>
              <a:gd name="connsiteY1" fmla="*/ 272838 h 914400"/>
              <a:gd name="connsiteX2" fmla="*/ 358352 w 914400"/>
              <a:gd name="connsiteY2" fmla="*/ 320463 h 914400"/>
              <a:gd name="connsiteX3" fmla="*/ 310727 w 914400"/>
              <a:gd name="connsiteY3" fmla="*/ 368088 h 914400"/>
              <a:gd name="connsiteX4" fmla="*/ 263102 w 914400"/>
              <a:gd name="connsiteY4" fmla="*/ 320463 h 914400"/>
              <a:gd name="connsiteX5" fmla="*/ 556048 w 914400"/>
              <a:gd name="connsiteY5" fmla="*/ 320463 h 914400"/>
              <a:gd name="connsiteX6" fmla="*/ 603673 w 914400"/>
              <a:gd name="connsiteY6" fmla="*/ 272838 h 914400"/>
              <a:gd name="connsiteX7" fmla="*/ 651298 w 914400"/>
              <a:gd name="connsiteY7" fmla="*/ 320463 h 914400"/>
              <a:gd name="connsiteX8" fmla="*/ 603673 w 914400"/>
              <a:gd name="connsiteY8" fmla="*/ 368088 h 914400"/>
              <a:gd name="connsiteX9" fmla="*/ 556048 w 914400"/>
              <a:gd name="connsiteY9" fmla="*/ 320463 h 914400"/>
              <a:gd name="connsiteX0" fmla="*/ 201838 w 914400"/>
              <a:gd name="connsiteY0" fmla="*/ 583538 h 914400"/>
              <a:gd name="connsiteX1" fmla="*/ 722059 w 914400"/>
              <a:gd name="connsiteY1" fmla="*/ 586058 h 914400"/>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 fmla="*/ 263102 w 914400"/>
              <a:gd name="connsiteY0" fmla="*/ 320463 h 914400"/>
              <a:gd name="connsiteX1" fmla="*/ 310727 w 914400"/>
              <a:gd name="connsiteY1" fmla="*/ 272838 h 914400"/>
              <a:gd name="connsiteX2" fmla="*/ 358352 w 914400"/>
              <a:gd name="connsiteY2" fmla="*/ 320463 h 914400"/>
              <a:gd name="connsiteX3" fmla="*/ 310727 w 914400"/>
              <a:gd name="connsiteY3" fmla="*/ 368088 h 914400"/>
              <a:gd name="connsiteX4" fmla="*/ 263102 w 914400"/>
              <a:gd name="connsiteY4" fmla="*/ 320463 h 914400"/>
              <a:gd name="connsiteX5" fmla="*/ 556048 w 914400"/>
              <a:gd name="connsiteY5" fmla="*/ 320463 h 914400"/>
              <a:gd name="connsiteX6" fmla="*/ 603673 w 914400"/>
              <a:gd name="connsiteY6" fmla="*/ 272838 h 914400"/>
              <a:gd name="connsiteX7" fmla="*/ 651298 w 914400"/>
              <a:gd name="connsiteY7" fmla="*/ 320463 h 914400"/>
              <a:gd name="connsiteX8" fmla="*/ 603673 w 914400"/>
              <a:gd name="connsiteY8" fmla="*/ 368088 h 914400"/>
              <a:gd name="connsiteX9" fmla="*/ 556048 w 914400"/>
              <a:gd name="connsiteY9" fmla="*/ 320463 h 914400"/>
              <a:gd name="connsiteX0" fmla="*/ 201838 w 914400"/>
              <a:gd name="connsiteY0" fmla="*/ 583538 h 914400"/>
              <a:gd name="connsiteX1" fmla="*/ 722059 w 914400"/>
              <a:gd name="connsiteY1" fmla="*/ 586058 h 914400"/>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914400" stroke="0" extrusionOk="0">
                <a:moveTo>
                  <a:pt x="0" y="457200"/>
                </a:moveTo>
                <a:cubicBezTo>
                  <a:pt x="0" y="204695"/>
                  <a:pt x="204695" y="0"/>
                  <a:pt x="457200" y="0"/>
                </a:cubicBezTo>
                <a:cubicBezTo>
                  <a:pt x="709705" y="0"/>
                  <a:pt x="914400" y="204695"/>
                  <a:pt x="914400" y="457200"/>
                </a:cubicBezTo>
                <a:cubicBezTo>
                  <a:pt x="914400" y="709705"/>
                  <a:pt x="709705" y="914400"/>
                  <a:pt x="457200" y="914400"/>
                </a:cubicBezTo>
                <a:cubicBezTo>
                  <a:pt x="204695" y="914400"/>
                  <a:pt x="0" y="709705"/>
                  <a:pt x="0" y="457200"/>
                </a:cubicBezTo>
                <a:close/>
              </a:path>
              <a:path w="914400" h="914400" fill="darkenLess" extrusionOk="0">
                <a:moveTo>
                  <a:pt x="263102" y="320463"/>
                </a:moveTo>
                <a:cubicBezTo>
                  <a:pt x="263102" y="294160"/>
                  <a:pt x="284424" y="272838"/>
                  <a:pt x="310727" y="272838"/>
                </a:cubicBezTo>
                <a:cubicBezTo>
                  <a:pt x="337030" y="272838"/>
                  <a:pt x="358352" y="294160"/>
                  <a:pt x="358352" y="320463"/>
                </a:cubicBezTo>
                <a:cubicBezTo>
                  <a:pt x="358352" y="346766"/>
                  <a:pt x="337030" y="368088"/>
                  <a:pt x="310727" y="368088"/>
                </a:cubicBezTo>
                <a:cubicBezTo>
                  <a:pt x="284424" y="368088"/>
                  <a:pt x="263102" y="346766"/>
                  <a:pt x="263102" y="320463"/>
                </a:cubicBezTo>
                <a:moveTo>
                  <a:pt x="556048" y="320463"/>
                </a:moveTo>
                <a:cubicBezTo>
                  <a:pt x="556048" y="294160"/>
                  <a:pt x="577370" y="272838"/>
                  <a:pt x="603673" y="272838"/>
                </a:cubicBezTo>
                <a:cubicBezTo>
                  <a:pt x="629976" y="272838"/>
                  <a:pt x="651298" y="294160"/>
                  <a:pt x="651298" y="320463"/>
                </a:cubicBezTo>
                <a:cubicBezTo>
                  <a:pt x="651298" y="346766"/>
                  <a:pt x="629976" y="368088"/>
                  <a:pt x="603673" y="368088"/>
                </a:cubicBezTo>
                <a:cubicBezTo>
                  <a:pt x="577370" y="368088"/>
                  <a:pt x="556048" y="346766"/>
                  <a:pt x="556048" y="320463"/>
                </a:cubicBezTo>
              </a:path>
              <a:path w="914400" h="914400" fill="none" extrusionOk="0">
                <a:moveTo>
                  <a:pt x="201838" y="583538"/>
                </a:moveTo>
                <a:cubicBezTo>
                  <a:pt x="252912" y="750761"/>
                  <a:pt x="677129" y="760028"/>
                  <a:pt x="722059" y="586058"/>
                </a:cubicBezTo>
              </a:path>
              <a:path w="914400" h="914400" fill="none">
                <a:moveTo>
                  <a:pt x="0" y="457200"/>
                </a:moveTo>
                <a:cubicBezTo>
                  <a:pt x="0" y="204695"/>
                  <a:pt x="204695" y="0"/>
                  <a:pt x="457200" y="0"/>
                </a:cubicBezTo>
                <a:cubicBezTo>
                  <a:pt x="709705" y="0"/>
                  <a:pt x="914400" y="204695"/>
                  <a:pt x="914400" y="457200"/>
                </a:cubicBezTo>
                <a:cubicBezTo>
                  <a:pt x="914400" y="709705"/>
                  <a:pt x="709705" y="914400"/>
                  <a:pt x="457200" y="914400"/>
                </a:cubicBezTo>
                <a:cubicBezTo>
                  <a:pt x="204695" y="914400"/>
                  <a:pt x="0" y="709705"/>
                  <a:pt x="0" y="457200"/>
                </a:cubicBezTo>
                <a:close/>
              </a:path>
            </a:pathLst>
          </a:cu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30" name="Group 229">
            <a:extLst>
              <a:ext uri="{FF2B5EF4-FFF2-40B4-BE49-F238E27FC236}">
                <a16:creationId xmlns:a16="http://schemas.microsoft.com/office/drawing/2014/main" id="{70A77FE3-1C5B-4D2F-88EB-2ED3292F776B}"/>
              </a:ext>
            </a:extLst>
          </p:cNvPr>
          <p:cNvGrpSpPr/>
          <p:nvPr/>
        </p:nvGrpSpPr>
        <p:grpSpPr>
          <a:xfrm rot="1105790">
            <a:off x="9982694" y="3156716"/>
            <a:ext cx="1721598" cy="2071320"/>
            <a:chOff x="10213401" y="3435239"/>
            <a:chExt cx="987108" cy="1400218"/>
          </a:xfrm>
        </p:grpSpPr>
        <p:cxnSp>
          <p:nvCxnSpPr>
            <p:cNvPr id="171" name="Straight Arrow Connector 170">
              <a:extLst>
                <a:ext uri="{FF2B5EF4-FFF2-40B4-BE49-F238E27FC236}">
                  <a16:creationId xmlns:a16="http://schemas.microsoft.com/office/drawing/2014/main" id="{B1C0BFE7-125A-460E-907B-F38CEEFC975F}"/>
                </a:ext>
              </a:extLst>
            </p:cNvPr>
            <p:cNvCxnSpPr>
              <a:cxnSpLocks/>
              <a:endCxn id="135" idx="1"/>
            </p:cNvCxnSpPr>
            <p:nvPr/>
          </p:nvCxnSpPr>
          <p:spPr>
            <a:xfrm>
              <a:off x="10765702" y="4305413"/>
              <a:ext cx="229188" cy="217768"/>
            </a:xfrm>
            <a:prstGeom prst="straightConnector1">
              <a:avLst/>
            </a:prstGeom>
            <a:noFill/>
            <a:ln w="10795">
              <a:solidFill>
                <a:schemeClr val="accent1"/>
              </a:solidFill>
              <a:prstDash val="sysDash"/>
              <a:tailEnd type="triangle" w="sm" len="sm"/>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cxnSp>
        <p:cxnSp>
          <p:nvCxnSpPr>
            <p:cNvPr id="165" name="Straight Arrow Connector 164">
              <a:extLst>
                <a:ext uri="{FF2B5EF4-FFF2-40B4-BE49-F238E27FC236}">
                  <a16:creationId xmlns:a16="http://schemas.microsoft.com/office/drawing/2014/main" id="{8C59EEBB-490C-4C9E-8A69-E28BAF5368C1}"/>
                </a:ext>
              </a:extLst>
            </p:cNvPr>
            <p:cNvCxnSpPr>
              <a:cxnSpLocks/>
              <a:endCxn id="135" idx="0"/>
            </p:cNvCxnSpPr>
            <p:nvPr/>
          </p:nvCxnSpPr>
          <p:spPr>
            <a:xfrm rot="900000" flipV="1">
              <a:off x="10868160" y="4588571"/>
              <a:ext cx="91539" cy="79875"/>
            </a:xfrm>
            <a:prstGeom prst="straightConnector1">
              <a:avLst/>
            </a:prstGeom>
            <a:noFill/>
            <a:ln w="10795">
              <a:solidFill>
                <a:schemeClr val="accent1"/>
              </a:solidFill>
              <a:prstDash val="sysDash"/>
              <a:tailEnd type="triangle" w="sm" len="sm"/>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cxnSp>
        <p:cxnSp>
          <p:nvCxnSpPr>
            <p:cNvPr id="155" name="Straight Arrow Connector 154">
              <a:extLst>
                <a:ext uri="{FF2B5EF4-FFF2-40B4-BE49-F238E27FC236}">
                  <a16:creationId xmlns:a16="http://schemas.microsoft.com/office/drawing/2014/main" id="{B08B7CD4-4C53-4900-BC99-9CA6DC411303}"/>
                </a:ext>
              </a:extLst>
            </p:cNvPr>
            <p:cNvCxnSpPr>
              <a:cxnSpLocks/>
            </p:cNvCxnSpPr>
            <p:nvPr/>
          </p:nvCxnSpPr>
          <p:spPr>
            <a:xfrm rot="900000" flipH="1" flipV="1">
              <a:off x="10629852" y="3951609"/>
              <a:ext cx="169800" cy="308258"/>
            </a:xfrm>
            <a:prstGeom prst="straightConnector1">
              <a:avLst/>
            </a:prstGeom>
            <a:noFill/>
            <a:ln w="10795">
              <a:solidFill>
                <a:schemeClr val="accent1"/>
              </a:solidFill>
              <a:prstDash val="sysDash"/>
              <a:tailEnd type="triangle" w="sm" len="sm"/>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cxnSp>
        <p:sp>
          <p:nvSpPr>
            <p:cNvPr id="8" name="Freeform: Shape 7">
              <a:extLst>
                <a:ext uri="{FF2B5EF4-FFF2-40B4-BE49-F238E27FC236}">
                  <a16:creationId xmlns:a16="http://schemas.microsoft.com/office/drawing/2014/main" id="{CA2BDCD1-D4DD-4A50-A118-524BF2BA5172}"/>
                </a:ext>
              </a:extLst>
            </p:cNvPr>
            <p:cNvSpPr/>
            <p:nvPr/>
          </p:nvSpPr>
          <p:spPr>
            <a:xfrm rot="900000">
              <a:off x="10601452" y="3823289"/>
              <a:ext cx="117262" cy="117261"/>
            </a:xfrm>
            <a:custGeom>
              <a:avLst/>
              <a:gdLst>
                <a:gd name="connsiteX0" fmla="*/ 0 w 700918"/>
                <a:gd name="connsiteY0" fmla="*/ 350459 h 700918"/>
                <a:gd name="connsiteX1" fmla="*/ 350459 w 700918"/>
                <a:gd name="connsiteY1" fmla="*/ 0 h 700918"/>
                <a:gd name="connsiteX2" fmla="*/ 700918 w 700918"/>
                <a:gd name="connsiteY2" fmla="*/ 350459 h 700918"/>
                <a:gd name="connsiteX3" fmla="*/ 350459 w 700918"/>
                <a:gd name="connsiteY3" fmla="*/ 700918 h 700918"/>
                <a:gd name="connsiteX4" fmla="*/ 0 w 700918"/>
                <a:gd name="connsiteY4" fmla="*/ 350459 h 70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0918" h="700918">
                  <a:moveTo>
                    <a:pt x="0" y="350459"/>
                  </a:moveTo>
                  <a:cubicBezTo>
                    <a:pt x="0" y="156906"/>
                    <a:pt x="156906" y="0"/>
                    <a:pt x="350459" y="0"/>
                  </a:cubicBezTo>
                  <a:cubicBezTo>
                    <a:pt x="544012" y="0"/>
                    <a:pt x="700918" y="156906"/>
                    <a:pt x="700918" y="350459"/>
                  </a:cubicBezTo>
                  <a:cubicBezTo>
                    <a:pt x="700918" y="544012"/>
                    <a:pt x="544012" y="700918"/>
                    <a:pt x="350459" y="700918"/>
                  </a:cubicBezTo>
                  <a:cubicBezTo>
                    <a:pt x="156906" y="700918"/>
                    <a:pt x="0" y="544012"/>
                    <a:pt x="0" y="350459"/>
                  </a:cubicBezTo>
                  <a:close/>
                </a:path>
              </a:pathLst>
            </a:custGeom>
            <a:solidFill>
              <a:schemeClr val="bg1"/>
            </a:solidFill>
            <a:ln>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2172" tIns="112172" rIns="112172" bIns="112172" numCol="1" spcCol="1270" anchor="ctr" anchorCtr="0">
              <a:noAutofit/>
            </a:bodyPr>
            <a:lstStyle/>
            <a:p>
              <a:pPr marL="0" marR="0" lvl="0" indent="0" algn="ctr" defTabSz="666750" rtl="0" eaLnBrk="1" fontAlgn="auto" latinLnBrk="0" hangingPunct="1">
                <a:lnSpc>
                  <a:spcPct val="90000"/>
                </a:lnSpc>
                <a:spcBef>
                  <a:spcPct val="0"/>
                </a:spcBef>
                <a:spcAft>
                  <a:spcPct val="3500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p:txBody>
        </p:sp>
        <p:sp>
          <p:nvSpPr>
            <p:cNvPr id="9" name="Freeform: Shape 8">
              <a:extLst>
                <a:ext uri="{FF2B5EF4-FFF2-40B4-BE49-F238E27FC236}">
                  <a16:creationId xmlns:a16="http://schemas.microsoft.com/office/drawing/2014/main" id="{A18E95E4-85A5-424F-BC19-AA70A3399CC8}"/>
                </a:ext>
              </a:extLst>
            </p:cNvPr>
            <p:cNvSpPr/>
            <p:nvPr/>
          </p:nvSpPr>
          <p:spPr>
            <a:xfrm rot="17100000">
              <a:off x="10573665" y="3691590"/>
              <a:ext cx="274137" cy="2596"/>
            </a:xfrm>
            <a:custGeom>
              <a:avLst/>
              <a:gdLst>
                <a:gd name="connsiteX0" fmla="*/ 0 w 1638632"/>
                <a:gd name="connsiteY0" fmla="*/ 7761 h 15522"/>
                <a:gd name="connsiteX1" fmla="*/ 1638632 w 1638632"/>
                <a:gd name="connsiteY1" fmla="*/ 7761 h 15522"/>
              </a:gdLst>
              <a:ahLst/>
              <a:cxnLst>
                <a:cxn ang="0">
                  <a:pos x="connsiteX0" y="connsiteY0"/>
                </a:cxn>
                <a:cxn ang="0">
                  <a:pos x="connsiteX1" y="connsiteY1"/>
                </a:cxn>
              </a:cxnLst>
              <a:rect l="l" t="t" r="r" b="b"/>
              <a:pathLst>
                <a:path w="1638632" h="15522">
                  <a:moveTo>
                    <a:pt x="0" y="7761"/>
                  </a:moveTo>
                  <a:lnTo>
                    <a:pt x="1638632" y="7761"/>
                  </a:lnTo>
                </a:path>
              </a:pathLst>
            </a:custGeom>
            <a:noFill/>
            <a:ln w="10795">
              <a:solidFill>
                <a:schemeClr val="accent1"/>
              </a:solidFill>
              <a:prstDash val="sysDash"/>
              <a:tailEnd type="triangle" w="sm" len="sm"/>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791050" tIns="-33204" rIns="791050" bIns="-33205" numCol="1" spcCol="1270" anchor="ctr" anchorCtr="0">
              <a:noAutofit/>
            </a:bodyPr>
            <a:lstStyle/>
            <a:p>
              <a:pPr marL="0" marR="0" lvl="0" indent="0" algn="ctr" defTabSz="222250" rtl="0" eaLnBrk="1" fontAlgn="auto" latinLnBrk="0" hangingPunct="1">
                <a:lnSpc>
                  <a:spcPct val="90000"/>
                </a:lnSpc>
                <a:spcBef>
                  <a:spcPct val="0"/>
                </a:spcBef>
                <a:spcAft>
                  <a:spcPct val="35000"/>
                </a:spcAft>
                <a:buClrTx/>
                <a:buSzTx/>
                <a:buFontTx/>
                <a:buNone/>
                <a:tabLst/>
                <a:defRPr/>
              </a:pPr>
              <a:endParaRPr kumimoji="0" lang="en-US" sz="500" b="0" i="0" u="none" strike="noStrike" kern="1200" cap="none" spc="0" normalizeH="0" baseline="0" noProof="0">
                <a:ln>
                  <a:noFill/>
                </a:ln>
                <a:solidFill>
                  <a:srgbClr val="1A1A1A">
                    <a:hueOff val="0"/>
                    <a:satOff val="0"/>
                    <a:lumOff val="0"/>
                    <a:alphaOff val="0"/>
                  </a:srgbClr>
                </a:solidFill>
                <a:effectLst/>
                <a:uLnTx/>
                <a:uFillTx/>
                <a:latin typeface="Segoe UI"/>
                <a:ea typeface="+mn-ea"/>
                <a:cs typeface="+mn-cs"/>
              </a:endParaRPr>
            </a:p>
          </p:txBody>
        </p:sp>
        <p:sp>
          <p:nvSpPr>
            <p:cNvPr id="10" name="Freeform: Shape 9">
              <a:extLst>
                <a:ext uri="{FF2B5EF4-FFF2-40B4-BE49-F238E27FC236}">
                  <a16:creationId xmlns:a16="http://schemas.microsoft.com/office/drawing/2014/main" id="{EFC121FD-CB48-4611-806D-2B3991CEBA96}"/>
                </a:ext>
              </a:extLst>
            </p:cNvPr>
            <p:cNvSpPr/>
            <p:nvPr/>
          </p:nvSpPr>
          <p:spPr>
            <a:xfrm rot="900000">
              <a:off x="10702754" y="3445227"/>
              <a:ext cx="117262" cy="117261"/>
            </a:xfrm>
            <a:custGeom>
              <a:avLst/>
              <a:gdLst>
                <a:gd name="connsiteX0" fmla="*/ 0 w 700918"/>
                <a:gd name="connsiteY0" fmla="*/ 350459 h 700918"/>
                <a:gd name="connsiteX1" fmla="*/ 350459 w 700918"/>
                <a:gd name="connsiteY1" fmla="*/ 0 h 700918"/>
                <a:gd name="connsiteX2" fmla="*/ 700918 w 700918"/>
                <a:gd name="connsiteY2" fmla="*/ 350459 h 700918"/>
                <a:gd name="connsiteX3" fmla="*/ 350459 w 700918"/>
                <a:gd name="connsiteY3" fmla="*/ 700918 h 700918"/>
                <a:gd name="connsiteX4" fmla="*/ 0 w 700918"/>
                <a:gd name="connsiteY4" fmla="*/ 350459 h 70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0918" h="700918">
                  <a:moveTo>
                    <a:pt x="0" y="350459"/>
                  </a:moveTo>
                  <a:cubicBezTo>
                    <a:pt x="0" y="156906"/>
                    <a:pt x="156906" y="0"/>
                    <a:pt x="350459" y="0"/>
                  </a:cubicBezTo>
                  <a:cubicBezTo>
                    <a:pt x="544012" y="0"/>
                    <a:pt x="700918" y="156906"/>
                    <a:pt x="700918" y="350459"/>
                  </a:cubicBezTo>
                  <a:cubicBezTo>
                    <a:pt x="700918" y="544012"/>
                    <a:pt x="544012" y="700918"/>
                    <a:pt x="350459" y="700918"/>
                  </a:cubicBezTo>
                  <a:cubicBezTo>
                    <a:pt x="156906" y="700918"/>
                    <a:pt x="0" y="544012"/>
                    <a:pt x="0" y="350459"/>
                  </a:cubicBezTo>
                  <a:close/>
                </a:path>
              </a:pathLst>
            </a:custGeom>
            <a:solidFill>
              <a:schemeClr val="bg1"/>
            </a:solidFill>
            <a:ln>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2172" tIns="112172" rIns="112172" bIns="112172" numCol="1" spcCol="1270" anchor="ctr" anchorCtr="0">
              <a:noAutofit/>
            </a:bodyPr>
            <a:lstStyle/>
            <a:p>
              <a:pPr marL="0" marR="0" lvl="0" indent="0" algn="ctr" defTabSz="666750" rtl="0" eaLnBrk="1" fontAlgn="auto" latinLnBrk="0" hangingPunct="1">
                <a:lnSpc>
                  <a:spcPct val="90000"/>
                </a:lnSpc>
                <a:spcBef>
                  <a:spcPct val="0"/>
                </a:spcBef>
                <a:spcAft>
                  <a:spcPct val="3500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p:txBody>
        </p:sp>
        <p:sp>
          <p:nvSpPr>
            <p:cNvPr id="11" name="Freeform: Shape 10">
              <a:extLst>
                <a:ext uri="{FF2B5EF4-FFF2-40B4-BE49-F238E27FC236}">
                  <a16:creationId xmlns:a16="http://schemas.microsoft.com/office/drawing/2014/main" id="{3B7DB4FC-DC00-4692-8314-4FAAA32ED2AF}"/>
                </a:ext>
              </a:extLst>
            </p:cNvPr>
            <p:cNvSpPr/>
            <p:nvPr/>
          </p:nvSpPr>
          <p:spPr>
            <a:xfrm rot="18450000">
              <a:off x="10642149" y="3725363"/>
              <a:ext cx="274137" cy="2596"/>
            </a:xfrm>
            <a:custGeom>
              <a:avLst/>
              <a:gdLst>
                <a:gd name="connsiteX0" fmla="*/ 0 w 1638632"/>
                <a:gd name="connsiteY0" fmla="*/ 7761 h 15522"/>
                <a:gd name="connsiteX1" fmla="*/ 1638632 w 1638632"/>
                <a:gd name="connsiteY1" fmla="*/ 7761 h 15522"/>
              </a:gdLst>
              <a:ahLst/>
              <a:cxnLst>
                <a:cxn ang="0">
                  <a:pos x="connsiteX0" y="connsiteY0"/>
                </a:cxn>
                <a:cxn ang="0">
                  <a:pos x="connsiteX1" y="connsiteY1"/>
                </a:cxn>
              </a:cxnLst>
              <a:rect l="l" t="t" r="r" b="b"/>
              <a:pathLst>
                <a:path w="1638632" h="15522">
                  <a:moveTo>
                    <a:pt x="0" y="7761"/>
                  </a:moveTo>
                  <a:lnTo>
                    <a:pt x="1638632" y="7761"/>
                  </a:lnTo>
                </a:path>
              </a:pathLst>
            </a:custGeom>
            <a:noFill/>
            <a:ln w="10795">
              <a:solidFill>
                <a:schemeClr val="accent1"/>
              </a:solidFill>
              <a:prstDash val="sysDash"/>
              <a:tailEnd type="triangle" w="sm" len="sm"/>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791049" tIns="-33205" rIns="791051" bIns="-33205" numCol="1" spcCol="1270" anchor="ctr" anchorCtr="0">
              <a:noAutofit/>
            </a:bodyPr>
            <a:lstStyle/>
            <a:p>
              <a:pPr marL="0" marR="0" lvl="0" indent="0" algn="ctr" defTabSz="222250" rtl="0" eaLnBrk="1" fontAlgn="auto" latinLnBrk="0" hangingPunct="1">
                <a:lnSpc>
                  <a:spcPct val="90000"/>
                </a:lnSpc>
                <a:spcBef>
                  <a:spcPct val="0"/>
                </a:spcBef>
                <a:spcAft>
                  <a:spcPct val="35000"/>
                </a:spcAft>
                <a:buClrTx/>
                <a:buSzTx/>
                <a:buFontTx/>
                <a:buNone/>
                <a:tabLst/>
                <a:defRPr/>
              </a:pPr>
              <a:endParaRPr kumimoji="0" lang="en-US" sz="500" b="0" i="0" u="none" strike="noStrike" kern="1200" cap="none" spc="0" normalizeH="0" baseline="0" noProof="0">
                <a:ln>
                  <a:noFill/>
                </a:ln>
                <a:solidFill>
                  <a:srgbClr val="1A1A1A">
                    <a:hueOff val="0"/>
                    <a:satOff val="0"/>
                    <a:lumOff val="0"/>
                    <a:alphaOff val="0"/>
                  </a:srgbClr>
                </a:solidFill>
                <a:effectLst/>
                <a:uLnTx/>
                <a:uFillTx/>
                <a:latin typeface="Segoe UI"/>
                <a:ea typeface="+mn-ea"/>
                <a:cs typeface="+mn-cs"/>
              </a:endParaRPr>
            </a:p>
          </p:txBody>
        </p:sp>
        <p:sp>
          <p:nvSpPr>
            <p:cNvPr id="12" name="Freeform: Shape 11">
              <a:extLst>
                <a:ext uri="{FF2B5EF4-FFF2-40B4-BE49-F238E27FC236}">
                  <a16:creationId xmlns:a16="http://schemas.microsoft.com/office/drawing/2014/main" id="{7288A547-3832-46B9-BDA1-C2106AAC291E}"/>
                </a:ext>
              </a:extLst>
            </p:cNvPr>
            <p:cNvSpPr/>
            <p:nvPr/>
          </p:nvSpPr>
          <p:spPr>
            <a:xfrm rot="900000">
              <a:off x="10839721" y="3512772"/>
              <a:ext cx="117262" cy="117261"/>
            </a:xfrm>
            <a:custGeom>
              <a:avLst/>
              <a:gdLst>
                <a:gd name="connsiteX0" fmla="*/ 0 w 700918"/>
                <a:gd name="connsiteY0" fmla="*/ 350459 h 700918"/>
                <a:gd name="connsiteX1" fmla="*/ 350459 w 700918"/>
                <a:gd name="connsiteY1" fmla="*/ 0 h 700918"/>
                <a:gd name="connsiteX2" fmla="*/ 700918 w 700918"/>
                <a:gd name="connsiteY2" fmla="*/ 350459 h 700918"/>
                <a:gd name="connsiteX3" fmla="*/ 350459 w 700918"/>
                <a:gd name="connsiteY3" fmla="*/ 700918 h 700918"/>
                <a:gd name="connsiteX4" fmla="*/ 0 w 700918"/>
                <a:gd name="connsiteY4" fmla="*/ 350459 h 70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0918" h="700918">
                  <a:moveTo>
                    <a:pt x="0" y="350459"/>
                  </a:moveTo>
                  <a:cubicBezTo>
                    <a:pt x="0" y="156906"/>
                    <a:pt x="156906" y="0"/>
                    <a:pt x="350459" y="0"/>
                  </a:cubicBezTo>
                  <a:cubicBezTo>
                    <a:pt x="544012" y="0"/>
                    <a:pt x="700918" y="156906"/>
                    <a:pt x="700918" y="350459"/>
                  </a:cubicBezTo>
                  <a:cubicBezTo>
                    <a:pt x="700918" y="544012"/>
                    <a:pt x="544012" y="700918"/>
                    <a:pt x="350459" y="700918"/>
                  </a:cubicBezTo>
                  <a:cubicBezTo>
                    <a:pt x="156906" y="700918"/>
                    <a:pt x="0" y="544012"/>
                    <a:pt x="0" y="350459"/>
                  </a:cubicBezTo>
                  <a:close/>
                </a:path>
              </a:pathLst>
            </a:custGeom>
            <a:solidFill>
              <a:schemeClr val="bg1"/>
            </a:solidFill>
            <a:ln>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2172" tIns="112172" rIns="112172" bIns="112172" numCol="1" spcCol="1270" anchor="ctr" anchorCtr="0">
              <a:noAutofit/>
            </a:bodyPr>
            <a:lstStyle/>
            <a:p>
              <a:pPr marL="0" marR="0" lvl="0" indent="0" algn="ctr" defTabSz="666750" rtl="0" eaLnBrk="1" fontAlgn="auto" latinLnBrk="0" hangingPunct="1">
                <a:lnSpc>
                  <a:spcPct val="90000"/>
                </a:lnSpc>
                <a:spcBef>
                  <a:spcPct val="0"/>
                </a:spcBef>
                <a:spcAft>
                  <a:spcPct val="3500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p:txBody>
        </p:sp>
        <p:sp>
          <p:nvSpPr>
            <p:cNvPr id="13" name="Freeform: Shape 12">
              <a:extLst>
                <a:ext uri="{FF2B5EF4-FFF2-40B4-BE49-F238E27FC236}">
                  <a16:creationId xmlns:a16="http://schemas.microsoft.com/office/drawing/2014/main" id="{6755895D-2CAA-418C-B8E9-DB8C3AA6D90D}"/>
                </a:ext>
              </a:extLst>
            </p:cNvPr>
            <p:cNvSpPr/>
            <p:nvPr/>
          </p:nvSpPr>
          <p:spPr>
            <a:xfrm rot="19800000">
              <a:off x="10692495" y="3782772"/>
              <a:ext cx="274138" cy="2596"/>
            </a:xfrm>
            <a:custGeom>
              <a:avLst/>
              <a:gdLst>
                <a:gd name="connsiteX0" fmla="*/ 0 w 1638632"/>
                <a:gd name="connsiteY0" fmla="*/ 7761 h 15522"/>
                <a:gd name="connsiteX1" fmla="*/ 1638632 w 1638632"/>
                <a:gd name="connsiteY1" fmla="*/ 7761 h 15522"/>
              </a:gdLst>
              <a:ahLst/>
              <a:cxnLst>
                <a:cxn ang="0">
                  <a:pos x="connsiteX0" y="connsiteY0"/>
                </a:cxn>
                <a:cxn ang="0">
                  <a:pos x="connsiteX1" y="connsiteY1"/>
                </a:cxn>
              </a:cxnLst>
              <a:rect l="l" t="t" r="r" b="b"/>
              <a:pathLst>
                <a:path w="1638632" h="15522">
                  <a:moveTo>
                    <a:pt x="0" y="7761"/>
                  </a:moveTo>
                  <a:lnTo>
                    <a:pt x="1638632" y="7761"/>
                  </a:lnTo>
                </a:path>
              </a:pathLst>
            </a:custGeom>
            <a:noFill/>
            <a:ln w="10795">
              <a:solidFill>
                <a:schemeClr val="accent1"/>
              </a:solidFill>
              <a:prstDash val="sysDash"/>
              <a:tailEnd type="triangle" w="sm" len="sm"/>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791051" tIns="-33205" rIns="791049" bIns="-33205" numCol="1" spcCol="1270" anchor="ctr" anchorCtr="0">
              <a:noAutofit/>
            </a:bodyPr>
            <a:lstStyle/>
            <a:p>
              <a:pPr marL="0" marR="0" lvl="0" indent="0" algn="ctr" defTabSz="222250" rtl="0" eaLnBrk="1" fontAlgn="auto" latinLnBrk="0" hangingPunct="1">
                <a:lnSpc>
                  <a:spcPct val="90000"/>
                </a:lnSpc>
                <a:spcBef>
                  <a:spcPct val="0"/>
                </a:spcBef>
                <a:spcAft>
                  <a:spcPct val="35000"/>
                </a:spcAft>
                <a:buClrTx/>
                <a:buSzTx/>
                <a:buFontTx/>
                <a:buNone/>
                <a:tabLst/>
                <a:defRPr/>
              </a:pPr>
              <a:endParaRPr kumimoji="0" lang="en-US" sz="500" b="0" i="0" u="none" strike="noStrike" kern="1200" cap="none" spc="0" normalizeH="0" baseline="0" noProof="0">
                <a:ln>
                  <a:noFill/>
                </a:ln>
                <a:solidFill>
                  <a:srgbClr val="1A1A1A">
                    <a:hueOff val="0"/>
                    <a:satOff val="0"/>
                    <a:lumOff val="0"/>
                    <a:alphaOff val="0"/>
                  </a:srgbClr>
                </a:solidFill>
                <a:effectLst/>
                <a:uLnTx/>
                <a:uFillTx/>
                <a:latin typeface="Segoe UI"/>
                <a:ea typeface="+mn-ea"/>
                <a:cs typeface="+mn-cs"/>
              </a:endParaRPr>
            </a:p>
          </p:txBody>
        </p:sp>
        <p:sp>
          <p:nvSpPr>
            <p:cNvPr id="14" name="Freeform: Shape 13">
              <a:extLst>
                <a:ext uri="{FF2B5EF4-FFF2-40B4-BE49-F238E27FC236}">
                  <a16:creationId xmlns:a16="http://schemas.microsoft.com/office/drawing/2014/main" id="{CBAB5ACE-CA6B-41A3-BF2F-75AE03662288}"/>
                </a:ext>
              </a:extLst>
            </p:cNvPr>
            <p:cNvSpPr/>
            <p:nvPr/>
          </p:nvSpPr>
          <p:spPr>
            <a:xfrm rot="900000">
              <a:off x="10940414" y="3627589"/>
              <a:ext cx="117262" cy="117261"/>
            </a:xfrm>
            <a:custGeom>
              <a:avLst/>
              <a:gdLst>
                <a:gd name="connsiteX0" fmla="*/ 0 w 700918"/>
                <a:gd name="connsiteY0" fmla="*/ 350459 h 700918"/>
                <a:gd name="connsiteX1" fmla="*/ 350459 w 700918"/>
                <a:gd name="connsiteY1" fmla="*/ 0 h 700918"/>
                <a:gd name="connsiteX2" fmla="*/ 700918 w 700918"/>
                <a:gd name="connsiteY2" fmla="*/ 350459 h 700918"/>
                <a:gd name="connsiteX3" fmla="*/ 350459 w 700918"/>
                <a:gd name="connsiteY3" fmla="*/ 700918 h 700918"/>
                <a:gd name="connsiteX4" fmla="*/ 0 w 700918"/>
                <a:gd name="connsiteY4" fmla="*/ 350459 h 70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0918" h="700918">
                  <a:moveTo>
                    <a:pt x="0" y="350459"/>
                  </a:moveTo>
                  <a:cubicBezTo>
                    <a:pt x="0" y="156906"/>
                    <a:pt x="156906" y="0"/>
                    <a:pt x="350459" y="0"/>
                  </a:cubicBezTo>
                  <a:cubicBezTo>
                    <a:pt x="544012" y="0"/>
                    <a:pt x="700918" y="156906"/>
                    <a:pt x="700918" y="350459"/>
                  </a:cubicBezTo>
                  <a:cubicBezTo>
                    <a:pt x="700918" y="544012"/>
                    <a:pt x="544012" y="700918"/>
                    <a:pt x="350459" y="700918"/>
                  </a:cubicBezTo>
                  <a:cubicBezTo>
                    <a:pt x="156906" y="700918"/>
                    <a:pt x="0" y="544012"/>
                    <a:pt x="0" y="350459"/>
                  </a:cubicBezTo>
                  <a:close/>
                </a:path>
              </a:pathLst>
            </a:custGeom>
            <a:solidFill>
              <a:schemeClr val="bg1"/>
            </a:solidFill>
            <a:ln>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2172" tIns="112172" rIns="112172" bIns="112172" numCol="1" spcCol="1270" anchor="ctr" anchorCtr="0">
              <a:noAutofit/>
            </a:bodyPr>
            <a:lstStyle/>
            <a:p>
              <a:pPr marL="0" marR="0" lvl="0" indent="0" algn="ctr" defTabSz="666750" rtl="0" eaLnBrk="1" fontAlgn="auto" latinLnBrk="0" hangingPunct="1">
                <a:lnSpc>
                  <a:spcPct val="90000"/>
                </a:lnSpc>
                <a:spcBef>
                  <a:spcPct val="0"/>
                </a:spcBef>
                <a:spcAft>
                  <a:spcPct val="3500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p:txBody>
        </p:sp>
        <p:sp>
          <p:nvSpPr>
            <p:cNvPr id="51" name="Freeform: Shape 50">
              <a:extLst>
                <a:ext uri="{FF2B5EF4-FFF2-40B4-BE49-F238E27FC236}">
                  <a16:creationId xmlns:a16="http://schemas.microsoft.com/office/drawing/2014/main" id="{D1153D2D-2B0D-42F4-A99E-15E3A7045045}"/>
                </a:ext>
              </a:extLst>
            </p:cNvPr>
            <p:cNvSpPr/>
            <p:nvPr/>
          </p:nvSpPr>
          <p:spPr>
            <a:xfrm rot="19800000">
              <a:off x="10353533" y="3978471"/>
              <a:ext cx="274138" cy="2597"/>
            </a:xfrm>
            <a:custGeom>
              <a:avLst/>
              <a:gdLst>
                <a:gd name="connsiteX0" fmla="*/ 0 w 1638632"/>
                <a:gd name="connsiteY0" fmla="*/ 7761 h 15522"/>
                <a:gd name="connsiteX1" fmla="*/ 1638632 w 1638632"/>
                <a:gd name="connsiteY1" fmla="*/ 7761 h 15522"/>
              </a:gdLst>
              <a:ahLst/>
              <a:cxnLst>
                <a:cxn ang="0">
                  <a:pos x="connsiteX0" y="connsiteY0"/>
                </a:cxn>
                <a:cxn ang="0">
                  <a:pos x="connsiteX1" y="connsiteY1"/>
                </a:cxn>
              </a:cxnLst>
              <a:rect l="l" t="t" r="r" b="b"/>
              <a:pathLst>
                <a:path w="1638632" h="15522">
                  <a:moveTo>
                    <a:pt x="1638632" y="7761"/>
                  </a:moveTo>
                  <a:lnTo>
                    <a:pt x="0" y="7761"/>
                  </a:lnTo>
                </a:path>
              </a:pathLst>
            </a:custGeom>
            <a:noFill/>
            <a:ln w="10795">
              <a:solidFill>
                <a:schemeClr val="accent1"/>
              </a:solidFill>
              <a:prstDash val="sysDash"/>
              <a:tailEnd type="triangle" w="sm" len="sm"/>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791049" tIns="-33205" rIns="791052" bIns="-33204" numCol="1" spcCol="1270" anchor="ctr" anchorCtr="0">
              <a:noAutofit/>
            </a:bodyPr>
            <a:lstStyle/>
            <a:p>
              <a:pPr marL="0" marR="0" lvl="0" indent="0" algn="ctr" defTabSz="222250" rtl="0" eaLnBrk="1" fontAlgn="auto" latinLnBrk="0" hangingPunct="1">
                <a:lnSpc>
                  <a:spcPct val="90000"/>
                </a:lnSpc>
                <a:spcBef>
                  <a:spcPct val="0"/>
                </a:spcBef>
                <a:spcAft>
                  <a:spcPct val="35000"/>
                </a:spcAft>
                <a:buClrTx/>
                <a:buSzTx/>
                <a:buFontTx/>
                <a:buNone/>
                <a:tabLst/>
                <a:defRPr/>
              </a:pPr>
              <a:endParaRPr kumimoji="0" lang="en-US" sz="500" b="0" i="0" u="none" strike="noStrike" kern="1200" cap="none" spc="0" normalizeH="0" baseline="0" noProof="0">
                <a:ln>
                  <a:noFill/>
                </a:ln>
                <a:solidFill>
                  <a:srgbClr val="1A1A1A">
                    <a:hueOff val="0"/>
                    <a:satOff val="0"/>
                    <a:lumOff val="0"/>
                    <a:alphaOff val="0"/>
                  </a:srgbClr>
                </a:solidFill>
                <a:effectLst/>
                <a:uLnTx/>
                <a:uFillTx/>
                <a:latin typeface="Segoe UI"/>
                <a:ea typeface="+mn-ea"/>
                <a:cs typeface="+mn-cs"/>
              </a:endParaRPr>
            </a:p>
          </p:txBody>
        </p:sp>
        <p:sp>
          <p:nvSpPr>
            <p:cNvPr id="58" name="Freeform: Shape 57">
              <a:extLst>
                <a:ext uri="{FF2B5EF4-FFF2-40B4-BE49-F238E27FC236}">
                  <a16:creationId xmlns:a16="http://schemas.microsoft.com/office/drawing/2014/main" id="{002B7149-B9DF-48A6-8EA0-DA367B13DE87}"/>
                </a:ext>
              </a:extLst>
            </p:cNvPr>
            <p:cNvSpPr/>
            <p:nvPr/>
          </p:nvSpPr>
          <p:spPr>
            <a:xfrm rot="900000">
              <a:off x="10262489" y="4018989"/>
              <a:ext cx="117262" cy="117261"/>
            </a:xfrm>
            <a:custGeom>
              <a:avLst/>
              <a:gdLst>
                <a:gd name="connsiteX0" fmla="*/ 0 w 700918"/>
                <a:gd name="connsiteY0" fmla="*/ 350459 h 700918"/>
                <a:gd name="connsiteX1" fmla="*/ 350459 w 700918"/>
                <a:gd name="connsiteY1" fmla="*/ 0 h 700918"/>
                <a:gd name="connsiteX2" fmla="*/ 700918 w 700918"/>
                <a:gd name="connsiteY2" fmla="*/ 350459 h 700918"/>
                <a:gd name="connsiteX3" fmla="*/ 350459 w 700918"/>
                <a:gd name="connsiteY3" fmla="*/ 700918 h 700918"/>
                <a:gd name="connsiteX4" fmla="*/ 0 w 700918"/>
                <a:gd name="connsiteY4" fmla="*/ 350459 h 70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0918" h="700918">
                  <a:moveTo>
                    <a:pt x="0" y="350459"/>
                  </a:moveTo>
                  <a:cubicBezTo>
                    <a:pt x="0" y="156906"/>
                    <a:pt x="156906" y="0"/>
                    <a:pt x="350459" y="0"/>
                  </a:cubicBezTo>
                  <a:cubicBezTo>
                    <a:pt x="544012" y="0"/>
                    <a:pt x="700918" y="156906"/>
                    <a:pt x="700918" y="350459"/>
                  </a:cubicBezTo>
                  <a:cubicBezTo>
                    <a:pt x="700918" y="544012"/>
                    <a:pt x="544012" y="700918"/>
                    <a:pt x="350459" y="700918"/>
                  </a:cubicBezTo>
                  <a:cubicBezTo>
                    <a:pt x="156906" y="700918"/>
                    <a:pt x="0" y="544012"/>
                    <a:pt x="0" y="350459"/>
                  </a:cubicBezTo>
                  <a:close/>
                </a:path>
              </a:pathLst>
            </a:custGeom>
            <a:solidFill>
              <a:schemeClr val="bg1"/>
            </a:solidFill>
            <a:ln>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1697" tIns="121697" rIns="121697" bIns="121697" numCol="1" spcCol="1270" anchor="ctr" anchorCtr="0">
              <a:noAutofit/>
            </a:bodyPr>
            <a:lstStyle/>
            <a:p>
              <a:pPr marL="0" marR="0" lvl="0" indent="0" algn="ctr" defTabSz="1333500" rtl="0" eaLnBrk="1" fontAlgn="auto" latinLnBrk="0" hangingPunct="1">
                <a:lnSpc>
                  <a:spcPct val="90000"/>
                </a:lnSpc>
                <a:spcBef>
                  <a:spcPct val="0"/>
                </a:spcBef>
                <a:spcAft>
                  <a:spcPct val="35000"/>
                </a:spcAft>
                <a:buClrTx/>
                <a:buSzTx/>
                <a:buFontTx/>
                <a:buNone/>
                <a:tabLst/>
                <a:defRPr/>
              </a:pPr>
              <a:endParaRPr kumimoji="0" lang="en-US" sz="3000" b="0" i="0" u="none" strike="noStrike" kern="1200" cap="none" spc="0" normalizeH="0" baseline="0" noProof="0">
                <a:ln>
                  <a:noFill/>
                </a:ln>
                <a:solidFill>
                  <a:srgbClr val="FFFFFF"/>
                </a:solidFill>
                <a:effectLst/>
                <a:uLnTx/>
                <a:uFillTx/>
                <a:latin typeface="Segoe UI"/>
                <a:ea typeface="+mn-ea"/>
                <a:cs typeface="+mn-cs"/>
              </a:endParaRPr>
            </a:p>
          </p:txBody>
        </p:sp>
        <p:sp>
          <p:nvSpPr>
            <p:cNvPr id="59" name="Freeform: Shape 58">
              <a:extLst>
                <a:ext uri="{FF2B5EF4-FFF2-40B4-BE49-F238E27FC236}">
                  <a16:creationId xmlns:a16="http://schemas.microsoft.com/office/drawing/2014/main" id="{92F6EAFA-9CA5-41D2-8A29-6C7D70A5950E}"/>
                </a:ext>
              </a:extLst>
            </p:cNvPr>
            <p:cNvSpPr/>
            <p:nvPr/>
          </p:nvSpPr>
          <p:spPr>
            <a:xfrm rot="21150000">
              <a:off x="10328987" y="3906165"/>
              <a:ext cx="274138" cy="2597"/>
            </a:xfrm>
            <a:custGeom>
              <a:avLst/>
              <a:gdLst>
                <a:gd name="connsiteX0" fmla="*/ 0 w 1638632"/>
                <a:gd name="connsiteY0" fmla="*/ 7761 h 15522"/>
                <a:gd name="connsiteX1" fmla="*/ 1638632 w 1638632"/>
                <a:gd name="connsiteY1" fmla="*/ 7761 h 15522"/>
              </a:gdLst>
              <a:ahLst/>
              <a:cxnLst>
                <a:cxn ang="0">
                  <a:pos x="connsiteX0" y="connsiteY0"/>
                </a:cxn>
                <a:cxn ang="0">
                  <a:pos x="connsiteX1" y="connsiteY1"/>
                </a:cxn>
              </a:cxnLst>
              <a:rect l="l" t="t" r="r" b="b"/>
              <a:pathLst>
                <a:path w="1638632" h="15522">
                  <a:moveTo>
                    <a:pt x="1638632" y="7761"/>
                  </a:moveTo>
                  <a:lnTo>
                    <a:pt x="0" y="7761"/>
                  </a:lnTo>
                </a:path>
              </a:pathLst>
            </a:custGeom>
            <a:noFill/>
            <a:ln w="10795">
              <a:solidFill>
                <a:schemeClr val="accent1"/>
              </a:solidFill>
              <a:prstDash val="sysDash"/>
              <a:tailEnd type="triangle" w="sm" len="sm"/>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791049" tIns="-33205" rIns="791052" bIns="-33204" numCol="1" spcCol="1270" anchor="ctr" anchorCtr="0">
              <a:noAutofit/>
            </a:bodyPr>
            <a:lstStyle/>
            <a:p>
              <a:pPr marL="0" marR="0" lvl="0" indent="0" algn="ctr" defTabSz="222250" rtl="0" eaLnBrk="1" fontAlgn="auto" latinLnBrk="0" hangingPunct="1">
                <a:lnSpc>
                  <a:spcPct val="90000"/>
                </a:lnSpc>
                <a:spcBef>
                  <a:spcPct val="0"/>
                </a:spcBef>
                <a:spcAft>
                  <a:spcPct val="35000"/>
                </a:spcAft>
                <a:buClrTx/>
                <a:buSzTx/>
                <a:buFontTx/>
                <a:buNone/>
                <a:tabLst/>
                <a:defRPr/>
              </a:pPr>
              <a:endParaRPr kumimoji="0" lang="en-US" sz="500" b="0" i="0" u="none" strike="noStrike" kern="1200" cap="none" spc="0" normalizeH="0" baseline="0" noProof="0">
                <a:ln>
                  <a:noFill/>
                </a:ln>
                <a:solidFill>
                  <a:srgbClr val="1A1A1A">
                    <a:hueOff val="0"/>
                    <a:satOff val="0"/>
                    <a:lumOff val="0"/>
                    <a:alphaOff val="0"/>
                  </a:srgbClr>
                </a:solidFill>
                <a:effectLst/>
                <a:uLnTx/>
                <a:uFillTx/>
                <a:latin typeface="Segoe UI"/>
                <a:ea typeface="+mn-ea"/>
                <a:cs typeface="+mn-cs"/>
              </a:endParaRPr>
            </a:p>
          </p:txBody>
        </p:sp>
        <p:sp>
          <p:nvSpPr>
            <p:cNvPr id="60" name="Freeform: Shape 59">
              <a:extLst>
                <a:ext uri="{FF2B5EF4-FFF2-40B4-BE49-F238E27FC236}">
                  <a16:creationId xmlns:a16="http://schemas.microsoft.com/office/drawing/2014/main" id="{E93BC8D3-3EB0-42A3-95B8-688EBB942108}"/>
                </a:ext>
              </a:extLst>
            </p:cNvPr>
            <p:cNvSpPr/>
            <p:nvPr/>
          </p:nvSpPr>
          <p:spPr>
            <a:xfrm rot="900000">
              <a:off x="10213401" y="3874376"/>
              <a:ext cx="117262" cy="117261"/>
            </a:xfrm>
            <a:custGeom>
              <a:avLst/>
              <a:gdLst>
                <a:gd name="connsiteX0" fmla="*/ 0 w 700918"/>
                <a:gd name="connsiteY0" fmla="*/ 350459 h 700918"/>
                <a:gd name="connsiteX1" fmla="*/ 350459 w 700918"/>
                <a:gd name="connsiteY1" fmla="*/ 0 h 700918"/>
                <a:gd name="connsiteX2" fmla="*/ 700918 w 700918"/>
                <a:gd name="connsiteY2" fmla="*/ 350459 h 700918"/>
                <a:gd name="connsiteX3" fmla="*/ 350459 w 700918"/>
                <a:gd name="connsiteY3" fmla="*/ 700918 h 700918"/>
                <a:gd name="connsiteX4" fmla="*/ 0 w 700918"/>
                <a:gd name="connsiteY4" fmla="*/ 350459 h 70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0918" h="700918">
                  <a:moveTo>
                    <a:pt x="0" y="350459"/>
                  </a:moveTo>
                  <a:cubicBezTo>
                    <a:pt x="0" y="156906"/>
                    <a:pt x="156906" y="0"/>
                    <a:pt x="350459" y="0"/>
                  </a:cubicBezTo>
                  <a:cubicBezTo>
                    <a:pt x="544012" y="0"/>
                    <a:pt x="700918" y="156906"/>
                    <a:pt x="700918" y="350459"/>
                  </a:cubicBezTo>
                  <a:cubicBezTo>
                    <a:pt x="700918" y="544012"/>
                    <a:pt x="544012" y="700918"/>
                    <a:pt x="350459" y="700918"/>
                  </a:cubicBezTo>
                  <a:cubicBezTo>
                    <a:pt x="156906" y="700918"/>
                    <a:pt x="0" y="544012"/>
                    <a:pt x="0" y="350459"/>
                  </a:cubicBezTo>
                  <a:close/>
                </a:path>
              </a:pathLst>
            </a:custGeom>
            <a:solidFill>
              <a:schemeClr val="bg1"/>
            </a:solidFill>
            <a:ln>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1697" tIns="121697" rIns="121697" bIns="121697" numCol="1" spcCol="1270" anchor="ctr" anchorCtr="0">
              <a:noAutofit/>
            </a:bodyPr>
            <a:lstStyle/>
            <a:p>
              <a:pPr marL="0" marR="0" lvl="0" indent="0" algn="ctr" defTabSz="1333500" rtl="0" eaLnBrk="1" fontAlgn="auto" latinLnBrk="0" hangingPunct="1">
                <a:lnSpc>
                  <a:spcPct val="90000"/>
                </a:lnSpc>
                <a:spcBef>
                  <a:spcPct val="0"/>
                </a:spcBef>
                <a:spcAft>
                  <a:spcPct val="35000"/>
                </a:spcAft>
                <a:buClrTx/>
                <a:buSzTx/>
                <a:buFontTx/>
                <a:buNone/>
                <a:tabLst/>
                <a:defRPr/>
              </a:pPr>
              <a:endParaRPr kumimoji="0" lang="en-US" sz="3000" b="0" i="0" u="none" strike="noStrike" kern="1200" cap="none" spc="0" normalizeH="0" baseline="0" noProof="0">
                <a:ln>
                  <a:noFill/>
                </a:ln>
                <a:solidFill>
                  <a:srgbClr val="FFFFFF"/>
                </a:solidFill>
                <a:effectLst/>
                <a:uLnTx/>
                <a:uFillTx/>
                <a:latin typeface="Segoe UI"/>
                <a:ea typeface="+mn-ea"/>
                <a:cs typeface="+mn-cs"/>
              </a:endParaRPr>
            </a:p>
          </p:txBody>
        </p:sp>
        <p:sp>
          <p:nvSpPr>
            <p:cNvPr id="62" name="Freeform: Shape 61">
              <a:extLst>
                <a:ext uri="{FF2B5EF4-FFF2-40B4-BE49-F238E27FC236}">
                  <a16:creationId xmlns:a16="http://schemas.microsoft.com/office/drawing/2014/main" id="{F262553B-495B-4B2D-A89C-B58054FC9416}"/>
                </a:ext>
              </a:extLst>
            </p:cNvPr>
            <p:cNvSpPr/>
            <p:nvPr/>
          </p:nvSpPr>
          <p:spPr>
            <a:xfrm rot="900000">
              <a:off x="10333982" y="3829970"/>
              <a:ext cx="274138" cy="2597"/>
            </a:xfrm>
            <a:custGeom>
              <a:avLst/>
              <a:gdLst>
                <a:gd name="connsiteX0" fmla="*/ 0 w 1638632"/>
                <a:gd name="connsiteY0" fmla="*/ 7761 h 15522"/>
                <a:gd name="connsiteX1" fmla="*/ 1638632 w 1638632"/>
                <a:gd name="connsiteY1" fmla="*/ 7761 h 15522"/>
              </a:gdLst>
              <a:ahLst/>
              <a:cxnLst>
                <a:cxn ang="0">
                  <a:pos x="connsiteX0" y="connsiteY0"/>
                </a:cxn>
                <a:cxn ang="0">
                  <a:pos x="connsiteX1" y="connsiteY1"/>
                </a:cxn>
              </a:cxnLst>
              <a:rect l="l" t="t" r="r" b="b"/>
              <a:pathLst>
                <a:path w="1638632" h="15522">
                  <a:moveTo>
                    <a:pt x="1638632" y="7761"/>
                  </a:moveTo>
                  <a:lnTo>
                    <a:pt x="0" y="7761"/>
                  </a:lnTo>
                </a:path>
              </a:pathLst>
            </a:custGeom>
            <a:noFill/>
            <a:ln w="10795">
              <a:solidFill>
                <a:schemeClr val="accent1"/>
              </a:solidFill>
              <a:prstDash val="sysDash"/>
              <a:tailEnd type="triangle" w="sm" len="sm"/>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791050" tIns="-33204" rIns="791051" bIns="-33204" numCol="1" spcCol="1270" anchor="ctr" anchorCtr="0">
              <a:noAutofit/>
            </a:bodyPr>
            <a:lstStyle/>
            <a:p>
              <a:pPr marL="0" marR="0" lvl="0" indent="0" algn="ctr" defTabSz="222250" rtl="0" eaLnBrk="1" fontAlgn="auto" latinLnBrk="0" hangingPunct="1">
                <a:lnSpc>
                  <a:spcPct val="90000"/>
                </a:lnSpc>
                <a:spcBef>
                  <a:spcPct val="0"/>
                </a:spcBef>
                <a:spcAft>
                  <a:spcPct val="35000"/>
                </a:spcAft>
                <a:buClrTx/>
                <a:buSzTx/>
                <a:buFontTx/>
                <a:buNone/>
                <a:tabLst/>
                <a:defRPr/>
              </a:pPr>
              <a:endParaRPr kumimoji="0" lang="en-US" sz="500" b="0" i="0" u="none" strike="noStrike" kern="1200" cap="none" spc="0" normalizeH="0" baseline="0" noProof="0">
                <a:ln>
                  <a:noFill/>
                </a:ln>
                <a:solidFill>
                  <a:srgbClr val="1A1A1A">
                    <a:hueOff val="0"/>
                    <a:satOff val="0"/>
                    <a:lumOff val="0"/>
                    <a:alphaOff val="0"/>
                  </a:srgbClr>
                </a:solidFill>
                <a:effectLst/>
                <a:uLnTx/>
                <a:uFillTx/>
                <a:latin typeface="Segoe UI"/>
                <a:ea typeface="+mn-ea"/>
                <a:cs typeface="+mn-cs"/>
              </a:endParaRPr>
            </a:p>
          </p:txBody>
        </p:sp>
        <p:sp>
          <p:nvSpPr>
            <p:cNvPr id="63" name="Freeform: Shape 62">
              <a:extLst>
                <a:ext uri="{FF2B5EF4-FFF2-40B4-BE49-F238E27FC236}">
                  <a16:creationId xmlns:a16="http://schemas.microsoft.com/office/drawing/2014/main" id="{07270132-3489-4E79-8AA1-9528A02866B7}"/>
                </a:ext>
              </a:extLst>
            </p:cNvPr>
            <p:cNvSpPr/>
            <p:nvPr/>
          </p:nvSpPr>
          <p:spPr>
            <a:xfrm rot="900000">
              <a:off x="10223388" y="3721987"/>
              <a:ext cx="117262" cy="117261"/>
            </a:xfrm>
            <a:custGeom>
              <a:avLst/>
              <a:gdLst>
                <a:gd name="connsiteX0" fmla="*/ 0 w 700918"/>
                <a:gd name="connsiteY0" fmla="*/ 350459 h 700918"/>
                <a:gd name="connsiteX1" fmla="*/ 350459 w 700918"/>
                <a:gd name="connsiteY1" fmla="*/ 0 h 700918"/>
                <a:gd name="connsiteX2" fmla="*/ 700918 w 700918"/>
                <a:gd name="connsiteY2" fmla="*/ 350459 h 700918"/>
                <a:gd name="connsiteX3" fmla="*/ 350459 w 700918"/>
                <a:gd name="connsiteY3" fmla="*/ 700918 h 700918"/>
                <a:gd name="connsiteX4" fmla="*/ 0 w 700918"/>
                <a:gd name="connsiteY4" fmla="*/ 350459 h 70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0918" h="700918">
                  <a:moveTo>
                    <a:pt x="0" y="350459"/>
                  </a:moveTo>
                  <a:cubicBezTo>
                    <a:pt x="0" y="156906"/>
                    <a:pt x="156906" y="0"/>
                    <a:pt x="350459" y="0"/>
                  </a:cubicBezTo>
                  <a:cubicBezTo>
                    <a:pt x="544012" y="0"/>
                    <a:pt x="700918" y="156906"/>
                    <a:pt x="700918" y="350459"/>
                  </a:cubicBezTo>
                  <a:cubicBezTo>
                    <a:pt x="700918" y="544012"/>
                    <a:pt x="544012" y="700918"/>
                    <a:pt x="350459" y="700918"/>
                  </a:cubicBezTo>
                  <a:cubicBezTo>
                    <a:pt x="156906" y="700918"/>
                    <a:pt x="0" y="544012"/>
                    <a:pt x="0" y="350459"/>
                  </a:cubicBezTo>
                  <a:close/>
                </a:path>
              </a:pathLst>
            </a:custGeom>
            <a:solidFill>
              <a:schemeClr val="bg1"/>
            </a:solidFill>
            <a:ln>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1697" tIns="121697" rIns="121697" bIns="121697" numCol="1" spcCol="1270" anchor="ctr" anchorCtr="0">
              <a:noAutofit/>
            </a:bodyPr>
            <a:lstStyle/>
            <a:p>
              <a:pPr marL="0" marR="0" lvl="0" indent="0" algn="ctr" defTabSz="1333500" rtl="0" eaLnBrk="1" fontAlgn="auto" latinLnBrk="0" hangingPunct="1">
                <a:lnSpc>
                  <a:spcPct val="90000"/>
                </a:lnSpc>
                <a:spcBef>
                  <a:spcPct val="0"/>
                </a:spcBef>
                <a:spcAft>
                  <a:spcPct val="35000"/>
                </a:spcAft>
                <a:buClrTx/>
                <a:buSzTx/>
                <a:buFontTx/>
                <a:buNone/>
                <a:tabLst/>
                <a:defRPr/>
              </a:pPr>
              <a:endParaRPr kumimoji="0" lang="en-US" sz="3000" b="0" i="0" u="none" strike="noStrike" kern="1200" cap="none" spc="0" normalizeH="0" baseline="0" noProof="0">
                <a:ln>
                  <a:noFill/>
                </a:ln>
                <a:solidFill>
                  <a:srgbClr val="FFFFFF"/>
                </a:solidFill>
                <a:effectLst/>
                <a:uLnTx/>
                <a:uFillTx/>
                <a:latin typeface="Segoe UI"/>
                <a:ea typeface="+mn-ea"/>
                <a:cs typeface="+mn-cs"/>
              </a:endParaRPr>
            </a:p>
          </p:txBody>
        </p:sp>
        <p:sp>
          <p:nvSpPr>
            <p:cNvPr id="64" name="Freeform: Shape 63">
              <a:extLst>
                <a:ext uri="{FF2B5EF4-FFF2-40B4-BE49-F238E27FC236}">
                  <a16:creationId xmlns:a16="http://schemas.microsoft.com/office/drawing/2014/main" id="{B1554B33-2B6A-4C79-9C94-9198299A5861}"/>
                </a:ext>
              </a:extLst>
            </p:cNvPr>
            <p:cNvSpPr/>
            <p:nvPr/>
          </p:nvSpPr>
          <p:spPr>
            <a:xfrm rot="2250000">
              <a:off x="10367754" y="3761486"/>
              <a:ext cx="274138" cy="2597"/>
            </a:xfrm>
            <a:custGeom>
              <a:avLst/>
              <a:gdLst>
                <a:gd name="connsiteX0" fmla="*/ 0 w 1638632"/>
                <a:gd name="connsiteY0" fmla="*/ 7761 h 15522"/>
                <a:gd name="connsiteX1" fmla="*/ 1638632 w 1638632"/>
                <a:gd name="connsiteY1" fmla="*/ 7761 h 15522"/>
              </a:gdLst>
              <a:ahLst/>
              <a:cxnLst>
                <a:cxn ang="0">
                  <a:pos x="connsiteX0" y="connsiteY0"/>
                </a:cxn>
                <a:cxn ang="0">
                  <a:pos x="connsiteX1" y="connsiteY1"/>
                </a:cxn>
              </a:cxnLst>
              <a:rect l="l" t="t" r="r" b="b"/>
              <a:pathLst>
                <a:path w="1638632" h="15522">
                  <a:moveTo>
                    <a:pt x="1638632" y="7761"/>
                  </a:moveTo>
                  <a:lnTo>
                    <a:pt x="0" y="7761"/>
                  </a:lnTo>
                </a:path>
              </a:pathLst>
            </a:custGeom>
            <a:noFill/>
            <a:ln w="10795">
              <a:solidFill>
                <a:schemeClr val="accent1"/>
              </a:solidFill>
              <a:prstDash val="sysDash"/>
              <a:tailEnd type="triangle" w="sm" len="sm"/>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791050" tIns="-33204" rIns="791051" bIns="-33205" numCol="1" spcCol="1270" anchor="ctr" anchorCtr="0">
              <a:noAutofit/>
            </a:bodyPr>
            <a:lstStyle/>
            <a:p>
              <a:pPr marL="0" marR="0" lvl="0" indent="0" algn="ctr" defTabSz="222250" rtl="0" eaLnBrk="1" fontAlgn="auto" latinLnBrk="0" hangingPunct="1">
                <a:lnSpc>
                  <a:spcPct val="90000"/>
                </a:lnSpc>
                <a:spcBef>
                  <a:spcPct val="0"/>
                </a:spcBef>
                <a:spcAft>
                  <a:spcPct val="35000"/>
                </a:spcAft>
                <a:buClrTx/>
                <a:buSzTx/>
                <a:buFontTx/>
                <a:buNone/>
                <a:tabLst/>
                <a:defRPr/>
              </a:pPr>
              <a:endParaRPr kumimoji="0" lang="en-US" sz="500" b="0" i="0" u="none" strike="noStrike" kern="1200" cap="none" spc="0" normalizeH="0" baseline="0" noProof="0">
                <a:ln>
                  <a:noFill/>
                </a:ln>
                <a:solidFill>
                  <a:srgbClr val="1A1A1A">
                    <a:hueOff val="0"/>
                    <a:satOff val="0"/>
                    <a:lumOff val="0"/>
                    <a:alphaOff val="0"/>
                  </a:srgbClr>
                </a:solidFill>
                <a:effectLst/>
                <a:uLnTx/>
                <a:uFillTx/>
                <a:latin typeface="Segoe UI"/>
                <a:ea typeface="+mn-ea"/>
                <a:cs typeface="+mn-cs"/>
              </a:endParaRPr>
            </a:p>
          </p:txBody>
        </p:sp>
        <p:sp>
          <p:nvSpPr>
            <p:cNvPr id="65" name="Freeform: Shape 64">
              <a:extLst>
                <a:ext uri="{FF2B5EF4-FFF2-40B4-BE49-F238E27FC236}">
                  <a16:creationId xmlns:a16="http://schemas.microsoft.com/office/drawing/2014/main" id="{83FD435B-9A90-4FD6-A932-81AD1B52BF97}"/>
                </a:ext>
              </a:extLst>
            </p:cNvPr>
            <p:cNvSpPr/>
            <p:nvPr/>
          </p:nvSpPr>
          <p:spPr>
            <a:xfrm rot="900000">
              <a:off x="10290934" y="3585020"/>
              <a:ext cx="117262" cy="117261"/>
            </a:xfrm>
            <a:custGeom>
              <a:avLst/>
              <a:gdLst>
                <a:gd name="connsiteX0" fmla="*/ 0 w 700918"/>
                <a:gd name="connsiteY0" fmla="*/ 350459 h 700918"/>
                <a:gd name="connsiteX1" fmla="*/ 350459 w 700918"/>
                <a:gd name="connsiteY1" fmla="*/ 0 h 700918"/>
                <a:gd name="connsiteX2" fmla="*/ 700918 w 700918"/>
                <a:gd name="connsiteY2" fmla="*/ 350459 h 700918"/>
                <a:gd name="connsiteX3" fmla="*/ 350459 w 700918"/>
                <a:gd name="connsiteY3" fmla="*/ 700918 h 700918"/>
                <a:gd name="connsiteX4" fmla="*/ 0 w 700918"/>
                <a:gd name="connsiteY4" fmla="*/ 350459 h 70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0918" h="700918">
                  <a:moveTo>
                    <a:pt x="0" y="350459"/>
                  </a:moveTo>
                  <a:cubicBezTo>
                    <a:pt x="0" y="156906"/>
                    <a:pt x="156906" y="0"/>
                    <a:pt x="350459" y="0"/>
                  </a:cubicBezTo>
                  <a:cubicBezTo>
                    <a:pt x="544012" y="0"/>
                    <a:pt x="700918" y="156906"/>
                    <a:pt x="700918" y="350459"/>
                  </a:cubicBezTo>
                  <a:cubicBezTo>
                    <a:pt x="700918" y="544012"/>
                    <a:pt x="544012" y="700918"/>
                    <a:pt x="350459" y="700918"/>
                  </a:cubicBezTo>
                  <a:cubicBezTo>
                    <a:pt x="156906" y="700918"/>
                    <a:pt x="0" y="544012"/>
                    <a:pt x="0" y="350459"/>
                  </a:cubicBezTo>
                  <a:close/>
                </a:path>
              </a:pathLst>
            </a:custGeom>
            <a:solidFill>
              <a:schemeClr val="bg1"/>
            </a:solidFill>
            <a:ln>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1697" tIns="121697" rIns="121697" bIns="121697" numCol="1" spcCol="1270" anchor="ctr" anchorCtr="0">
              <a:noAutofit/>
            </a:bodyPr>
            <a:lstStyle/>
            <a:p>
              <a:pPr marL="0" marR="0" lvl="0" indent="0" algn="ctr" defTabSz="1333500" rtl="0" eaLnBrk="1" fontAlgn="auto" latinLnBrk="0" hangingPunct="1">
                <a:lnSpc>
                  <a:spcPct val="90000"/>
                </a:lnSpc>
                <a:spcBef>
                  <a:spcPct val="0"/>
                </a:spcBef>
                <a:spcAft>
                  <a:spcPct val="35000"/>
                </a:spcAft>
                <a:buClrTx/>
                <a:buSzTx/>
                <a:buFontTx/>
                <a:buNone/>
                <a:tabLst/>
                <a:defRPr/>
              </a:pPr>
              <a:endParaRPr kumimoji="0" lang="en-US" sz="3000" b="0" i="0" u="none" strike="noStrike" kern="1200" cap="none" spc="0" normalizeH="0" baseline="0" noProof="0">
                <a:ln>
                  <a:noFill/>
                </a:ln>
                <a:solidFill>
                  <a:srgbClr val="FFFFFF"/>
                </a:solidFill>
                <a:effectLst/>
                <a:uLnTx/>
                <a:uFillTx/>
                <a:latin typeface="Segoe UI"/>
                <a:ea typeface="+mn-ea"/>
                <a:cs typeface="+mn-cs"/>
              </a:endParaRPr>
            </a:p>
          </p:txBody>
        </p:sp>
        <p:sp>
          <p:nvSpPr>
            <p:cNvPr id="66" name="Freeform: Shape 65">
              <a:extLst>
                <a:ext uri="{FF2B5EF4-FFF2-40B4-BE49-F238E27FC236}">
                  <a16:creationId xmlns:a16="http://schemas.microsoft.com/office/drawing/2014/main" id="{52C927CD-0246-4D11-9603-ACE852D4FE46}"/>
                </a:ext>
              </a:extLst>
            </p:cNvPr>
            <p:cNvSpPr/>
            <p:nvPr/>
          </p:nvSpPr>
          <p:spPr>
            <a:xfrm rot="3600000">
              <a:off x="10425164" y="3711141"/>
              <a:ext cx="274137" cy="2597"/>
            </a:xfrm>
            <a:custGeom>
              <a:avLst/>
              <a:gdLst>
                <a:gd name="connsiteX0" fmla="*/ 0 w 1638632"/>
                <a:gd name="connsiteY0" fmla="*/ 7761 h 15522"/>
                <a:gd name="connsiteX1" fmla="*/ 1638632 w 1638632"/>
                <a:gd name="connsiteY1" fmla="*/ 7761 h 15522"/>
              </a:gdLst>
              <a:ahLst/>
              <a:cxnLst>
                <a:cxn ang="0">
                  <a:pos x="connsiteX0" y="connsiteY0"/>
                </a:cxn>
                <a:cxn ang="0">
                  <a:pos x="connsiteX1" y="connsiteY1"/>
                </a:cxn>
              </a:cxnLst>
              <a:rect l="l" t="t" r="r" b="b"/>
              <a:pathLst>
                <a:path w="1638632" h="15522">
                  <a:moveTo>
                    <a:pt x="1638632" y="7761"/>
                  </a:moveTo>
                  <a:lnTo>
                    <a:pt x="0" y="7761"/>
                  </a:lnTo>
                </a:path>
              </a:pathLst>
            </a:custGeom>
            <a:noFill/>
            <a:ln w="10795">
              <a:solidFill>
                <a:schemeClr val="accent1"/>
              </a:solidFill>
              <a:prstDash val="sysDash"/>
              <a:tailEnd type="triangle" w="sm" len="sm"/>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791049" tIns="-33205" rIns="791051" bIns="-33204" numCol="1" spcCol="1270" anchor="ctr" anchorCtr="0">
              <a:noAutofit/>
            </a:bodyPr>
            <a:lstStyle/>
            <a:p>
              <a:pPr marL="0" marR="0" lvl="0" indent="0" algn="ctr" defTabSz="222250" rtl="0" eaLnBrk="1" fontAlgn="auto" latinLnBrk="0" hangingPunct="1">
                <a:lnSpc>
                  <a:spcPct val="90000"/>
                </a:lnSpc>
                <a:spcBef>
                  <a:spcPct val="0"/>
                </a:spcBef>
                <a:spcAft>
                  <a:spcPct val="35000"/>
                </a:spcAft>
                <a:buClrTx/>
                <a:buSzTx/>
                <a:buFontTx/>
                <a:buNone/>
                <a:tabLst/>
                <a:defRPr/>
              </a:pPr>
              <a:endParaRPr kumimoji="0" lang="en-US" sz="500" b="0" i="0" u="none" strike="noStrike" kern="1200" cap="none" spc="0" normalizeH="0" baseline="0" noProof="0">
                <a:ln>
                  <a:noFill/>
                </a:ln>
                <a:solidFill>
                  <a:srgbClr val="1A1A1A">
                    <a:hueOff val="0"/>
                    <a:satOff val="0"/>
                    <a:lumOff val="0"/>
                    <a:alphaOff val="0"/>
                  </a:srgbClr>
                </a:solidFill>
                <a:effectLst/>
                <a:uLnTx/>
                <a:uFillTx/>
                <a:latin typeface="Segoe UI"/>
                <a:ea typeface="+mn-ea"/>
                <a:cs typeface="+mn-cs"/>
              </a:endParaRPr>
            </a:p>
          </p:txBody>
        </p:sp>
        <p:sp>
          <p:nvSpPr>
            <p:cNvPr id="86" name="Freeform: Shape 85">
              <a:extLst>
                <a:ext uri="{FF2B5EF4-FFF2-40B4-BE49-F238E27FC236}">
                  <a16:creationId xmlns:a16="http://schemas.microsoft.com/office/drawing/2014/main" id="{A4F7B0F2-6DCD-464D-85A2-39B9AFA00F32}"/>
                </a:ext>
              </a:extLst>
            </p:cNvPr>
            <p:cNvSpPr/>
            <p:nvPr/>
          </p:nvSpPr>
          <p:spPr>
            <a:xfrm rot="900000">
              <a:off x="10405752" y="3484327"/>
              <a:ext cx="117262" cy="117261"/>
            </a:xfrm>
            <a:custGeom>
              <a:avLst/>
              <a:gdLst>
                <a:gd name="connsiteX0" fmla="*/ 0 w 700918"/>
                <a:gd name="connsiteY0" fmla="*/ 350459 h 700918"/>
                <a:gd name="connsiteX1" fmla="*/ 350459 w 700918"/>
                <a:gd name="connsiteY1" fmla="*/ 0 h 700918"/>
                <a:gd name="connsiteX2" fmla="*/ 700918 w 700918"/>
                <a:gd name="connsiteY2" fmla="*/ 350459 h 700918"/>
                <a:gd name="connsiteX3" fmla="*/ 350459 w 700918"/>
                <a:gd name="connsiteY3" fmla="*/ 700918 h 700918"/>
                <a:gd name="connsiteX4" fmla="*/ 0 w 700918"/>
                <a:gd name="connsiteY4" fmla="*/ 350459 h 70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0918" h="700918">
                  <a:moveTo>
                    <a:pt x="0" y="350459"/>
                  </a:moveTo>
                  <a:cubicBezTo>
                    <a:pt x="0" y="156906"/>
                    <a:pt x="156906" y="0"/>
                    <a:pt x="350459" y="0"/>
                  </a:cubicBezTo>
                  <a:cubicBezTo>
                    <a:pt x="544012" y="0"/>
                    <a:pt x="700918" y="156906"/>
                    <a:pt x="700918" y="350459"/>
                  </a:cubicBezTo>
                  <a:cubicBezTo>
                    <a:pt x="700918" y="544012"/>
                    <a:pt x="544012" y="700918"/>
                    <a:pt x="350459" y="700918"/>
                  </a:cubicBezTo>
                  <a:cubicBezTo>
                    <a:pt x="156906" y="700918"/>
                    <a:pt x="0" y="544012"/>
                    <a:pt x="0" y="350459"/>
                  </a:cubicBezTo>
                  <a:close/>
                </a:path>
              </a:pathLst>
            </a:custGeom>
            <a:solidFill>
              <a:schemeClr val="bg1"/>
            </a:solidFill>
            <a:ln>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1697" tIns="121697" rIns="121697" bIns="121697" numCol="1" spcCol="1270" anchor="ctr" anchorCtr="0">
              <a:noAutofit/>
            </a:bodyPr>
            <a:lstStyle/>
            <a:p>
              <a:pPr marL="0" marR="0" lvl="0" indent="0" algn="ctr" defTabSz="1333500" rtl="0" eaLnBrk="1" fontAlgn="auto" latinLnBrk="0" hangingPunct="1">
                <a:lnSpc>
                  <a:spcPct val="90000"/>
                </a:lnSpc>
                <a:spcBef>
                  <a:spcPct val="0"/>
                </a:spcBef>
                <a:spcAft>
                  <a:spcPct val="35000"/>
                </a:spcAft>
                <a:buClrTx/>
                <a:buSzTx/>
                <a:buFontTx/>
                <a:buNone/>
                <a:tabLst/>
                <a:defRPr/>
              </a:pPr>
              <a:endParaRPr kumimoji="0" lang="en-US" sz="3000" b="0" i="0" u="none" strike="noStrike" kern="1200" cap="none" spc="0" normalizeH="0" baseline="0" noProof="0">
                <a:ln>
                  <a:noFill/>
                </a:ln>
                <a:solidFill>
                  <a:srgbClr val="FFFFFF"/>
                </a:solidFill>
                <a:effectLst/>
                <a:uLnTx/>
                <a:uFillTx/>
                <a:latin typeface="Segoe UI"/>
                <a:ea typeface="+mn-ea"/>
                <a:cs typeface="+mn-cs"/>
              </a:endParaRPr>
            </a:p>
          </p:txBody>
        </p:sp>
        <p:sp>
          <p:nvSpPr>
            <p:cNvPr id="87" name="Freeform: Shape 86">
              <a:extLst>
                <a:ext uri="{FF2B5EF4-FFF2-40B4-BE49-F238E27FC236}">
                  <a16:creationId xmlns:a16="http://schemas.microsoft.com/office/drawing/2014/main" id="{A1A21139-E1AA-4105-8463-DD54FF5EF64B}"/>
                </a:ext>
              </a:extLst>
            </p:cNvPr>
            <p:cNvSpPr/>
            <p:nvPr/>
          </p:nvSpPr>
          <p:spPr>
            <a:xfrm rot="4950000">
              <a:off x="10497471" y="3686596"/>
              <a:ext cx="274137" cy="2597"/>
            </a:xfrm>
            <a:custGeom>
              <a:avLst/>
              <a:gdLst>
                <a:gd name="connsiteX0" fmla="*/ 0 w 1638632"/>
                <a:gd name="connsiteY0" fmla="*/ 7761 h 15522"/>
                <a:gd name="connsiteX1" fmla="*/ 1638632 w 1638632"/>
                <a:gd name="connsiteY1" fmla="*/ 7761 h 15522"/>
              </a:gdLst>
              <a:ahLst/>
              <a:cxnLst>
                <a:cxn ang="0">
                  <a:pos x="connsiteX0" y="connsiteY0"/>
                </a:cxn>
                <a:cxn ang="0">
                  <a:pos x="connsiteX1" y="connsiteY1"/>
                </a:cxn>
              </a:cxnLst>
              <a:rect l="l" t="t" r="r" b="b"/>
              <a:pathLst>
                <a:path w="1638632" h="15522">
                  <a:moveTo>
                    <a:pt x="1638632" y="7761"/>
                  </a:moveTo>
                  <a:lnTo>
                    <a:pt x="0" y="7761"/>
                  </a:lnTo>
                </a:path>
              </a:pathLst>
            </a:custGeom>
            <a:noFill/>
            <a:ln w="10795">
              <a:solidFill>
                <a:schemeClr val="accent1"/>
              </a:solidFill>
              <a:prstDash val="sysDash"/>
              <a:tailEnd type="triangle" w="sm" len="sm"/>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791050" tIns="-33204" rIns="791050" bIns="-33205" numCol="1" spcCol="1270" anchor="ctr" anchorCtr="0">
              <a:noAutofit/>
            </a:bodyPr>
            <a:lstStyle/>
            <a:p>
              <a:pPr marL="0" marR="0" lvl="0" indent="0" algn="ctr" defTabSz="222250" rtl="0" eaLnBrk="1" fontAlgn="auto" latinLnBrk="0" hangingPunct="1">
                <a:lnSpc>
                  <a:spcPct val="90000"/>
                </a:lnSpc>
                <a:spcBef>
                  <a:spcPct val="0"/>
                </a:spcBef>
                <a:spcAft>
                  <a:spcPct val="35000"/>
                </a:spcAft>
                <a:buClrTx/>
                <a:buSzTx/>
                <a:buFontTx/>
                <a:buNone/>
                <a:tabLst/>
                <a:defRPr/>
              </a:pPr>
              <a:endParaRPr kumimoji="0" lang="en-US" sz="500" b="0" i="0" u="none" strike="noStrike" kern="1200" cap="none" spc="0" normalizeH="0" baseline="0" noProof="0">
                <a:ln>
                  <a:noFill/>
                </a:ln>
                <a:solidFill>
                  <a:srgbClr val="1A1A1A">
                    <a:hueOff val="0"/>
                    <a:satOff val="0"/>
                    <a:lumOff val="0"/>
                    <a:alphaOff val="0"/>
                  </a:srgbClr>
                </a:solidFill>
                <a:effectLst/>
                <a:uLnTx/>
                <a:uFillTx/>
                <a:latin typeface="Segoe UI"/>
                <a:ea typeface="+mn-ea"/>
                <a:cs typeface="+mn-cs"/>
              </a:endParaRPr>
            </a:p>
          </p:txBody>
        </p:sp>
        <p:sp>
          <p:nvSpPr>
            <p:cNvPr id="88" name="Freeform: Shape 87">
              <a:extLst>
                <a:ext uri="{FF2B5EF4-FFF2-40B4-BE49-F238E27FC236}">
                  <a16:creationId xmlns:a16="http://schemas.microsoft.com/office/drawing/2014/main" id="{6E8C1D5D-5BBC-4F03-9A44-DC05682065E2}"/>
                </a:ext>
              </a:extLst>
            </p:cNvPr>
            <p:cNvSpPr/>
            <p:nvPr/>
          </p:nvSpPr>
          <p:spPr>
            <a:xfrm rot="900000">
              <a:off x="10550365" y="3435239"/>
              <a:ext cx="117262" cy="117261"/>
            </a:xfrm>
            <a:custGeom>
              <a:avLst/>
              <a:gdLst>
                <a:gd name="connsiteX0" fmla="*/ 0 w 700918"/>
                <a:gd name="connsiteY0" fmla="*/ 350459 h 700918"/>
                <a:gd name="connsiteX1" fmla="*/ 350459 w 700918"/>
                <a:gd name="connsiteY1" fmla="*/ 0 h 700918"/>
                <a:gd name="connsiteX2" fmla="*/ 700918 w 700918"/>
                <a:gd name="connsiteY2" fmla="*/ 350459 h 700918"/>
                <a:gd name="connsiteX3" fmla="*/ 350459 w 700918"/>
                <a:gd name="connsiteY3" fmla="*/ 700918 h 700918"/>
                <a:gd name="connsiteX4" fmla="*/ 0 w 700918"/>
                <a:gd name="connsiteY4" fmla="*/ 350459 h 70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0918" h="700918">
                  <a:moveTo>
                    <a:pt x="0" y="350459"/>
                  </a:moveTo>
                  <a:cubicBezTo>
                    <a:pt x="0" y="156906"/>
                    <a:pt x="156906" y="0"/>
                    <a:pt x="350459" y="0"/>
                  </a:cubicBezTo>
                  <a:cubicBezTo>
                    <a:pt x="544012" y="0"/>
                    <a:pt x="700918" y="156906"/>
                    <a:pt x="700918" y="350459"/>
                  </a:cubicBezTo>
                  <a:cubicBezTo>
                    <a:pt x="700918" y="544012"/>
                    <a:pt x="544012" y="700918"/>
                    <a:pt x="350459" y="700918"/>
                  </a:cubicBezTo>
                  <a:cubicBezTo>
                    <a:pt x="156906" y="700918"/>
                    <a:pt x="0" y="544012"/>
                    <a:pt x="0" y="350459"/>
                  </a:cubicBezTo>
                  <a:close/>
                </a:path>
              </a:pathLst>
            </a:custGeom>
            <a:solidFill>
              <a:schemeClr val="bg1"/>
            </a:solidFill>
            <a:ln>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1697" tIns="121697" rIns="121697" bIns="121697" numCol="1" spcCol="1270" anchor="ctr" anchorCtr="0">
              <a:noAutofit/>
            </a:bodyPr>
            <a:lstStyle/>
            <a:p>
              <a:pPr marL="0" marR="0" lvl="0" indent="0" algn="ctr" defTabSz="1333500" rtl="0" eaLnBrk="1" fontAlgn="auto" latinLnBrk="0" hangingPunct="1">
                <a:lnSpc>
                  <a:spcPct val="90000"/>
                </a:lnSpc>
                <a:spcBef>
                  <a:spcPct val="0"/>
                </a:spcBef>
                <a:spcAft>
                  <a:spcPct val="35000"/>
                </a:spcAft>
                <a:buClrTx/>
                <a:buSzTx/>
                <a:buFontTx/>
                <a:buNone/>
                <a:tabLst/>
                <a:defRPr/>
              </a:pPr>
              <a:endParaRPr kumimoji="0" lang="en-US" sz="3000" b="0" i="0" u="none" strike="noStrike" kern="1200" cap="none" spc="0" normalizeH="0" baseline="0" noProof="0">
                <a:ln>
                  <a:noFill/>
                </a:ln>
                <a:solidFill>
                  <a:srgbClr val="FFFFFF"/>
                </a:solidFill>
                <a:effectLst/>
                <a:uLnTx/>
                <a:uFillTx/>
                <a:latin typeface="Segoe UI"/>
                <a:ea typeface="+mn-ea"/>
                <a:cs typeface="+mn-cs"/>
              </a:endParaRPr>
            </a:p>
          </p:txBody>
        </p:sp>
        <p:sp>
          <p:nvSpPr>
            <p:cNvPr id="121" name="Freeform: Shape 120">
              <a:extLst>
                <a:ext uri="{FF2B5EF4-FFF2-40B4-BE49-F238E27FC236}">
                  <a16:creationId xmlns:a16="http://schemas.microsoft.com/office/drawing/2014/main" id="{978EB6C9-3C4F-4019-99F8-C2E214944847}"/>
                </a:ext>
              </a:extLst>
            </p:cNvPr>
            <p:cNvSpPr/>
            <p:nvPr/>
          </p:nvSpPr>
          <p:spPr>
            <a:xfrm rot="19834876">
              <a:off x="10695195" y="4231387"/>
              <a:ext cx="117262" cy="117261"/>
            </a:xfrm>
            <a:custGeom>
              <a:avLst/>
              <a:gdLst>
                <a:gd name="connsiteX0" fmla="*/ 0 w 700918"/>
                <a:gd name="connsiteY0" fmla="*/ 350459 h 700918"/>
                <a:gd name="connsiteX1" fmla="*/ 350459 w 700918"/>
                <a:gd name="connsiteY1" fmla="*/ 0 h 700918"/>
                <a:gd name="connsiteX2" fmla="*/ 700918 w 700918"/>
                <a:gd name="connsiteY2" fmla="*/ 350459 h 700918"/>
                <a:gd name="connsiteX3" fmla="*/ 350459 w 700918"/>
                <a:gd name="connsiteY3" fmla="*/ 700918 h 700918"/>
                <a:gd name="connsiteX4" fmla="*/ 0 w 700918"/>
                <a:gd name="connsiteY4" fmla="*/ 350459 h 70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0918" h="700918">
                  <a:moveTo>
                    <a:pt x="0" y="350459"/>
                  </a:moveTo>
                  <a:cubicBezTo>
                    <a:pt x="0" y="156906"/>
                    <a:pt x="156906" y="0"/>
                    <a:pt x="350459" y="0"/>
                  </a:cubicBezTo>
                  <a:cubicBezTo>
                    <a:pt x="544012" y="0"/>
                    <a:pt x="700918" y="156906"/>
                    <a:pt x="700918" y="350459"/>
                  </a:cubicBezTo>
                  <a:cubicBezTo>
                    <a:pt x="700918" y="544012"/>
                    <a:pt x="544012" y="700918"/>
                    <a:pt x="350459" y="700918"/>
                  </a:cubicBezTo>
                  <a:cubicBezTo>
                    <a:pt x="156906" y="700918"/>
                    <a:pt x="0" y="544012"/>
                    <a:pt x="0" y="350459"/>
                  </a:cubicBezTo>
                  <a:close/>
                </a:path>
              </a:pathLst>
            </a:custGeom>
            <a:solidFill>
              <a:schemeClr val="bg1"/>
            </a:solidFill>
            <a:ln>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2172" tIns="112172" rIns="112172" bIns="112172" numCol="1" spcCol="1270" anchor="ctr" anchorCtr="0">
              <a:noAutofit/>
            </a:bodyPr>
            <a:lstStyle/>
            <a:p>
              <a:pPr marL="0" marR="0" lvl="0" indent="0" algn="ctr" defTabSz="666750" rtl="0" eaLnBrk="1" fontAlgn="auto" latinLnBrk="0" hangingPunct="1">
                <a:lnSpc>
                  <a:spcPct val="90000"/>
                </a:lnSpc>
                <a:spcBef>
                  <a:spcPct val="0"/>
                </a:spcBef>
                <a:spcAft>
                  <a:spcPct val="3500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p:txBody>
        </p:sp>
        <p:sp>
          <p:nvSpPr>
            <p:cNvPr id="124" name="Freeform: Shape 123">
              <a:extLst>
                <a:ext uri="{FF2B5EF4-FFF2-40B4-BE49-F238E27FC236}">
                  <a16:creationId xmlns:a16="http://schemas.microsoft.com/office/drawing/2014/main" id="{B8FF20AA-1F6F-4CC4-A444-CED95BEB0C68}"/>
                </a:ext>
              </a:extLst>
            </p:cNvPr>
            <p:cNvSpPr/>
            <p:nvPr/>
          </p:nvSpPr>
          <p:spPr>
            <a:xfrm rot="18450000">
              <a:off x="10735891" y="4133460"/>
              <a:ext cx="274137" cy="2596"/>
            </a:xfrm>
            <a:custGeom>
              <a:avLst/>
              <a:gdLst>
                <a:gd name="connsiteX0" fmla="*/ 0 w 1638632"/>
                <a:gd name="connsiteY0" fmla="*/ 7761 h 15522"/>
                <a:gd name="connsiteX1" fmla="*/ 1638632 w 1638632"/>
                <a:gd name="connsiteY1" fmla="*/ 7761 h 15522"/>
              </a:gdLst>
              <a:ahLst/>
              <a:cxnLst>
                <a:cxn ang="0">
                  <a:pos x="connsiteX0" y="connsiteY0"/>
                </a:cxn>
                <a:cxn ang="0">
                  <a:pos x="connsiteX1" y="connsiteY1"/>
                </a:cxn>
              </a:cxnLst>
              <a:rect l="l" t="t" r="r" b="b"/>
              <a:pathLst>
                <a:path w="1638632" h="15522">
                  <a:moveTo>
                    <a:pt x="0" y="7761"/>
                  </a:moveTo>
                  <a:lnTo>
                    <a:pt x="1638632" y="7761"/>
                  </a:lnTo>
                </a:path>
              </a:pathLst>
            </a:custGeom>
            <a:noFill/>
            <a:ln w="10795">
              <a:solidFill>
                <a:schemeClr val="accent1"/>
              </a:solidFill>
              <a:prstDash val="sysDash"/>
              <a:tailEnd type="triangle" w="sm" len="sm"/>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791049" tIns="-33205" rIns="791052" bIns="-33204" numCol="1" spcCol="1270" anchor="ctr" anchorCtr="0">
              <a:noAutofit/>
            </a:bodyPr>
            <a:lstStyle/>
            <a:p>
              <a:pPr marL="0" marR="0" lvl="0" indent="0" algn="ctr" defTabSz="222250" rtl="0" eaLnBrk="1" fontAlgn="auto" latinLnBrk="0" hangingPunct="1">
                <a:lnSpc>
                  <a:spcPct val="90000"/>
                </a:lnSpc>
                <a:spcBef>
                  <a:spcPct val="0"/>
                </a:spcBef>
                <a:spcAft>
                  <a:spcPct val="35000"/>
                </a:spcAft>
                <a:buClrTx/>
                <a:buSzTx/>
                <a:buFontTx/>
                <a:buNone/>
                <a:tabLst/>
                <a:defRPr/>
              </a:pPr>
              <a:endParaRPr kumimoji="0" lang="en-US" sz="500" b="0" i="0" u="none" strike="noStrike" kern="1200" cap="none" spc="0" normalizeH="0" baseline="0" noProof="0">
                <a:ln>
                  <a:noFill/>
                </a:ln>
                <a:solidFill>
                  <a:srgbClr val="1A1A1A">
                    <a:hueOff val="0"/>
                    <a:satOff val="0"/>
                    <a:lumOff val="0"/>
                    <a:alphaOff val="0"/>
                  </a:srgbClr>
                </a:solidFill>
                <a:effectLst/>
                <a:uLnTx/>
                <a:uFillTx/>
                <a:latin typeface="Segoe UI"/>
                <a:ea typeface="+mn-ea"/>
                <a:cs typeface="+mn-cs"/>
              </a:endParaRPr>
            </a:p>
          </p:txBody>
        </p:sp>
        <p:sp>
          <p:nvSpPr>
            <p:cNvPr id="125" name="Freeform: Shape 124">
              <a:extLst>
                <a:ext uri="{FF2B5EF4-FFF2-40B4-BE49-F238E27FC236}">
                  <a16:creationId xmlns:a16="http://schemas.microsoft.com/office/drawing/2014/main" id="{015231F0-56F3-48CF-9E3B-4D2270CEAE0E}"/>
                </a:ext>
              </a:extLst>
            </p:cNvPr>
            <p:cNvSpPr/>
            <p:nvPr/>
          </p:nvSpPr>
          <p:spPr>
            <a:xfrm rot="900000">
              <a:off x="10933464" y="3920870"/>
              <a:ext cx="117262" cy="117261"/>
            </a:xfrm>
            <a:custGeom>
              <a:avLst/>
              <a:gdLst>
                <a:gd name="connsiteX0" fmla="*/ 0 w 700918"/>
                <a:gd name="connsiteY0" fmla="*/ 350459 h 700918"/>
                <a:gd name="connsiteX1" fmla="*/ 350459 w 700918"/>
                <a:gd name="connsiteY1" fmla="*/ 0 h 700918"/>
                <a:gd name="connsiteX2" fmla="*/ 700918 w 700918"/>
                <a:gd name="connsiteY2" fmla="*/ 350459 h 700918"/>
                <a:gd name="connsiteX3" fmla="*/ 350459 w 700918"/>
                <a:gd name="connsiteY3" fmla="*/ 700918 h 700918"/>
                <a:gd name="connsiteX4" fmla="*/ 0 w 700918"/>
                <a:gd name="connsiteY4" fmla="*/ 350459 h 70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0918" h="700918">
                  <a:moveTo>
                    <a:pt x="0" y="350459"/>
                  </a:moveTo>
                  <a:cubicBezTo>
                    <a:pt x="0" y="156906"/>
                    <a:pt x="156906" y="0"/>
                    <a:pt x="350459" y="0"/>
                  </a:cubicBezTo>
                  <a:cubicBezTo>
                    <a:pt x="544012" y="0"/>
                    <a:pt x="700918" y="156906"/>
                    <a:pt x="700918" y="350459"/>
                  </a:cubicBezTo>
                  <a:cubicBezTo>
                    <a:pt x="700918" y="544012"/>
                    <a:pt x="544012" y="700918"/>
                    <a:pt x="350459" y="700918"/>
                  </a:cubicBezTo>
                  <a:cubicBezTo>
                    <a:pt x="156906" y="700918"/>
                    <a:pt x="0" y="544012"/>
                    <a:pt x="0" y="350459"/>
                  </a:cubicBezTo>
                  <a:close/>
                </a:path>
              </a:pathLst>
            </a:custGeom>
            <a:solidFill>
              <a:schemeClr val="bg1"/>
            </a:solidFill>
            <a:ln>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2172" tIns="112172" rIns="112172" bIns="112172" numCol="1" spcCol="1270" anchor="ctr" anchorCtr="0">
              <a:noAutofit/>
            </a:bodyPr>
            <a:lstStyle/>
            <a:p>
              <a:pPr marL="0" marR="0" lvl="0" indent="0" algn="ctr" defTabSz="666750" rtl="0" eaLnBrk="1" fontAlgn="auto" latinLnBrk="0" hangingPunct="1">
                <a:lnSpc>
                  <a:spcPct val="90000"/>
                </a:lnSpc>
                <a:spcBef>
                  <a:spcPct val="0"/>
                </a:spcBef>
                <a:spcAft>
                  <a:spcPct val="3500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p:txBody>
        </p:sp>
        <p:sp>
          <p:nvSpPr>
            <p:cNvPr id="126" name="Freeform: Shape 125">
              <a:extLst>
                <a:ext uri="{FF2B5EF4-FFF2-40B4-BE49-F238E27FC236}">
                  <a16:creationId xmlns:a16="http://schemas.microsoft.com/office/drawing/2014/main" id="{9768A574-1BA7-41F6-809B-24AB4C233ECD}"/>
                </a:ext>
              </a:extLst>
            </p:cNvPr>
            <p:cNvSpPr/>
            <p:nvPr/>
          </p:nvSpPr>
          <p:spPr>
            <a:xfrm rot="19800000">
              <a:off x="10786238" y="4190870"/>
              <a:ext cx="274138" cy="2596"/>
            </a:xfrm>
            <a:custGeom>
              <a:avLst/>
              <a:gdLst>
                <a:gd name="connsiteX0" fmla="*/ 0 w 1638632"/>
                <a:gd name="connsiteY0" fmla="*/ 7761 h 15522"/>
                <a:gd name="connsiteX1" fmla="*/ 1638632 w 1638632"/>
                <a:gd name="connsiteY1" fmla="*/ 7761 h 15522"/>
              </a:gdLst>
              <a:ahLst/>
              <a:cxnLst>
                <a:cxn ang="0">
                  <a:pos x="connsiteX0" y="connsiteY0"/>
                </a:cxn>
                <a:cxn ang="0">
                  <a:pos x="connsiteX1" y="connsiteY1"/>
                </a:cxn>
              </a:cxnLst>
              <a:rect l="l" t="t" r="r" b="b"/>
              <a:pathLst>
                <a:path w="1638632" h="15522">
                  <a:moveTo>
                    <a:pt x="0" y="7761"/>
                  </a:moveTo>
                  <a:lnTo>
                    <a:pt x="1638632" y="7761"/>
                  </a:lnTo>
                </a:path>
              </a:pathLst>
            </a:custGeom>
            <a:noFill/>
            <a:ln w="10795">
              <a:solidFill>
                <a:schemeClr val="accent1"/>
              </a:solidFill>
              <a:prstDash val="sysDash"/>
              <a:tailEnd type="triangle" w="sm" len="sm"/>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791049" tIns="-33205" rIns="791052" bIns="-33204" numCol="1" spcCol="1270" anchor="ctr" anchorCtr="0">
              <a:noAutofit/>
            </a:bodyPr>
            <a:lstStyle/>
            <a:p>
              <a:pPr marL="0" marR="0" lvl="0" indent="0" algn="ctr" defTabSz="222250" rtl="0" eaLnBrk="1" fontAlgn="auto" latinLnBrk="0" hangingPunct="1">
                <a:lnSpc>
                  <a:spcPct val="90000"/>
                </a:lnSpc>
                <a:spcBef>
                  <a:spcPct val="0"/>
                </a:spcBef>
                <a:spcAft>
                  <a:spcPct val="35000"/>
                </a:spcAft>
                <a:buClrTx/>
                <a:buSzTx/>
                <a:buFontTx/>
                <a:buNone/>
                <a:tabLst/>
                <a:defRPr/>
              </a:pPr>
              <a:endParaRPr kumimoji="0" lang="en-US" sz="500" b="0" i="0" u="none" strike="noStrike" kern="1200" cap="none" spc="0" normalizeH="0" baseline="0" noProof="0">
                <a:ln>
                  <a:noFill/>
                </a:ln>
                <a:solidFill>
                  <a:srgbClr val="1A1A1A">
                    <a:hueOff val="0"/>
                    <a:satOff val="0"/>
                    <a:lumOff val="0"/>
                    <a:alphaOff val="0"/>
                  </a:srgbClr>
                </a:solidFill>
                <a:effectLst/>
                <a:uLnTx/>
                <a:uFillTx/>
                <a:latin typeface="Segoe UI"/>
                <a:ea typeface="+mn-ea"/>
                <a:cs typeface="+mn-cs"/>
              </a:endParaRPr>
            </a:p>
          </p:txBody>
        </p:sp>
        <p:sp>
          <p:nvSpPr>
            <p:cNvPr id="127" name="Freeform: Shape 126">
              <a:extLst>
                <a:ext uri="{FF2B5EF4-FFF2-40B4-BE49-F238E27FC236}">
                  <a16:creationId xmlns:a16="http://schemas.microsoft.com/office/drawing/2014/main" id="{2E05C6C4-18DC-4807-BC05-A5490F928709}"/>
                </a:ext>
              </a:extLst>
            </p:cNvPr>
            <p:cNvSpPr/>
            <p:nvPr/>
          </p:nvSpPr>
          <p:spPr>
            <a:xfrm rot="900000">
              <a:off x="11034158" y="4035688"/>
              <a:ext cx="117262" cy="117261"/>
            </a:xfrm>
            <a:custGeom>
              <a:avLst/>
              <a:gdLst>
                <a:gd name="connsiteX0" fmla="*/ 0 w 700918"/>
                <a:gd name="connsiteY0" fmla="*/ 350459 h 700918"/>
                <a:gd name="connsiteX1" fmla="*/ 350459 w 700918"/>
                <a:gd name="connsiteY1" fmla="*/ 0 h 700918"/>
                <a:gd name="connsiteX2" fmla="*/ 700918 w 700918"/>
                <a:gd name="connsiteY2" fmla="*/ 350459 h 700918"/>
                <a:gd name="connsiteX3" fmla="*/ 350459 w 700918"/>
                <a:gd name="connsiteY3" fmla="*/ 700918 h 700918"/>
                <a:gd name="connsiteX4" fmla="*/ 0 w 700918"/>
                <a:gd name="connsiteY4" fmla="*/ 350459 h 70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0918" h="700918">
                  <a:moveTo>
                    <a:pt x="0" y="350459"/>
                  </a:moveTo>
                  <a:cubicBezTo>
                    <a:pt x="0" y="156906"/>
                    <a:pt x="156906" y="0"/>
                    <a:pt x="350459" y="0"/>
                  </a:cubicBezTo>
                  <a:cubicBezTo>
                    <a:pt x="544012" y="0"/>
                    <a:pt x="700918" y="156906"/>
                    <a:pt x="700918" y="350459"/>
                  </a:cubicBezTo>
                  <a:cubicBezTo>
                    <a:pt x="700918" y="544012"/>
                    <a:pt x="544012" y="700918"/>
                    <a:pt x="350459" y="700918"/>
                  </a:cubicBezTo>
                  <a:cubicBezTo>
                    <a:pt x="156906" y="700918"/>
                    <a:pt x="0" y="544012"/>
                    <a:pt x="0" y="350459"/>
                  </a:cubicBezTo>
                  <a:close/>
                </a:path>
              </a:pathLst>
            </a:custGeom>
            <a:solidFill>
              <a:schemeClr val="bg1"/>
            </a:solidFill>
            <a:ln>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2172" tIns="112172" rIns="112172" bIns="112172" numCol="1" spcCol="1270" anchor="ctr" anchorCtr="0">
              <a:noAutofit/>
            </a:bodyPr>
            <a:lstStyle/>
            <a:p>
              <a:pPr marL="0" marR="0" lvl="0" indent="0" algn="ctr" defTabSz="666750" rtl="0" eaLnBrk="1" fontAlgn="auto" latinLnBrk="0" hangingPunct="1">
                <a:lnSpc>
                  <a:spcPct val="90000"/>
                </a:lnSpc>
                <a:spcBef>
                  <a:spcPct val="0"/>
                </a:spcBef>
                <a:spcAft>
                  <a:spcPct val="3500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p:txBody>
        </p:sp>
        <p:sp>
          <p:nvSpPr>
            <p:cNvPr id="128" name="Freeform: Shape 127">
              <a:extLst>
                <a:ext uri="{FF2B5EF4-FFF2-40B4-BE49-F238E27FC236}">
                  <a16:creationId xmlns:a16="http://schemas.microsoft.com/office/drawing/2014/main" id="{9EFBEBB0-E1C5-44CD-A330-AD4C31087684}"/>
                </a:ext>
              </a:extLst>
            </p:cNvPr>
            <p:cNvSpPr/>
            <p:nvPr/>
          </p:nvSpPr>
          <p:spPr>
            <a:xfrm rot="21150000">
              <a:off x="10810783" y="4263175"/>
              <a:ext cx="274138" cy="2596"/>
            </a:xfrm>
            <a:custGeom>
              <a:avLst/>
              <a:gdLst>
                <a:gd name="connsiteX0" fmla="*/ 0 w 1638632"/>
                <a:gd name="connsiteY0" fmla="*/ 7761 h 15522"/>
                <a:gd name="connsiteX1" fmla="*/ 1638632 w 1638632"/>
                <a:gd name="connsiteY1" fmla="*/ 7761 h 15522"/>
              </a:gdLst>
              <a:ahLst/>
              <a:cxnLst>
                <a:cxn ang="0">
                  <a:pos x="connsiteX0" y="connsiteY0"/>
                </a:cxn>
                <a:cxn ang="0">
                  <a:pos x="connsiteX1" y="connsiteY1"/>
                </a:cxn>
              </a:cxnLst>
              <a:rect l="l" t="t" r="r" b="b"/>
              <a:pathLst>
                <a:path w="1638632" h="15522">
                  <a:moveTo>
                    <a:pt x="0" y="7761"/>
                  </a:moveTo>
                  <a:lnTo>
                    <a:pt x="1638632" y="7761"/>
                  </a:lnTo>
                </a:path>
              </a:pathLst>
            </a:custGeom>
            <a:noFill/>
            <a:ln w="10795">
              <a:solidFill>
                <a:schemeClr val="accent1"/>
              </a:solidFill>
              <a:prstDash val="sysDash"/>
              <a:tailEnd type="triangle" w="sm" len="sm"/>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791049" tIns="-33205" rIns="791052" bIns="-33204" numCol="1" spcCol="1270" anchor="ctr" anchorCtr="0">
              <a:noAutofit/>
            </a:bodyPr>
            <a:lstStyle/>
            <a:p>
              <a:pPr marL="0" marR="0" lvl="0" indent="0" algn="ctr" defTabSz="222250" rtl="0" eaLnBrk="1" fontAlgn="auto" latinLnBrk="0" hangingPunct="1">
                <a:lnSpc>
                  <a:spcPct val="90000"/>
                </a:lnSpc>
                <a:spcBef>
                  <a:spcPct val="0"/>
                </a:spcBef>
                <a:spcAft>
                  <a:spcPct val="35000"/>
                </a:spcAft>
                <a:buClrTx/>
                <a:buSzTx/>
                <a:buFontTx/>
                <a:buNone/>
                <a:tabLst/>
                <a:defRPr/>
              </a:pPr>
              <a:endParaRPr kumimoji="0" lang="en-US" sz="500" b="0" i="0" u="none" strike="noStrike" kern="1200" cap="none" spc="0" normalizeH="0" baseline="0" noProof="0">
                <a:ln>
                  <a:noFill/>
                </a:ln>
                <a:solidFill>
                  <a:srgbClr val="1A1A1A">
                    <a:hueOff val="0"/>
                    <a:satOff val="0"/>
                    <a:lumOff val="0"/>
                    <a:alphaOff val="0"/>
                  </a:srgbClr>
                </a:solidFill>
                <a:effectLst/>
                <a:uLnTx/>
                <a:uFillTx/>
                <a:latin typeface="Segoe UI"/>
                <a:ea typeface="+mn-ea"/>
                <a:cs typeface="+mn-cs"/>
              </a:endParaRPr>
            </a:p>
          </p:txBody>
        </p:sp>
        <p:sp>
          <p:nvSpPr>
            <p:cNvPr id="129" name="Freeform: Shape 128">
              <a:extLst>
                <a:ext uri="{FF2B5EF4-FFF2-40B4-BE49-F238E27FC236}">
                  <a16:creationId xmlns:a16="http://schemas.microsoft.com/office/drawing/2014/main" id="{E4BE70A5-2F1E-4213-A698-545B6D18D1C5}"/>
                </a:ext>
              </a:extLst>
            </p:cNvPr>
            <p:cNvSpPr/>
            <p:nvPr/>
          </p:nvSpPr>
          <p:spPr>
            <a:xfrm rot="900000">
              <a:off x="11083247" y="4180299"/>
              <a:ext cx="117262" cy="117261"/>
            </a:xfrm>
            <a:custGeom>
              <a:avLst/>
              <a:gdLst>
                <a:gd name="connsiteX0" fmla="*/ 0 w 700918"/>
                <a:gd name="connsiteY0" fmla="*/ 350459 h 700918"/>
                <a:gd name="connsiteX1" fmla="*/ 350459 w 700918"/>
                <a:gd name="connsiteY1" fmla="*/ 0 h 700918"/>
                <a:gd name="connsiteX2" fmla="*/ 700918 w 700918"/>
                <a:gd name="connsiteY2" fmla="*/ 350459 h 700918"/>
                <a:gd name="connsiteX3" fmla="*/ 350459 w 700918"/>
                <a:gd name="connsiteY3" fmla="*/ 700918 h 700918"/>
                <a:gd name="connsiteX4" fmla="*/ 0 w 700918"/>
                <a:gd name="connsiteY4" fmla="*/ 350459 h 70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0918" h="700918">
                  <a:moveTo>
                    <a:pt x="0" y="350459"/>
                  </a:moveTo>
                  <a:cubicBezTo>
                    <a:pt x="0" y="156906"/>
                    <a:pt x="156906" y="0"/>
                    <a:pt x="350459" y="0"/>
                  </a:cubicBezTo>
                  <a:cubicBezTo>
                    <a:pt x="544012" y="0"/>
                    <a:pt x="700918" y="156906"/>
                    <a:pt x="700918" y="350459"/>
                  </a:cubicBezTo>
                  <a:cubicBezTo>
                    <a:pt x="700918" y="544012"/>
                    <a:pt x="544012" y="700918"/>
                    <a:pt x="350459" y="700918"/>
                  </a:cubicBezTo>
                  <a:cubicBezTo>
                    <a:pt x="156906" y="700918"/>
                    <a:pt x="0" y="544012"/>
                    <a:pt x="0" y="350459"/>
                  </a:cubicBezTo>
                  <a:close/>
                </a:path>
              </a:pathLst>
            </a:custGeom>
            <a:solidFill>
              <a:schemeClr val="bg1"/>
            </a:solidFill>
            <a:ln>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2172" tIns="112172" rIns="112172" bIns="112172" numCol="1" spcCol="1270" anchor="ctr" anchorCtr="0">
              <a:noAutofit/>
            </a:bodyPr>
            <a:lstStyle/>
            <a:p>
              <a:pPr marL="0" marR="0" lvl="0" indent="0" algn="ctr" defTabSz="666750" rtl="0" eaLnBrk="1" fontAlgn="auto" latinLnBrk="0" hangingPunct="1">
                <a:lnSpc>
                  <a:spcPct val="90000"/>
                </a:lnSpc>
                <a:spcBef>
                  <a:spcPct val="0"/>
                </a:spcBef>
                <a:spcAft>
                  <a:spcPct val="3500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p:txBody>
        </p:sp>
        <p:sp>
          <p:nvSpPr>
            <p:cNvPr id="130" name="Freeform: Shape 129">
              <a:extLst>
                <a:ext uri="{FF2B5EF4-FFF2-40B4-BE49-F238E27FC236}">
                  <a16:creationId xmlns:a16="http://schemas.microsoft.com/office/drawing/2014/main" id="{D2A32059-3FCE-484E-98CD-0B495B530F0F}"/>
                </a:ext>
              </a:extLst>
            </p:cNvPr>
            <p:cNvSpPr/>
            <p:nvPr/>
          </p:nvSpPr>
          <p:spPr>
            <a:xfrm rot="900000">
              <a:off x="10805789" y="4339370"/>
              <a:ext cx="274138" cy="2596"/>
            </a:xfrm>
            <a:custGeom>
              <a:avLst/>
              <a:gdLst>
                <a:gd name="connsiteX0" fmla="*/ 0 w 1638632"/>
                <a:gd name="connsiteY0" fmla="*/ 7761 h 15522"/>
                <a:gd name="connsiteX1" fmla="*/ 1638632 w 1638632"/>
                <a:gd name="connsiteY1" fmla="*/ 7761 h 15522"/>
              </a:gdLst>
              <a:ahLst/>
              <a:cxnLst>
                <a:cxn ang="0">
                  <a:pos x="connsiteX0" y="connsiteY0"/>
                </a:cxn>
                <a:cxn ang="0">
                  <a:pos x="connsiteX1" y="connsiteY1"/>
                </a:cxn>
              </a:cxnLst>
              <a:rect l="l" t="t" r="r" b="b"/>
              <a:pathLst>
                <a:path w="1638632" h="15522">
                  <a:moveTo>
                    <a:pt x="0" y="7761"/>
                  </a:moveTo>
                  <a:lnTo>
                    <a:pt x="1638632" y="7761"/>
                  </a:lnTo>
                </a:path>
              </a:pathLst>
            </a:custGeom>
            <a:noFill/>
            <a:ln w="10795">
              <a:solidFill>
                <a:schemeClr val="accent1"/>
              </a:solidFill>
              <a:prstDash val="sysDash"/>
              <a:tailEnd type="triangle" w="sm" len="sm"/>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791049" tIns="-33205" rIns="791052" bIns="-33204" numCol="1" spcCol="1270" anchor="ctr" anchorCtr="0">
              <a:noAutofit/>
            </a:bodyPr>
            <a:lstStyle/>
            <a:p>
              <a:pPr marL="0" marR="0" lvl="0" indent="0" algn="ctr" defTabSz="222250" rtl="0" eaLnBrk="1" fontAlgn="auto" latinLnBrk="0" hangingPunct="1">
                <a:lnSpc>
                  <a:spcPct val="90000"/>
                </a:lnSpc>
                <a:spcBef>
                  <a:spcPct val="0"/>
                </a:spcBef>
                <a:spcAft>
                  <a:spcPct val="35000"/>
                </a:spcAft>
                <a:buClrTx/>
                <a:buSzTx/>
                <a:buFontTx/>
                <a:buNone/>
                <a:tabLst/>
                <a:defRPr/>
              </a:pPr>
              <a:endParaRPr kumimoji="0" lang="en-US" sz="500" b="0" i="0" u="none" strike="noStrike" kern="1200" cap="none" spc="0" normalizeH="0" baseline="0" noProof="0">
                <a:ln>
                  <a:noFill/>
                </a:ln>
                <a:solidFill>
                  <a:srgbClr val="1A1A1A">
                    <a:hueOff val="0"/>
                    <a:satOff val="0"/>
                    <a:lumOff val="0"/>
                    <a:alphaOff val="0"/>
                  </a:srgbClr>
                </a:solidFill>
                <a:effectLst/>
                <a:uLnTx/>
                <a:uFillTx/>
                <a:latin typeface="Segoe UI"/>
                <a:ea typeface="+mn-ea"/>
                <a:cs typeface="+mn-cs"/>
              </a:endParaRPr>
            </a:p>
          </p:txBody>
        </p:sp>
        <p:sp>
          <p:nvSpPr>
            <p:cNvPr id="131" name="Freeform: Shape 130">
              <a:extLst>
                <a:ext uri="{FF2B5EF4-FFF2-40B4-BE49-F238E27FC236}">
                  <a16:creationId xmlns:a16="http://schemas.microsoft.com/office/drawing/2014/main" id="{8F32BDA2-FA41-4E6A-86A4-FB1761ABA6A2}"/>
                </a:ext>
              </a:extLst>
            </p:cNvPr>
            <p:cNvSpPr/>
            <p:nvPr/>
          </p:nvSpPr>
          <p:spPr>
            <a:xfrm rot="900000">
              <a:off x="11073258" y="4332689"/>
              <a:ext cx="117262" cy="117261"/>
            </a:xfrm>
            <a:custGeom>
              <a:avLst/>
              <a:gdLst>
                <a:gd name="connsiteX0" fmla="*/ 0 w 700918"/>
                <a:gd name="connsiteY0" fmla="*/ 350459 h 700918"/>
                <a:gd name="connsiteX1" fmla="*/ 350459 w 700918"/>
                <a:gd name="connsiteY1" fmla="*/ 0 h 700918"/>
                <a:gd name="connsiteX2" fmla="*/ 700918 w 700918"/>
                <a:gd name="connsiteY2" fmla="*/ 350459 h 700918"/>
                <a:gd name="connsiteX3" fmla="*/ 350459 w 700918"/>
                <a:gd name="connsiteY3" fmla="*/ 700918 h 700918"/>
                <a:gd name="connsiteX4" fmla="*/ 0 w 700918"/>
                <a:gd name="connsiteY4" fmla="*/ 350459 h 70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0918" h="700918">
                  <a:moveTo>
                    <a:pt x="0" y="350459"/>
                  </a:moveTo>
                  <a:cubicBezTo>
                    <a:pt x="0" y="156906"/>
                    <a:pt x="156906" y="0"/>
                    <a:pt x="350459" y="0"/>
                  </a:cubicBezTo>
                  <a:cubicBezTo>
                    <a:pt x="544012" y="0"/>
                    <a:pt x="700918" y="156906"/>
                    <a:pt x="700918" y="350459"/>
                  </a:cubicBezTo>
                  <a:cubicBezTo>
                    <a:pt x="700918" y="544012"/>
                    <a:pt x="544012" y="700918"/>
                    <a:pt x="350459" y="700918"/>
                  </a:cubicBezTo>
                  <a:cubicBezTo>
                    <a:pt x="156906" y="700918"/>
                    <a:pt x="0" y="544012"/>
                    <a:pt x="0" y="350459"/>
                  </a:cubicBezTo>
                  <a:close/>
                </a:path>
              </a:pathLst>
            </a:custGeom>
            <a:solidFill>
              <a:schemeClr val="bg1"/>
            </a:solidFill>
            <a:ln>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1697" tIns="121697" rIns="121697" bIns="121697" numCol="1" spcCol="1270" anchor="ctr" anchorCtr="0">
              <a:noAutofit/>
            </a:bodyPr>
            <a:lstStyle/>
            <a:p>
              <a:pPr marL="0" marR="0" lvl="0" indent="0" algn="ctr" defTabSz="1333500" rtl="0" eaLnBrk="1" fontAlgn="auto" latinLnBrk="0" hangingPunct="1">
                <a:lnSpc>
                  <a:spcPct val="90000"/>
                </a:lnSpc>
                <a:spcBef>
                  <a:spcPct val="0"/>
                </a:spcBef>
                <a:spcAft>
                  <a:spcPct val="35000"/>
                </a:spcAft>
                <a:buClrTx/>
                <a:buSzTx/>
                <a:buFontTx/>
                <a:buNone/>
                <a:tabLst/>
                <a:defRPr/>
              </a:pPr>
              <a:endParaRPr kumimoji="0" lang="en-US" sz="3000" b="0" i="0" u="none" strike="noStrike" kern="1200" cap="none" spc="0" normalizeH="0" baseline="0" noProof="0">
                <a:ln>
                  <a:noFill/>
                </a:ln>
                <a:solidFill>
                  <a:srgbClr val="FFFFFF"/>
                </a:solidFill>
                <a:effectLst/>
                <a:uLnTx/>
                <a:uFillTx/>
                <a:latin typeface="Segoe UI"/>
                <a:ea typeface="+mn-ea"/>
                <a:cs typeface="+mn-cs"/>
              </a:endParaRPr>
            </a:p>
          </p:txBody>
        </p:sp>
        <p:sp>
          <p:nvSpPr>
            <p:cNvPr id="133" name="Freeform: Shape 132">
              <a:extLst>
                <a:ext uri="{FF2B5EF4-FFF2-40B4-BE49-F238E27FC236}">
                  <a16:creationId xmlns:a16="http://schemas.microsoft.com/office/drawing/2014/main" id="{020E500E-643B-4144-BF21-B4521E1D5EDC}"/>
                </a:ext>
              </a:extLst>
            </p:cNvPr>
            <p:cNvSpPr/>
            <p:nvPr/>
          </p:nvSpPr>
          <p:spPr>
            <a:xfrm rot="20683921">
              <a:off x="10870009" y="4718196"/>
              <a:ext cx="117262" cy="117261"/>
            </a:xfrm>
            <a:custGeom>
              <a:avLst/>
              <a:gdLst>
                <a:gd name="connsiteX0" fmla="*/ 0 w 700918"/>
                <a:gd name="connsiteY0" fmla="*/ 350459 h 700918"/>
                <a:gd name="connsiteX1" fmla="*/ 350459 w 700918"/>
                <a:gd name="connsiteY1" fmla="*/ 0 h 700918"/>
                <a:gd name="connsiteX2" fmla="*/ 700918 w 700918"/>
                <a:gd name="connsiteY2" fmla="*/ 350459 h 700918"/>
                <a:gd name="connsiteX3" fmla="*/ 350459 w 700918"/>
                <a:gd name="connsiteY3" fmla="*/ 700918 h 700918"/>
                <a:gd name="connsiteX4" fmla="*/ 0 w 700918"/>
                <a:gd name="connsiteY4" fmla="*/ 350459 h 70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0918" h="700918">
                  <a:moveTo>
                    <a:pt x="0" y="350459"/>
                  </a:moveTo>
                  <a:cubicBezTo>
                    <a:pt x="0" y="156906"/>
                    <a:pt x="156906" y="0"/>
                    <a:pt x="350459" y="0"/>
                  </a:cubicBezTo>
                  <a:cubicBezTo>
                    <a:pt x="544012" y="0"/>
                    <a:pt x="700918" y="156906"/>
                    <a:pt x="700918" y="350459"/>
                  </a:cubicBezTo>
                  <a:cubicBezTo>
                    <a:pt x="700918" y="544012"/>
                    <a:pt x="544012" y="700918"/>
                    <a:pt x="350459" y="700918"/>
                  </a:cubicBezTo>
                  <a:cubicBezTo>
                    <a:pt x="156906" y="700918"/>
                    <a:pt x="0" y="544012"/>
                    <a:pt x="0" y="350459"/>
                  </a:cubicBezTo>
                  <a:close/>
                </a:path>
              </a:pathLst>
            </a:custGeom>
            <a:solidFill>
              <a:schemeClr val="bg1"/>
            </a:solidFill>
            <a:ln>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1697" tIns="121697" rIns="121697" bIns="121697" numCol="1" spcCol="1270" anchor="ctr" anchorCtr="0">
              <a:noAutofit/>
            </a:bodyPr>
            <a:lstStyle/>
            <a:p>
              <a:pPr marL="0" marR="0" lvl="0" indent="0" algn="ctr" defTabSz="1333500" rtl="0" eaLnBrk="1" fontAlgn="auto" latinLnBrk="0" hangingPunct="1">
                <a:lnSpc>
                  <a:spcPct val="90000"/>
                </a:lnSpc>
                <a:spcBef>
                  <a:spcPct val="0"/>
                </a:spcBef>
                <a:spcAft>
                  <a:spcPct val="35000"/>
                </a:spcAft>
                <a:buClrTx/>
                <a:buSzTx/>
                <a:buFontTx/>
                <a:buNone/>
                <a:tabLst/>
                <a:defRPr/>
              </a:pPr>
              <a:endParaRPr kumimoji="0" lang="en-US" sz="3000" b="0" i="0" u="none" strike="noStrike" kern="1200" cap="none" spc="0" normalizeH="0" baseline="0" noProof="0">
                <a:ln>
                  <a:noFill/>
                </a:ln>
                <a:solidFill>
                  <a:srgbClr val="FFFFFF"/>
                </a:solidFill>
                <a:effectLst/>
                <a:uLnTx/>
                <a:uFillTx/>
                <a:latin typeface="Segoe UI"/>
                <a:ea typeface="+mn-ea"/>
                <a:cs typeface="+mn-cs"/>
              </a:endParaRPr>
            </a:p>
          </p:txBody>
        </p:sp>
        <p:sp>
          <p:nvSpPr>
            <p:cNvPr id="135" name="Freeform: Shape 134">
              <a:extLst>
                <a:ext uri="{FF2B5EF4-FFF2-40B4-BE49-F238E27FC236}">
                  <a16:creationId xmlns:a16="http://schemas.microsoft.com/office/drawing/2014/main" id="{8F2A151F-E2ED-476F-82BA-28017E833C51}"/>
                </a:ext>
              </a:extLst>
            </p:cNvPr>
            <p:cNvSpPr/>
            <p:nvPr/>
          </p:nvSpPr>
          <p:spPr>
            <a:xfrm rot="20014555">
              <a:off x="10962350" y="4517056"/>
              <a:ext cx="117262" cy="117261"/>
            </a:xfrm>
            <a:custGeom>
              <a:avLst/>
              <a:gdLst>
                <a:gd name="connsiteX0" fmla="*/ 0 w 700918"/>
                <a:gd name="connsiteY0" fmla="*/ 350459 h 700918"/>
                <a:gd name="connsiteX1" fmla="*/ 350459 w 700918"/>
                <a:gd name="connsiteY1" fmla="*/ 0 h 700918"/>
                <a:gd name="connsiteX2" fmla="*/ 700918 w 700918"/>
                <a:gd name="connsiteY2" fmla="*/ 350459 h 700918"/>
                <a:gd name="connsiteX3" fmla="*/ 350459 w 700918"/>
                <a:gd name="connsiteY3" fmla="*/ 700918 h 700918"/>
                <a:gd name="connsiteX4" fmla="*/ 0 w 700918"/>
                <a:gd name="connsiteY4" fmla="*/ 350459 h 70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0918" h="700918">
                  <a:moveTo>
                    <a:pt x="0" y="350459"/>
                  </a:moveTo>
                  <a:cubicBezTo>
                    <a:pt x="0" y="156906"/>
                    <a:pt x="156906" y="0"/>
                    <a:pt x="350459" y="0"/>
                  </a:cubicBezTo>
                  <a:cubicBezTo>
                    <a:pt x="544012" y="0"/>
                    <a:pt x="700918" y="156906"/>
                    <a:pt x="700918" y="350459"/>
                  </a:cubicBezTo>
                  <a:cubicBezTo>
                    <a:pt x="700918" y="544012"/>
                    <a:pt x="544012" y="700918"/>
                    <a:pt x="350459" y="700918"/>
                  </a:cubicBezTo>
                  <a:cubicBezTo>
                    <a:pt x="156906" y="700918"/>
                    <a:pt x="0" y="544012"/>
                    <a:pt x="0" y="350459"/>
                  </a:cubicBezTo>
                  <a:close/>
                </a:path>
              </a:pathLst>
            </a:custGeom>
            <a:solidFill>
              <a:schemeClr val="bg1"/>
            </a:solidFill>
            <a:ln>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1697" tIns="121697" rIns="121697" bIns="121697" numCol="1" spcCol="1270" anchor="ctr" anchorCtr="0">
              <a:noAutofit/>
            </a:bodyPr>
            <a:lstStyle/>
            <a:p>
              <a:pPr marL="0" marR="0" lvl="0" indent="0" algn="ctr" defTabSz="1333500" rtl="0" eaLnBrk="1" fontAlgn="auto" latinLnBrk="0" hangingPunct="1">
                <a:lnSpc>
                  <a:spcPct val="90000"/>
                </a:lnSpc>
                <a:spcBef>
                  <a:spcPct val="0"/>
                </a:spcBef>
                <a:spcAft>
                  <a:spcPct val="35000"/>
                </a:spcAft>
                <a:buClrTx/>
                <a:buSzTx/>
                <a:buFontTx/>
                <a:buNone/>
                <a:tabLst/>
                <a:defRPr/>
              </a:pPr>
              <a:endParaRPr kumimoji="0" lang="en-US" sz="3000" b="0" i="0" u="none" strike="noStrike" kern="1200" cap="none" spc="0" normalizeH="0" baseline="0" noProof="0">
                <a:ln>
                  <a:noFill/>
                </a:ln>
                <a:solidFill>
                  <a:srgbClr val="FFFFFF"/>
                </a:solidFill>
                <a:effectLst/>
                <a:uLnTx/>
                <a:uFillTx/>
                <a:latin typeface="Segoe UI"/>
                <a:ea typeface="+mn-ea"/>
                <a:cs typeface="+mn-cs"/>
              </a:endParaRPr>
            </a:p>
          </p:txBody>
        </p:sp>
        <p:sp>
          <p:nvSpPr>
            <p:cNvPr id="136" name="Freeform: Shape 135">
              <a:extLst>
                <a:ext uri="{FF2B5EF4-FFF2-40B4-BE49-F238E27FC236}">
                  <a16:creationId xmlns:a16="http://schemas.microsoft.com/office/drawing/2014/main" id="{E72686A0-0F66-4653-B4C5-1BA8CDEECDF3}"/>
                </a:ext>
              </a:extLst>
            </p:cNvPr>
            <p:cNvSpPr/>
            <p:nvPr/>
          </p:nvSpPr>
          <p:spPr>
            <a:xfrm rot="4950000">
              <a:off x="10642301" y="4482744"/>
              <a:ext cx="274137" cy="2596"/>
            </a:xfrm>
            <a:custGeom>
              <a:avLst/>
              <a:gdLst>
                <a:gd name="connsiteX0" fmla="*/ 0 w 1638632"/>
                <a:gd name="connsiteY0" fmla="*/ 7761 h 15522"/>
                <a:gd name="connsiteX1" fmla="*/ 1638632 w 1638632"/>
                <a:gd name="connsiteY1" fmla="*/ 7761 h 15522"/>
              </a:gdLst>
              <a:ahLst/>
              <a:cxnLst>
                <a:cxn ang="0">
                  <a:pos x="connsiteX0" y="connsiteY0"/>
                </a:cxn>
                <a:cxn ang="0">
                  <a:pos x="connsiteX1" y="connsiteY1"/>
                </a:cxn>
              </a:cxnLst>
              <a:rect l="l" t="t" r="r" b="b"/>
              <a:pathLst>
                <a:path w="1638632" h="15522">
                  <a:moveTo>
                    <a:pt x="0" y="7761"/>
                  </a:moveTo>
                  <a:lnTo>
                    <a:pt x="1638632" y="7761"/>
                  </a:lnTo>
                </a:path>
              </a:pathLst>
            </a:custGeom>
            <a:noFill/>
            <a:ln w="10795">
              <a:solidFill>
                <a:schemeClr val="accent1"/>
              </a:solidFill>
              <a:prstDash val="sysDash"/>
              <a:tailEnd type="triangle" w="sm" len="sm"/>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791049" tIns="-33205" rIns="791052" bIns="-33204" numCol="1" spcCol="1270" anchor="ctr" anchorCtr="0">
              <a:noAutofit/>
            </a:bodyPr>
            <a:lstStyle/>
            <a:p>
              <a:pPr marL="0" marR="0" lvl="0" indent="0" algn="ctr" defTabSz="222250" rtl="0" eaLnBrk="1" fontAlgn="auto" latinLnBrk="0" hangingPunct="1">
                <a:lnSpc>
                  <a:spcPct val="90000"/>
                </a:lnSpc>
                <a:spcBef>
                  <a:spcPct val="0"/>
                </a:spcBef>
                <a:spcAft>
                  <a:spcPct val="35000"/>
                </a:spcAft>
                <a:buClrTx/>
                <a:buSzTx/>
                <a:buFontTx/>
                <a:buNone/>
                <a:tabLst/>
                <a:defRPr/>
              </a:pPr>
              <a:endParaRPr kumimoji="0" lang="en-US" sz="500" b="0" i="0" u="none" strike="noStrike" kern="1200" cap="none" spc="0" normalizeH="0" baseline="0" noProof="0">
                <a:ln>
                  <a:noFill/>
                </a:ln>
                <a:solidFill>
                  <a:srgbClr val="1A1A1A">
                    <a:hueOff val="0"/>
                    <a:satOff val="0"/>
                    <a:lumOff val="0"/>
                    <a:alphaOff val="0"/>
                  </a:srgbClr>
                </a:solidFill>
                <a:effectLst/>
                <a:uLnTx/>
                <a:uFillTx/>
                <a:latin typeface="Segoe UI"/>
                <a:ea typeface="+mn-ea"/>
                <a:cs typeface="+mn-cs"/>
              </a:endParaRPr>
            </a:p>
          </p:txBody>
        </p:sp>
        <p:sp>
          <p:nvSpPr>
            <p:cNvPr id="137" name="Freeform: Shape 136">
              <a:extLst>
                <a:ext uri="{FF2B5EF4-FFF2-40B4-BE49-F238E27FC236}">
                  <a16:creationId xmlns:a16="http://schemas.microsoft.com/office/drawing/2014/main" id="{470C3BAA-0AEE-4946-99B0-F931E894EB68}"/>
                </a:ext>
              </a:extLst>
            </p:cNvPr>
            <p:cNvSpPr/>
            <p:nvPr/>
          </p:nvSpPr>
          <p:spPr>
            <a:xfrm rot="3862478">
              <a:off x="10746283" y="4619438"/>
              <a:ext cx="117262" cy="117261"/>
            </a:xfrm>
            <a:custGeom>
              <a:avLst/>
              <a:gdLst>
                <a:gd name="connsiteX0" fmla="*/ 0 w 700918"/>
                <a:gd name="connsiteY0" fmla="*/ 350459 h 700918"/>
                <a:gd name="connsiteX1" fmla="*/ 350459 w 700918"/>
                <a:gd name="connsiteY1" fmla="*/ 0 h 700918"/>
                <a:gd name="connsiteX2" fmla="*/ 700918 w 700918"/>
                <a:gd name="connsiteY2" fmla="*/ 350459 h 700918"/>
                <a:gd name="connsiteX3" fmla="*/ 350459 w 700918"/>
                <a:gd name="connsiteY3" fmla="*/ 700918 h 700918"/>
                <a:gd name="connsiteX4" fmla="*/ 0 w 700918"/>
                <a:gd name="connsiteY4" fmla="*/ 350459 h 70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0918" h="700918">
                  <a:moveTo>
                    <a:pt x="0" y="350459"/>
                  </a:moveTo>
                  <a:cubicBezTo>
                    <a:pt x="0" y="156906"/>
                    <a:pt x="156906" y="0"/>
                    <a:pt x="350459" y="0"/>
                  </a:cubicBezTo>
                  <a:cubicBezTo>
                    <a:pt x="544012" y="0"/>
                    <a:pt x="700918" y="156906"/>
                    <a:pt x="700918" y="350459"/>
                  </a:cubicBezTo>
                  <a:cubicBezTo>
                    <a:pt x="700918" y="544012"/>
                    <a:pt x="544012" y="700918"/>
                    <a:pt x="350459" y="700918"/>
                  </a:cubicBezTo>
                  <a:cubicBezTo>
                    <a:pt x="156906" y="700918"/>
                    <a:pt x="0" y="544012"/>
                    <a:pt x="0" y="350459"/>
                  </a:cubicBezTo>
                  <a:close/>
                </a:path>
              </a:pathLst>
            </a:custGeom>
            <a:solidFill>
              <a:schemeClr val="bg1"/>
            </a:solidFill>
            <a:ln>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1697" tIns="121697" rIns="121697" bIns="121697" numCol="1" spcCol="1270" anchor="ctr" anchorCtr="0">
              <a:noAutofit/>
            </a:bodyPr>
            <a:lstStyle/>
            <a:p>
              <a:pPr marL="0" marR="0" lvl="0" indent="0" algn="ctr" defTabSz="1333500" rtl="0" eaLnBrk="1" fontAlgn="auto" latinLnBrk="0" hangingPunct="1">
                <a:lnSpc>
                  <a:spcPct val="90000"/>
                </a:lnSpc>
                <a:spcBef>
                  <a:spcPct val="0"/>
                </a:spcBef>
                <a:spcAft>
                  <a:spcPct val="35000"/>
                </a:spcAft>
                <a:buClrTx/>
                <a:buSzTx/>
                <a:buFontTx/>
                <a:buNone/>
                <a:tabLst/>
                <a:defRPr/>
              </a:pPr>
              <a:endParaRPr kumimoji="0" lang="en-US" sz="3000" b="0" i="0" u="none" strike="noStrike" kern="1200" cap="none" spc="0" normalizeH="0" baseline="0" noProof="0">
                <a:ln>
                  <a:noFill/>
                </a:ln>
                <a:solidFill>
                  <a:srgbClr val="FFFFFF"/>
                </a:solidFill>
                <a:effectLst/>
                <a:uLnTx/>
                <a:uFillTx/>
                <a:latin typeface="Segoe UI"/>
                <a:ea typeface="+mn-ea"/>
                <a:cs typeface="+mn-cs"/>
              </a:endParaRPr>
            </a:p>
          </p:txBody>
        </p:sp>
        <p:sp>
          <p:nvSpPr>
            <p:cNvPr id="143" name="Freeform: Shape 142">
              <a:extLst>
                <a:ext uri="{FF2B5EF4-FFF2-40B4-BE49-F238E27FC236}">
                  <a16:creationId xmlns:a16="http://schemas.microsoft.com/office/drawing/2014/main" id="{0EFB785D-500E-4F19-81FB-9EBE061B0F2B}"/>
                </a:ext>
              </a:extLst>
            </p:cNvPr>
            <p:cNvSpPr/>
            <p:nvPr/>
          </p:nvSpPr>
          <p:spPr>
            <a:xfrm rot="3663372">
              <a:off x="10356233" y="4427086"/>
              <a:ext cx="117262" cy="117261"/>
            </a:xfrm>
            <a:custGeom>
              <a:avLst/>
              <a:gdLst>
                <a:gd name="connsiteX0" fmla="*/ 0 w 700918"/>
                <a:gd name="connsiteY0" fmla="*/ 350459 h 700918"/>
                <a:gd name="connsiteX1" fmla="*/ 350459 w 700918"/>
                <a:gd name="connsiteY1" fmla="*/ 0 h 700918"/>
                <a:gd name="connsiteX2" fmla="*/ 700918 w 700918"/>
                <a:gd name="connsiteY2" fmla="*/ 350459 h 700918"/>
                <a:gd name="connsiteX3" fmla="*/ 350459 w 700918"/>
                <a:gd name="connsiteY3" fmla="*/ 700918 h 700918"/>
                <a:gd name="connsiteX4" fmla="*/ 0 w 700918"/>
                <a:gd name="connsiteY4" fmla="*/ 350459 h 70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0918" h="700918">
                  <a:moveTo>
                    <a:pt x="0" y="350459"/>
                  </a:moveTo>
                  <a:cubicBezTo>
                    <a:pt x="0" y="156906"/>
                    <a:pt x="156906" y="0"/>
                    <a:pt x="350459" y="0"/>
                  </a:cubicBezTo>
                  <a:cubicBezTo>
                    <a:pt x="544012" y="0"/>
                    <a:pt x="700918" y="156906"/>
                    <a:pt x="700918" y="350459"/>
                  </a:cubicBezTo>
                  <a:cubicBezTo>
                    <a:pt x="700918" y="544012"/>
                    <a:pt x="544012" y="700918"/>
                    <a:pt x="350459" y="700918"/>
                  </a:cubicBezTo>
                  <a:cubicBezTo>
                    <a:pt x="156906" y="700918"/>
                    <a:pt x="0" y="544012"/>
                    <a:pt x="0" y="350459"/>
                  </a:cubicBezTo>
                  <a:close/>
                </a:path>
              </a:pathLst>
            </a:custGeom>
            <a:solidFill>
              <a:schemeClr val="bg1"/>
            </a:solidFill>
            <a:ln>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1697" tIns="121697" rIns="121697" bIns="121697" numCol="1" spcCol="1270" anchor="ctr" anchorCtr="0">
              <a:noAutofit/>
            </a:bodyPr>
            <a:lstStyle/>
            <a:p>
              <a:pPr marL="0" marR="0" lvl="0" indent="0" algn="ctr" defTabSz="1333500" rtl="0" eaLnBrk="1" fontAlgn="auto" latinLnBrk="0" hangingPunct="1">
                <a:lnSpc>
                  <a:spcPct val="90000"/>
                </a:lnSpc>
                <a:spcBef>
                  <a:spcPct val="0"/>
                </a:spcBef>
                <a:spcAft>
                  <a:spcPct val="35000"/>
                </a:spcAft>
                <a:buClrTx/>
                <a:buSzTx/>
                <a:buFontTx/>
                <a:buNone/>
                <a:tabLst/>
                <a:defRPr/>
              </a:pPr>
              <a:endParaRPr kumimoji="0" lang="en-US" sz="3000" b="0" i="0" u="none" strike="noStrike" kern="1200" cap="none" spc="0" normalizeH="0" baseline="0" noProof="0">
                <a:ln>
                  <a:noFill/>
                </a:ln>
                <a:solidFill>
                  <a:srgbClr val="FFFFFF"/>
                </a:solidFill>
                <a:effectLst/>
                <a:uLnTx/>
                <a:uFillTx/>
                <a:latin typeface="Segoe UI"/>
                <a:ea typeface="+mn-ea"/>
                <a:cs typeface="+mn-cs"/>
              </a:endParaRPr>
            </a:p>
          </p:txBody>
        </p:sp>
        <p:cxnSp>
          <p:nvCxnSpPr>
            <p:cNvPr id="160" name="Straight Arrow Connector 159">
              <a:extLst>
                <a:ext uri="{FF2B5EF4-FFF2-40B4-BE49-F238E27FC236}">
                  <a16:creationId xmlns:a16="http://schemas.microsoft.com/office/drawing/2014/main" id="{B268F82D-8758-4270-9C71-F880A06AE074}"/>
                </a:ext>
              </a:extLst>
            </p:cNvPr>
            <p:cNvCxnSpPr>
              <a:cxnSpLocks/>
              <a:endCxn id="133" idx="1"/>
            </p:cNvCxnSpPr>
            <p:nvPr/>
          </p:nvCxnSpPr>
          <p:spPr>
            <a:xfrm rot="900000">
              <a:off x="10725343" y="4367662"/>
              <a:ext cx="234278" cy="327871"/>
            </a:xfrm>
            <a:prstGeom prst="straightConnector1">
              <a:avLst/>
            </a:prstGeom>
            <a:noFill/>
            <a:ln w="10795">
              <a:solidFill>
                <a:schemeClr val="accent1"/>
              </a:solidFill>
              <a:prstDash val="sysDash"/>
              <a:tailEnd type="triangle" w="sm" len="sm"/>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cxnSp>
        <p:cxnSp>
          <p:nvCxnSpPr>
            <p:cNvPr id="178" name="Straight Arrow Connector 177">
              <a:extLst>
                <a:ext uri="{FF2B5EF4-FFF2-40B4-BE49-F238E27FC236}">
                  <a16:creationId xmlns:a16="http://schemas.microsoft.com/office/drawing/2014/main" id="{89BF6B5F-E656-46C6-9780-0A404100A7E4}"/>
                </a:ext>
              </a:extLst>
            </p:cNvPr>
            <p:cNvCxnSpPr>
              <a:cxnSpLocks/>
              <a:stCxn id="121" idx="0"/>
              <a:endCxn id="143" idx="1"/>
            </p:cNvCxnSpPr>
            <p:nvPr/>
          </p:nvCxnSpPr>
          <p:spPr>
            <a:xfrm rot="900000" flipH="1">
              <a:off x="10488129" y="4290561"/>
              <a:ext cx="192670" cy="195039"/>
            </a:xfrm>
            <a:prstGeom prst="straightConnector1">
              <a:avLst/>
            </a:prstGeom>
            <a:noFill/>
            <a:ln w="10795">
              <a:solidFill>
                <a:schemeClr val="accent1"/>
              </a:solidFill>
              <a:prstDash val="sysDash"/>
              <a:tailEnd type="triangle" w="sm" len="sm"/>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cxnSp>
      </p:grpSp>
      <p:sp>
        <p:nvSpPr>
          <p:cNvPr id="187" name="TextBox 186">
            <a:extLst>
              <a:ext uri="{FF2B5EF4-FFF2-40B4-BE49-F238E27FC236}">
                <a16:creationId xmlns:a16="http://schemas.microsoft.com/office/drawing/2014/main" id="{18815C42-C69E-4AFB-810C-6B9DECA49B9B}"/>
              </a:ext>
            </a:extLst>
          </p:cNvPr>
          <p:cNvSpPr txBox="1"/>
          <p:nvPr/>
        </p:nvSpPr>
        <p:spPr>
          <a:xfrm>
            <a:off x="2559846" y="2832944"/>
            <a:ext cx="1673407" cy="276999"/>
          </a:xfrm>
          <a:prstGeom prst="rect">
            <a:avLst/>
          </a:prstGeom>
          <a:noFill/>
        </p:spPr>
        <p:txBody>
          <a:bodyPr wrap="none" lIns="91440" tIns="45720" rIns="91440" bIns="45720" rtlCol="0">
            <a:spAutoFit/>
          </a:bodyPr>
          <a:lstStyle/>
          <a:p>
            <a:pPr marL="0" marR="0" lvl="0" indent="0" algn="ctr" defTabSz="914400" rtl="0" eaLnBrk="1" fontAlgn="auto" latinLnBrk="0" hangingPunct="1">
              <a:lnSpc>
                <a:spcPct val="100000"/>
              </a:lnSpc>
              <a:spcBef>
                <a:spcPts val="0"/>
              </a:spcBef>
              <a:spcAft>
                <a:spcPts val="120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Key Phrase extraction </a:t>
            </a:r>
          </a:p>
        </p:txBody>
      </p:sp>
      <p:sp>
        <p:nvSpPr>
          <p:cNvPr id="188" name="TextBox 187">
            <a:extLst>
              <a:ext uri="{FF2B5EF4-FFF2-40B4-BE49-F238E27FC236}">
                <a16:creationId xmlns:a16="http://schemas.microsoft.com/office/drawing/2014/main" id="{2EF22189-6736-4E00-90AE-0FC174906C01}"/>
              </a:ext>
            </a:extLst>
          </p:cNvPr>
          <p:cNvSpPr txBox="1"/>
          <p:nvPr/>
        </p:nvSpPr>
        <p:spPr>
          <a:xfrm>
            <a:off x="4875769" y="2832944"/>
            <a:ext cx="1941557" cy="276999"/>
          </a:xfrm>
          <a:prstGeom prst="rect">
            <a:avLst/>
          </a:prstGeom>
          <a:noFill/>
        </p:spPr>
        <p:txBody>
          <a:bodyPr wrap="none" lIns="91440" tIns="45720" rIns="91440" bIns="45720" rtlCol="0">
            <a:spAutoFit/>
          </a:bodyPr>
          <a:lstStyle/>
          <a:p>
            <a:pPr marL="0" marR="0" lvl="0" indent="0" algn="ctr" defTabSz="914400" rtl="0" eaLnBrk="1" fontAlgn="auto" latinLnBrk="0" hangingPunct="1">
              <a:lnSpc>
                <a:spcPct val="100000"/>
              </a:lnSpc>
              <a:spcBef>
                <a:spcPts val="0"/>
              </a:spcBef>
              <a:spcAft>
                <a:spcPts val="120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Location entity extraction </a:t>
            </a:r>
          </a:p>
        </p:txBody>
      </p:sp>
      <p:sp>
        <p:nvSpPr>
          <p:cNvPr id="189" name="TextBox 188">
            <a:extLst>
              <a:ext uri="{FF2B5EF4-FFF2-40B4-BE49-F238E27FC236}">
                <a16:creationId xmlns:a16="http://schemas.microsoft.com/office/drawing/2014/main" id="{195DD90A-FBD9-43A8-A095-DD11D76379E8}"/>
              </a:ext>
            </a:extLst>
          </p:cNvPr>
          <p:cNvSpPr txBox="1"/>
          <p:nvPr/>
        </p:nvSpPr>
        <p:spPr>
          <a:xfrm>
            <a:off x="7498511" y="2832944"/>
            <a:ext cx="1439817" cy="276999"/>
          </a:xfrm>
          <a:prstGeom prst="rect">
            <a:avLst/>
          </a:prstGeom>
          <a:noFill/>
        </p:spPr>
        <p:txBody>
          <a:bodyPr wrap="none" lIns="91440" tIns="45720" rIns="91440" bIns="45720" rtlCol="0">
            <a:spAutoFit/>
          </a:bodyPr>
          <a:lstStyle/>
          <a:p>
            <a:pPr marL="0" marR="0" lvl="0" indent="0" algn="ctr" defTabSz="914400" rtl="0" eaLnBrk="1" fontAlgn="auto" latinLnBrk="0" hangingPunct="1">
              <a:lnSpc>
                <a:spcPct val="100000"/>
              </a:lnSpc>
              <a:spcBef>
                <a:spcPts val="0"/>
              </a:spcBef>
              <a:spcAft>
                <a:spcPts val="120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Sentiment analysis</a:t>
            </a:r>
          </a:p>
        </p:txBody>
      </p:sp>
      <p:sp>
        <p:nvSpPr>
          <p:cNvPr id="190" name="TextBox 189">
            <a:extLst>
              <a:ext uri="{FF2B5EF4-FFF2-40B4-BE49-F238E27FC236}">
                <a16:creationId xmlns:a16="http://schemas.microsoft.com/office/drawing/2014/main" id="{66C5C4AE-49F5-44FD-B2B4-764D20E191E1}"/>
              </a:ext>
            </a:extLst>
          </p:cNvPr>
          <p:cNvSpPr txBox="1"/>
          <p:nvPr/>
        </p:nvSpPr>
        <p:spPr>
          <a:xfrm>
            <a:off x="2291570" y="3811258"/>
            <a:ext cx="2209958" cy="276999"/>
          </a:xfrm>
          <a:prstGeom prst="rect">
            <a:avLst/>
          </a:prstGeom>
          <a:noFill/>
        </p:spPr>
        <p:txBody>
          <a:bodyPr wrap="square" lIns="91440" tIns="45720" rIns="91440" bIns="45720" rtlCol="0">
            <a:spAutoFit/>
          </a:bodyPr>
          <a:lstStyle/>
          <a:p>
            <a:pPr marL="0" marR="0" lvl="0" indent="0" algn="ctr" defTabSz="914400" rtl="0" eaLnBrk="1" fontAlgn="auto" latinLnBrk="0" hangingPunct="1">
              <a:lnSpc>
                <a:spcPct val="100000"/>
              </a:lnSpc>
              <a:spcBef>
                <a:spcPts val="0"/>
              </a:spcBef>
              <a:spcAft>
                <a:spcPts val="120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Organization entity extraction</a:t>
            </a:r>
          </a:p>
        </p:txBody>
      </p:sp>
      <p:sp>
        <p:nvSpPr>
          <p:cNvPr id="191" name="TextBox 190">
            <a:extLst>
              <a:ext uri="{FF2B5EF4-FFF2-40B4-BE49-F238E27FC236}">
                <a16:creationId xmlns:a16="http://schemas.microsoft.com/office/drawing/2014/main" id="{BF50FFFD-F2B8-43E9-BB81-E27EC6CE30BB}"/>
              </a:ext>
            </a:extLst>
          </p:cNvPr>
          <p:cNvSpPr txBox="1"/>
          <p:nvPr/>
        </p:nvSpPr>
        <p:spPr>
          <a:xfrm>
            <a:off x="4899805" y="3811258"/>
            <a:ext cx="1893484" cy="276999"/>
          </a:xfrm>
          <a:prstGeom prst="rect">
            <a:avLst/>
          </a:prstGeom>
          <a:noFill/>
        </p:spPr>
        <p:txBody>
          <a:bodyPr wrap="square" lIns="91440" tIns="45720" rIns="91440" bIns="45720" rtlCol="0">
            <a:spAutoFit/>
          </a:bodyPr>
          <a:lstStyle/>
          <a:p>
            <a:pPr marL="0" marR="0" lvl="0" indent="0" algn="ctr" defTabSz="914400" rtl="0" eaLnBrk="1" fontAlgn="auto" latinLnBrk="0" hangingPunct="1">
              <a:lnSpc>
                <a:spcPct val="100000"/>
              </a:lnSpc>
              <a:spcBef>
                <a:spcPts val="0"/>
              </a:spcBef>
              <a:spcAft>
                <a:spcPts val="120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Persons entity extraction</a:t>
            </a:r>
          </a:p>
        </p:txBody>
      </p:sp>
      <p:sp>
        <p:nvSpPr>
          <p:cNvPr id="192" name="TextBox 191">
            <a:extLst>
              <a:ext uri="{FF2B5EF4-FFF2-40B4-BE49-F238E27FC236}">
                <a16:creationId xmlns:a16="http://schemas.microsoft.com/office/drawing/2014/main" id="{6341C792-31CA-4CAC-947A-8E2F1E92C68C}"/>
              </a:ext>
            </a:extLst>
          </p:cNvPr>
          <p:cNvSpPr txBox="1"/>
          <p:nvPr/>
        </p:nvSpPr>
        <p:spPr>
          <a:xfrm>
            <a:off x="7452633" y="3811258"/>
            <a:ext cx="1531573" cy="276999"/>
          </a:xfrm>
          <a:prstGeom prst="rect">
            <a:avLst/>
          </a:prstGeom>
          <a:noFill/>
        </p:spPr>
        <p:txBody>
          <a:bodyPr wrap="none" lIns="91440" tIns="45720" rIns="91440" bIns="45720" rtlCol="0">
            <a:spAutoFit/>
          </a:bodyPr>
          <a:lstStyle/>
          <a:p>
            <a:pPr marL="0" marR="0" lvl="0" indent="0" algn="ctr" defTabSz="914400" rtl="0" eaLnBrk="1" fontAlgn="auto" latinLnBrk="0" hangingPunct="1">
              <a:lnSpc>
                <a:spcPct val="100000"/>
              </a:lnSpc>
              <a:spcBef>
                <a:spcPts val="0"/>
              </a:spcBef>
              <a:spcAft>
                <a:spcPts val="120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Language detection</a:t>
            </a:r>
          </a:p>
        </p:txBody>
      </p:sp>
      <p:sp>
        <p:nvSpPr>
          <p:cNvPr id="193" name="TextBox 192">
            <a:extLst>
              <a:ext uri="{FF2B5EF4-FFF2-40B4-BE49-F238E27FC236}">
                <a16:creationId xmlns:a16="http://schemas.microsoft.com/office/drawing/2014/main" id="{A5B72E17-FF5C-4839-8C8D-9F7158FE63F9}"/>
              </a:ext>
            </a:extLst>
          </p:cNvPr>
          <p:cNvSpPr txBox="1"/>
          <p:nvPr/>
        </p:nvSpPr>
        <p:spPr>
          <a:xfrm>
            <a:off x="2813954" y="4789572"/>
            <a:ext cx="1165191" cy="276999"/>
          </a:xfrm>
          <a:prstGeom prst="rect">
            <a:avLst/>
          </a:prstGeom>
          <a:noFill/>
        </p:spPr>
        <p:txBody>
          <a:bodyPr wrap="none" lIns="91440" tIns="45720" rIns="91440" bIns="45720" rtlCol="0">
            <a:spAutoFit/>
          </a:bodyPr>
          <a:lstStyle/>
          <a:p>
            <a:pPr marL="0" marR="0" lvl="0" indent="0" algn="ctr" defTabSz="914400" rtl="0" eaLnBrk="1" fontAlgn="auto" latinLnBrk="0" hangingPunct="1">
              <a:lnSpc>
                <a:spcPct val="100000"/>
              </a:lnSpc>
              <a:spcBef>
                <a:spcPts val="0"/>
              </a:spcBef>
              <a:spcAft>
                <a:spcPts val="120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Face detection</a:t>
            </a:r>
          </a:p>
        </p:txBody>
      </p:sp>
      <p:sp>
        <p:nvSpPr>
          <p:cNvPr id="194" name="TextBox 193">
            <a:extLst>
              <a:ext uri="{FF2B5EF4-FFF2-40B4-BE49-F238E27FC236}">
                <a16:creationId xmlns:a16="http://schemas.microsoft.com/office/drawing/2014/main" id="{51C976F7-ABA6-414E-AF7C-378E1BE6C6C8}"/>
              </a:ext>
            </a:extLst>
          </p:cNvPr>
          <p:cNvSpPr txBox="1"/>
          <p:nvPr/>
        </p:nvSpPr>
        <p:spPr>
          <a:xfrm>
            <a:off x="5048316" y="4789572"/>
            <a:ext cx="1596463" cy="276999"/>
          </a:xfrm>
          <a:prstGeom prst="rect">
            <a:avLst/>
          </a:prstGeom>
          <a:noFill/>
        </p:spPr>
        <p:txBody>
          <a:bodyPr wrap="none" lIns="91440" tIns="45720" rIns="91440" bIns="45720" rtlCol="0">
            <a:spAutoFit/>
          </a:bodyPr>
          <a:lstStyle/>
          <a:p>
            <a:pPr marL="0" marR="0" lvl="0" indent="0" algn="ctr" defTabSz="914400" rtl="0" eaLnBrk="1" fontAlgn="auto" latinLnBrk="0" hangingPunct="1">
              <a:lnSpc>
                <a:spcPct val="100000"/>
              </a:lnSpc>
              <a:spcBef>
                <a:spcPts val="0"/>
              </a:spcBef>
              <a:spcAft>
                <a:spcPts val="120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Celebrity recognition</a:t>
            </a:r>
          </a:p>
        </p:txBody>
      </p:sp>
      <p:sp>
        <p:nvSpPr>
          <p:cNvPr id="195" name="TextBox 194">
            <a:extLst>
              <a:ext uri="{FF2B5EF4-FFF2-40B4-BE49-F238E27FC236}">
                <a16:creationId xmlns:a16="http://schemas.microsoft.com/office/drawing/2014/main" id="{27C11887-C72C-4379-B24D-4AE8890EDEFF}"/>
              </a:ext>
            </a:extLst>
          </p:cNvPr>
          <p:cNvSpPr txBox="1"/>
          <p:nvPr/>
        </p:nvSpPr>
        <p:spPr>
          <a:xfrm>
            <a:off x="7652527" y="4789572"/>
            <a:ext cx="1131784" cy="276999"/>
          </a:xfrm>
          <a:prstGeom prst="rect">
            <a:avLst/>
          </a:prstGeom>
          <a:noFill/>
        </p:spPr>
        <p:txBody>
          <a:bodyPr wrap="none" lIns="91440" tIns="45720" rIns="91440" bIns="45720" rtlCol="0">
            <a:spAutoFit/>
          </a:bodyPr>
          <a:lstStyle/>
          <a:p>
            <a:pPr marL="0" marR="0" lvl="0" indent="0" algn="ctr" defTabSz="914400" rtl="0" eaLnBrk="1" fontAlgn="auto" latinLnBrk="0" hangingPunct="1">
              <a:lnSpc>
                <a:spcPct val="100000"/>
              </a:lnSpc>
              <a:spcBef>
                <a:spcPts val="0"/>
              </a:spcBef>
              <a:spcAft>
                <a:spcPts val="120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Tag extraction</a:t>
            </a:r>
          </a:p>
        </p:txBody>
      </p:sp>
      <p:sp>
        <p:nvSpPr>
          <p:cNvPr id="196" name="TextBox 195">
            <a:extLst>
              <a:ext uri="{FF2B5EF4-FFF2-40B4-BE49-F238E27FC236}">
                <a16:creationId xmlns:a16="http://schemas.microsoft.com/office/drawing/2014/main" id="{6AD3E540-0E8C-4E87-8CB2-A7A23010D729}"/>
              </a:ext>
            </a:extLst>
          </p:cNvPr>
          <p:cNvSpPr txBox="1"/>
          <p:nvPr/>
        </p:nvSpPr>
        <p:spPr>
          <a:xfrm>
            <a:off x="2863198" y="5767887"/>
            <a:ext cx="1066702" cy="276999"/>
          </a:xfrm>
          <a:prstGeom prst="rect">
            <a:avLst/>
          </a:prstGeom>
          <a:noFill/>
        </p:spPr>
        <p:txBody>
          <a:bodyPr wrap="none" lIns="91440" tIns="45720" rIns="91440" bIns="45720" rtlCol="0">
            <a:spAutoFit/>
          </a:bodyPr>
          <a:lstStyle/>
          <a:p>
            <a:pPr marL="0" marR="0" lvl="0" indent="0" algn="ctr" defTabSz="914400" rtl="0" eaLnBrk="1" fontAlgn="auto" latinLnBrk="0" hangingPunct="1">
              <a:lnSpc>
                <a:spcPct val="100000"/>
              </a:lnSpc>
              <a:spcBef>
                <a:spcPts val="0"/>
              </a:spcBef>
              <a:spcAft>
                <a:spcPts val="120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Custom skills</a:t>
            </a:r>
          </a:p>
        </p:txBody>
      </p:sp>
      <p:sp>
        <p:nvSpPr>
          <p:cNvPr id="197" name="TextBox 196">
            <a:extLst>
              <a:ext uri="{FF2B5EF4-FFF2-40B4-BE49-F238E27FC236}">
                <a16:creationId xmlns:a16="http://schemas.microsoft.com/office/drawing/2014/main" id="{1EDE99F7-74B0-465A-B766-7764CB69C15A}"/>
              </a:ext>
            </a:extLst>
          </p:cNvPr>
          <p:cNvSpPr txBox="1"/>
          <p:nvPr/>
        </p:nvSpPr>
        <p:spPr>
          <a:xfrm>
            <a:off x="5078356" y="5767887"/>
            <a:ext cx="1536382" cy="276999"/>
          </a:xfrm>
          <a:prstGeom prst="rect">
            <a:avLst/>
          </a:prstGeom>
          <a:noFill/>
        </p:spPr>
        <p:txBody>
          <a:bodyPr wrap="none" lIns="91440" tIns="45720" rIns="91440" bIns="45720" rtlCol="0">
            <a:spAutoFit/>
          </a:bodyPr>
          <a:lstStyle/>
          <a:p>
            <a:pPr marL="0" marR="0" lvl="0" indent="0" algn="ctr" defTabSz="914400" rtl="0" eaLnBrk="1" fontAlgn="auto" latinLnBrk="0" hangingPunct="1">
              <a:lnSpc>
                <a:spcPct val="100000"/>
              </a:lnSpc>
              <a:spcBef>
                <a:spcPts val="0"/>
              </a:spcBef>
              <a:spcAft>
                <a:spcPts val="120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Landmark detection</a:t>
            </a:r>
          </a:p>
        </p:txBody>
      </p:sp>
      <p:sp>
        <p:nvSpPr>
          <p:cNvPr id="198" name="TextBox 197">
            <a:extLst>
              <a:ext uri="{FF2B5EF4-FFF2-40B4-BE49-F238E27FC236}">
                <a16:creationId xmlns:a16="http://schemas.microsoft.com/office/drawing/2014/main" id="{6ACC12A4-8484-47EA-AED9-6F4DFAA128F2}"/>
              </a:ext>
            </a:extLst>
          </p:cNvPr>
          <p:cNvSpPr txBox="1"/>
          <p:nvPr/>
        </p:nvSpPr>
        <p:spPr>
          <a:xfrm>
            <a:off x="7327630" y="5767887"/>
            <a:ext cx="1781578" cy="276999"/>
          </a:xfrm>
          <a:prstGeom prst="rect">
            <a:avLst/>
          </a:prstGeom>
          <a:noFill/>
        </p:spPr>
        <p:txBody>
          <a:bodyPr wrap="none" lIns="91440" tIns="45720" rIns="91440" bIns="45720" rtlCol="0">
            <a:spAutoFit/>
          </a:bodyPr>
          <a:lstStyle/>
          <a:p>
            <a:pPr marL="0" marR="0" lvl="0" indent="0" algn="ctr" defTabSz="914400" rtl="0" eaLnBrk="1" fontAlgn="auto" latinLnBrk="0" hangingPunct="1">
              <a:lnSpc>
                <a:spcPct val="100000"/>
              </a:lnSpc>
              <a:spcBef>
                <a:spcPts val="0"/>
              </a:spcBef>
              <a:spcAft>
                <a:spcPts val="120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Printed text recognition</a:t>
            </a:r>
          </a:p>
        </p:txBody>
      </p:sp>
      <p:grpSp>
        <p:nvGrpSpPr>
          <p:cNvPr id="210" name="Group 209">
            <a:extLst>
              <a:ext uri="{FF2B5EF4-FFF2-40B4-BE49-F238E27FC236}">
                <a16:creationId xmlns:a16="http://schemas.microsoft.com/office/drawing/2014/main" id="{2544D74F-1E97-42D5-9D68-629DA17AA53E}"/>
              </a:ext>
            </a:extLst>
          </p:cNvPr>
          <p:cNvGrpSpPr/>
          <p:nvPr/>
        </p:nvGrpSpPr>
        <p:grpSpPr>
          <a:xfrm>
            <a:off x="8108691" y="4498403"/>
            <a:ext cx="219456" cy="259624"/>
            <a:chOff x="10049477" y="4977630"/>
            <a:chExt cx="667988" cy="790257"/>
          </a:xfrm>
        </p:grpSpPr>
        <p:cxnSp>
          <p:nvCxnSpPr>
            <p:cNvPr id="200" name="Straight Connector 199">
              <a:extLst>
                <a:ext uri="{FF2B5EF4-FFF2-40B4-BE49-F238E27FC236}">
                  <a16:creationId xmlns:a16="http://schemas.microsoft.com/office/drawing/2014/main" id="{B198C796-477E-4D8D-8679-48CC019B6609}"/>
                </a:ext>
              </a:extLst>
            </p:cNvPr>
            <p:cNvCxnSpPr>
              <a:cxnSpLocks/>
            </p:cNvCxnSpPr>
            <p:nvPr/>
          </p:nvCxnSpPr>
          <p:spPr>
            <a:xfrm flipH="1">
              <a:off x="10182650" y="4977630"/>
              <a:ext cx="163287" cy="790257"/>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05" name="Straight Connector 204">
              <a:extLst>
                <a:ext uri="{FF2B5EF4-FFF2-40B4-BE49-F238E27FC236}">
                  <a16:creationId xmlns:a16="http://schemas.microsoft.com/office/drawing/2014/main" id="{3AF515DA-B8D7-44FB-8830-97E21BB7388D}"/>
                </a:ext>
              </a:extLst>
            </p:cNvPr>
            <p:cNvCxnSpPr>
              <a:cxnSpLocks/>
            </p:cNvCxnSpPr>
            <p:nvPr/>
          </p:nvCxnSpPr>
          <p:spPr>
            <a:xfrm flipH="1">
              <a:off x="10425938" y="4977630"/>
              <a:ext cx="163287" cy="790257"/>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07" name="Straight Connector 206">
              <a:extLst>
                <a:ext uri="{FF2B5EF4-FFF2-40B4-BE49-F238E27FC236}">
                  <a16:creationId xmlns:a16="http://schemas.microsoft.com/office/drawing/2014/main" id="{D857B08E-A8B9-4AE9-B625-2F6E99C426D4}"/>
                </a:ext>
              </a:extLst>
            </p:cNvPr>
            <p:cNvCxnSpPr/>
            <p:nvPr/>
          </p:nvCxnSpPr>
          <p:spPr>
            <a:xfrm>
              <a:off x="10098428" y="5250543"/>
              <a:ext cx="619037" cy="0"/>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08" name="Straight Connector 207">
              <a:extLst>
                <a:ext uri="{FF2B5EF4-FFF2-40B4-BE49-F238E27FC236}">
                  <a16:creationId xmlns:a16="http://schemas.microsoft.com/office/drawing/2014/main" id="{2620BF9C-28A9-4C7B-81B0-4310CD18917A}"/>
                </a:ext>
              </a:extLst>
            </p:cNvPr>
            <p:cNvCxnSpPr/>
            <p:nvPr/>
          </p:nvCxnSpPr>
          <p:spPr>
            <a:xfrm>
              <a:off x="10049477" y="5501256"/>
              <a:ext cx="619037" cy="0"/>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grpSp>
      <p:pic>
        <p:nvPicPr>
          <p:cNvPr id="211" name="Graphic 569">
            <a:extLst>
              <a:ext uri="{FF2B5EF4-FFF2-40B4-BE49-F238E27FC236}">
                <a16:creationId xmlns:a16="http://schemas.microsoft.com/office/drawing/2014/main" id="{DE8D157E-8F0D-434E-A902-9A7ECE178A6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059508" y="3475441"/>
            <a:ext cx="317823" cy="294280"/>
          </a:xfrm>
          <a:prstGeom prst="rect">
            <a:avLst/>
          </a:prstGeom>
        </p:spPr>
      </p:pic>
      <p:pic>
        <p:nvPicPr>
          <p:cNvPr id="218" name="Picture 217">
            <a:extLst>
              <a:ext uri="{FF2B5EF4-FFF2-40B4-BE49-F238E27FC236}">
                <a16:creationId xmlns:a16="http://schemas.microsoft.com/office/drawing/2014/main" id="{ED8390C7-420B-4965-A78E-1B5133E468A2}"/>
              </a:ext>
            </a:extLst>
          </p:cNvPr>
          <p:cNvPicPr>
            <a:picLocks/>
          </p:cNvPicPr>
          <p:nvPr/>
        </p:nvPicPr>
        <p:blipFill rotWithShape="1">
          <a:blip r:embed="rId5" cstate="screen">
            <a:extLst>
              <a:ext uri="{28A0092B-C50C-407E-A947-70E740481C1C}">
                <a14:useLocalDpi xmlns:a14="http://schemas.microsoft.com/office/drawing/2010/main" val="0"/>
              </a:ext>
            </a:extLst>
          </a:blip>
          <a:srcRect l="26778" t="24398" r="26778" b="29158"/>
          <a:stretch/>
        </p:blipFill>
        <p:spPr>
          <a:xfrm>
            <a:off x="3212742" y="4388674"/>
            <a:ext cx="367615" cy="367615"/>
          </a:xfrm>
          <a:prstGeom prst="ellipse">
            <a:avLst/>
          </a:prstGeom>
          <a:ln w="12700">
            <a:solidFill>
              <a:schemeClr val="accent1"/>
            </a:solidFill>
          </a:ln>
        </p:spPr>
      </p:pic>
      <p:grpSp>
        <p:nvGrpSpPr>
          <p:cNvPr id="219" name="Group 218">
            <a:extLst>
              <a:ext uri="{FF2B5EF4-FFF2-40B4-BE49-F238E27FC236}">
                <a16:creationId xmlns:a16="http://schemas.microsoft.com/office/drawing/2014/main" id="{F6044FD7-4CB9-40DE-BFC4-341A12D154EC}"/>
              </a:ext>
            </a:extLst>
          </p:cNvPr>
          <p:cNvGrpSpPr/>
          <p:nvPr/>
        </p:nvGrpSpPr>
        <p:grpSpPr>
          <a:xfrm>
            <a:off x="3222250" y="2438947"/>
            <a:ext cx="348598" cy="348598"/>
            <a:chOff x="475287" y="4173926"/>
            <a:chExt cx="740664" cy="740664"/>
          </a:xfrm>
        </p:grpSpPr>
        <p:pic>
          <p:nvPicPr>
            <p:cNvPr id="220" name="Picture 219">
              <a:extLst>
                <a:ext uri="{FF2B5EF4-FFF2-40B4-BE49-F238E27FC236}">
                  <a16:creationId xmlns:a16="http://schemas.microsoft.com/office/drawing/2014/main" id="{EEB03CA1-4EEC-4370-B500-5A96DD54730C}"/>
                </a:ext>
              </a:extLst>
            </p:cNvPr>
            <p:cNvPicPr>
              <a:picLocks noChangeAspect="1"/>
            </p:cNvPicPr>
            <p:nvPr/>
          </p:nvPicPr>
          <p:blipFill rotWithShape="1">
            <a:blip r:embed="rId6" cstate="hqprint">
              <a:extLst>
                <a:ext uri="{28A0092B-C50C-407E-A947-70E740481C1C}">
                  <a14:useLocalDpi xmlns:a14="http://schemas.microsoft.com/office/drawing/2010/main"/>
                </a:ext>
              </a:extLst>
            </a:blip>
            <a:srcRect/>
            <a:stretch/>
          </p:blipFill>
          <p:spPr>
            <a:xfrm>
              <a:off x="475287" y="4173926"/>
              <a:ext cx="740664" cy="740664"/>
            </a:xfrm>
            <a:prstGeom prst="ellipse">
              <a:avLst/>
            </a:prstGeom>
            <a:ln w="12700">
              <a:solidFill>
                <a:schemeClr val="accent1"/>
              </a:solidFill>
            </a:ln>
          </p:spPr>
        </p:pic>
        <p:sp>
          <p:nvSpPr>
            <p:cNvPr id="221" name="Rectangle 220">
              <a:extLst>
                <a:ext uri="{FF2B5EF4-FFF2-40B4-BE49-F238E27FC236}">
                  <a16:creationId xmlns:a16="http://schemas.microsoft.com/office/drawing/2014/main" id="{20FE5E7D-FBF5-4595-AD00-ECD01EE3CA89}"/>
                </a:ext>
              </a:extLst>
            </p:cNvPr>
            <p:cNvSpPr/>
            <p:nvPr/>
          </p:nvSpPr>
          <p:spPr bwMode="auto">
            <a:xfrm>
              <a:off x="727075" y="4416425"/>
              <a:ext cx="333375" cy="76200"/>
            </a:xfrm>
            <a:prstGeom prst="rect">
              <a:avLst/>
            </a:prstGeom>
            <a:solidFill>
              <a:srgbClr val="FFEB2D">
                <a:alpha val="41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highlight>
                    <a:srgbClr val="FFFF00"/>
                  </a:highlight>
                  <a:uLnTx/>
                  <a:uFillTx/>
                  <a:latin typeface="Segoe UI"/>
                  <a:ea typeface="Segoe UI" pitchFamily="34" charset="0"/>
                  <a:cs typeface="Segoe UI" pitchFamily="34" charset="0"/>
                </a:rPr>
                <a:t> </a:t>
              </a:r>
            </a:p>
          </p:txBody>
        </p:sp>
        <p:sp>
          <p:nvSpPr>
            <p:cNvPr id="222" name="Rectangle 221">
              <a:extLst>
                <a:ext uri="{FF2B5EF4-FFF2-40B4-BE49-F238E27FC236}">
                  <a16:creationId xmlns:a16="http://schemas.microsoft.com/office/drawing/2014/main" id="{6B828956-839C-4228-BC52-5E91DDDE890F}"/>
                </a:ext>
              </a:extLst>
            </p:cNvPr>
            <p:cNvSpPr/>
            <p:nvPr/>
          </p:nvSpPr>
          <p:spPr bwMode="auto">
            <a:xfrm>
              <a:off x="822325" y="4603750"/>
              <a:ext cx="330200" cy="63500"/>
            </a:xfrm>
            <a:prstGeom prst="rect">
              <a:avLst/>
            </a:prstGeom>
            <a:solidFill>
              <a:srgbClr val="FFEB2D">
                <a:alpha val="41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highlight>
                    <a:srgbClr val="FFFF00"/>
                  </a:highlight>
                  <a:uLnTx/>
                  <a:uFillTx/>
                  <a:latin typeface="Segoe UI"/>
                  <a:ea typeface="Segoe UI" pitchFamily="34" charset="0"/>
                  <a:cs typeface="Segoe UI" pitchFamily="34" charset="0"/>
                </a:rPr>
                <a:t> </a:t>
              </a:r>
            </a:p>
          </p:txBody>
        </p:sp>
        <p:sp>
          <p:nvSpPr>
            <p:cNvPr id="223" name="Rectangle 222">
              <a:extLst>
                <a:ext uri="{FF2B5EF4-FFF2-40B4-BE49-F238E27FC236}">
                  <a16:creationId xmlns:a16="http://schemas.microsoft.com/office/drawing/2014/main" id="{B5F09649-B0A4-4DFC-99FA-20367A97F67F}"/>
                </a:ext>
              </a:extLst>
            </p:cNvPr>
            <p:cNvSpPr/>
            <p:nvPr/>
          </p:nvSpPr>
          <p:spPr bwMode="auto">
            <a:xfrm>
              <a:off x="619125" y="4772024"/>
              <a:ext cx="136525" cy="66675"/>
            </a:xfrm>
            <a:prstGeom prst="rect">
              <a:avLst/>
            </a:prstGeom>
            <a:solidFill>
              <a:srgbClr val="FFEB2D">
                <a:alpha val="41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highlight>
                    <a:srgbClr val="FFFF00"/>
                  </a:highlight>
                  <a:uLnTx/>
                  <a:uFillTx/>
                  <a:latin typeface="Segoe UI"/>
                  <a:ea typeface="Segoe UI" pitchFamily="34" charset="0"/>
                  <a:cs typeface="Segoe UI" pitchFamily="34" charset="0"/>
                </a:rPr>
                <a:t> </a:t>
              </a:r>
            </a:p>
          </p:txBody>
        </p:sp>
        <p:sp>
          <p:nvSpPr>
            <p:cNvPr id="224" name="Rectangle 223">
              <a:extLst>
                <a:ext uri="{FF2B5EF4-FFF2-40B4-BE49-F238E27FC236}">
                  <a16:creationId xmlns:a16="http://schemas.microsoft.com/office/drawing/2014/main" id="{A1018F85-7CAF-4149-BDD2-02CAF0F85DAF}"/>
                </a:ext>
              </a:extLst>
            </p:cNvPr>
            <p:cNvSpPr/>
            <p:nvPr/>
          </p:nvSpPr>
          <p:spPr bwMode="auto">
            <a:xfrm>
              <a:off x="866775" y="4241799"/>
              <a:ext cx="136525" cy="66675"/>
            </a:xfrm>
            <a:prstGeom prst="rect">
              <a:avLst/>
            </a:prstGeom>
            <a:solidFill>
              <a:srgbClr val="FFEB2D">
                <a:alpha val="41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highlight>
                    <a:srgbClr val="FFFF00"/>
                  </a:highlight>
                  <a:uLnTx/>
                  <a:uFillTx/>
                  <a:latin typeface="Segoe UI"/>
                  <a:ea typeface="Segoe UI" pitchFamily="34" charset="0"/>
                  <a:cs typeface="Segoe UI" pitchFamily="34" charset="0"/>
                </a:rPr>
                <a:t> </a:t>
              </a:r>
            </a:p>
          </p:txBody>
        </p:sp>
      </p:grpSp>
    </p:spTree>
    <p:extLst>
      <p:ext uri="{BB962C8B-B14F-4D97-AF65-F5344CB8AC3E}">
        <p14:creationId xmlns:p14="http://schemas.microsoft.com/office/powerpoint/2010/main" val="2059837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3905270-DA37-4DA3-B45D-EBDB6138F2A9}"/>
              </a:ext>
            </a:extLst>
          </p:cNvPr>
          <p:cNvSpPr>
            <a:spLocks noGrp="1"/>
          </p:cNvSpPr>
          <p:nvPr>
            <p:ph type="title"/>
          </p:nvPr>
        </p:nvSpPr>
        <p:spPr>
          <a:xfrm>
            <a:off x="585216" y="2534625"/>
            <a:ext cx="3888310" cy="997196"/>
          </a:xfrm>
        </p:spPr>
        <p:txBody>
          <a:bodyPr/>
          <a:lstStyle/>
          <a:p>
            <a:r>
              <a:rPr lang="en-IN" dirty="0"/>
              <a:t>Knowledge Mining</a:t>
            </a:r>
            <a:br>
              <a:rPr lang="en-IN" dirty="0"/>
            </a:br>
            <a:r>
              <a:rPr lang="en-IN" dirty="0"/>
              <a:t>Demo</a:t>
            </a:r>
            <a:endParaRPr lang="en-US" dirty="0"/>
          </a:p>
        </p:txBody>
      </p:sp>
      <p:sp>
        <p:nvSpPr>
          <p:cNvPr id="9" name="Text Placeholder 8">
            <a:extLst>
              <a:ext uri="{FF2B5EF4-FFF2-40B4-BE49-F238E27FC236}">
                <a16:creationId xmlns:a16="http://schemas.microsoft.com/office/drawing/2014/main" id="{95F35D56-F37F-47D2-B5B0-4EEA5F0FC24F}"/>
              </a:ext>
            </a:extLst>
          </p:cNvPr>
          <p:cNvSpPr>
            <a:spLocks noGrp="1"/>
          </p:cNvSpPr>
          <p:nvPr>
            <p:ph type="body" sz="quarter" idx="12"/>
          </p:nvPr>
        </p:nvSpPr>
        <p:spPr/>
        <p:txBody>
          <a:bodyPr/>
          <a:lstStyle/>
          <a:p>
            <a:r>
              <a:rPr lang="en-US"/>
              <a:t>JFK Files</a:t>
            </a:r>
            <a:endParaRPr lang="en-US" dirty="0"/>
          </a:p>
        </p:txBody>
      </p:sp>
      <p:grpSp>
        <p:nvGrpSpPr>
          <p:cNvPr id="4" name="Group 3">
            <a:extLst>
              <a:ext uri="{FF2B5EF4-FFF2-40B4-BE49-F238E27FC236}">
                <a16:creationId xmlns:a16="http://schemas.microsoft.com/office/drawing/2014/main" id="{FA6A0660-6D38-4EE1-B1C8-E2A85CAC1F45}"/>
              </a:ext>
            </a:extLst>
          </p:cNvPr>
          <p:cNvGrpSpPr/>
          <p:nvPr/>
        </p:nvGrpSpPr>
        <p:grpSpPr>
          <a:xfrm>
            <a:off x="5416429" y="1741714"/>
            <a:ext cx="5808962" cy="3386500"/>
            <a:chOff x="5726761" y="1849016"/>
            <a:chExt cx="5440846" cy="3171896"/>
          </a:xfrm>
        </p:grpSpPr>
        <p:sp>
          <p:nvSpPr>
            <p:cNvPr id="5" name="Rectangle: Rounded Corners 4">
              <a:extLst>
                <a:ext uri="{FF2B5EF4-FFF2-40B4-BE49-F238E27FC236}">
                  <a16:creationId xmlns:a16="http://schemas.microsoft.com/office/drawing/2014/main" id="{947B43D3-5F71-4F7D-B836-B10652831A72}"/>
                </a:ext>
              </a:extLst>
            </p:cNvPr>
            <p:cNvSpPr/>
            <p:nvPr/>
          </p:nvSpPr>
          <p:spPr bwMode="auto">
            <a:xfrm>
              <a:off x="5726761" y="1849016"/>
              <a:ext cx="5440846" cy="3171896"/>
            </a:xfrm>
            <a:prstGeom prst="roundRect">
              <a:avLst>
                <a:gd name="adj" fmla="val 3491"/>
              </a:avLst>
            </a:prstGeom>
            <a:solidFill>
              <a:schemeClr val="bg1"/>
            </a:solidFill>
            <a:ln>
              <a:noFill/>
              <a:headEnd type="none" w="med" len="med"/>
              <a:tailEnd type="none" w="med" len="med"/>
            </a:ln>
            <a:effectLst>
              <a:outerShdw blurRad="635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 name="Picture 5">
              <a:extLst>
                <a:ext uri="{FF2B5EF4-FFF2-40B4-BE49-F238E27FC236}">
                  <a16:creationId xmlns:a16="http://schemas.microsoft.com/office/drawing/2014/main" id="{AF6E6D93-2044-4FFD-AB96-E1A90DC594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27697" y="2047890"/>
              <a:ext cx="5038974" cy="2774145"/>
            </a:xfrm>
            <a:prstGeom prst="rect">
              <a:avLst/>
            </a:prstGeom>
            <a:effectLst/>
          </p:spPr>
        </p:pic>
      </p:grpSp>
    </p:spTree>
    <p:extLst>
      <p:ext uri="{BB962C8B-B14F-4D97-AF65-F5344CB8AC3E}">
        <p14:creationId xmlns:p14="http://schemas.microsoft.com/office/powerpoint/2010/main" val="988531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350"/>
                                        <p:tgtEl>
                                          <p:spTgt spid="4"/>
                                        </p:tgtEl>
                                      </p:cBhvr>
                                    </p:animEffect>
                                  </p:childTnLst>
                                </p:cTn>
                              </p:par>
                              <p:par>
                                <p:cTn id="8" presetID="63" presetClass="path" presetSubtype="0" decel="100000" fill="hold" nodeType="withEffect">
                                  <p:stCondLst>
                                    <p:cond delay="0"/>
                                  </p:stCondLst>
                                  <p:childTnLst>
                                    <p:animMotion origin="layout" path="M -1.875E-6 -4.44444E-6 L -0.00052 0.07107 " pathEditMode="relative" rAng="0" ptsTypes="AA">
                                      <p:cBhvr>
                                        <p:cTn id="9" dur="500" spd="-100000" fill="hold"/>
                                        <p:tgtEl>
                                          <p:spTgt spid="4"/>
                                        </p:tgtEl>
                                        <p:attrNameLst>
                                          <p:attrName>ppt_x</p:attrName>
                                          <p:attrName>ppt_y</p:attrName>
                                        </p:attrNameLst>
                                      </p:cBhvr>
                                      <p:rCtr x="-26" y="354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0" name="Rectangle 59">
            <a:extLst>
              <a:ext uri="{FF2B5EF4-FFF2-40B4-BE49-F238E27FC236}">
                <a16:creationId xmlns:a16="http://schemas.microsoft.com/office/drawing/2014/main" id="{918D1362-2DA9-4E72-97C7-1CD67E0D3239}"/>
              </a:ext>
            </a:extLst>
          </p:cNvPr>
          <p:cNvSpPr/>
          <p:nvPr/>
        </p:nvSpPr>
        <p:spPr bwMode="auto">
          <a:xfrm>
            <a:off x="1953354" y="1391651"/>
            <a:ext cx="2064951" cy="4822416"/>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710593" rtl="0"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INGEST</a:t>
            </a:r>
          </a:p>
        </p:txBody>
      </p:sp>
      <p:sp>
        <p:nvSpPr>
          <p:cNvPr id="61" name="Rectangle 60">
            <a:extLst>
              <a:ext uri="{FF2B5EF4-FFF2-40B4-BE49-F238E27FC236}">
                <a16:creationId xmlns:a16="http://schemas.microsoft.com/office/drawing/2014/main" id="{A15C4B4E-E58A-4340-BBB2-BC160AC89210}"/>
              </a:ext>
            </a:extLst>
          </p:cNvPr>
          <p:cNvSpPr/>
          <p:nvPr/>
        </p:nvSpPr>
        <p:spPr bwMode="auto">
          <a:xfrm>
            <a:off x="4109422" y="1391651"/>
            <a:ext cx="2064951" cy="4822416"/>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710593" rtl="0"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STORE</a:t>
            </a:r>
          </a:p>
        </p:txBody>
      </p:sp>
      <p:sp>
        <p:nvSpPr>
          <p:cNvPr id="62" name="Rectangle 61">
            <a:extLst>
              <a:ext uri="{FF2B5EF4-FFF2-40B4-BE49-F238E27FC236}">
                <a16:creationId xmlns:a16="http://schemas.microsoft.com/office/drawing/2014/main" id="{AEC0B24E-B8A8-4F54-B9DE-AC4A9A299FBB}"/>
              </a:ext>
            </a:extLst>
          </p:cNvPr>
          <p:cNvSpPr/>
          <p:nvPr/>
        </p:nvSpPr>
        <p:spPr bwMode="auto">
          <a:xfrm>
            <a:off x="6265490" y="1391651"/>
            <a:ext cx="2286000" cy="4822416"/>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710593" rtl="0"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AI</a:t>
            </a:r>
          </a:p>
        </p:txBody>
      </p:sp>
      <p:sp>
        <p:nvSpPr>
          <p:cNvPr id="63" name="Rectangle 62">
            <a:extLst>
              <a:ext uri="{FF2B5EF4-FFF2-40B4-BE49-F238E27FC236}">
                <a16:creationId xmlns:a16="http://schemas.microsoft.com/office/drawing/2014/main" id="{6547395C-67C3-418E-96E0-E84672173D80}"/>
              </a:ext>
            </a:extLst>
          </p:cNvPr>
          <p:cNvSpPr/>
          <p:nvPr/>
        </p:nvSpPr>
        <p:spPr bwMode="auto">
          <a:xfrm>
            <a:off x="8642608" y="1382119"/>
            <a:ext cx="2286000" cy="4822416"/>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710593" rtl="0"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SERVE</a:t>
            </a:r>
          </a:p>
        </p:txBody>
      </p:sp>
      <p:sp>
        <p:nvSpPr>
          <p:cNvPr id="64" name="Rectangle 63">
            <a:extLst>
              <a:ext uri="{FF2B5EF4-FFF2-40B4-BE49-F238E27FC236}">
                <a16:creationId xmlns:a16="http://schemas.microsoft.com/office/drawing/2014/main" id="{1DF65B99-047F-48F1-AB19-BE29E4E23912}"/>
              </a:ext>
            </a:extLst>
          </p:cNvPr>
          <p:cNvSpPr/>
          <p:nvPr/>
        </p:nvSpPr>
        <p:spPr>
          <a:xfrm>
            <a:off x="4458857" y="4033679"/>
            <a:ext cx="1366080" cy="253916"/>
          </a:xfrm>
          <a:prstGeom prst="rect">
            <a:avLst/>
          </a:prstGeom>
        </p:spPr>
        <p:txBody>
          <a:bodyPr wrap="none" lIns="91440" tIns="45720" rIns="91440" bIns="45720">
            <a:spAutoFit/>
          </a:bodyPr>
          <a:lstStyle/>
          <a:p>
            <a:pPr marL="0" marR="0" lvl="0" indent="0" algn="l" defTabSz="914400" rtl="0" eaLnBrk="1" fontAlgn="auto" latinLnBrk="0" hangingPunct="1">
              <a:lnSpc>
                <a:spcPct val="100000"/>
              </a:lnSpc>
              <a:spcBef>
                <a:spcPts val="0"/>
              </a:spcBef>
              <a:spcAft>
                <a:spcPts val="300"/>
              </a:spcAft>
              <a:buClrTx/>
              <a:buSzPct val="90000"/>
              <a:buFontTx/>
              <a:buNone/>
              <a:tabLst/>
              <a:defRPr/>
            </a:pPr>
            <a:r>
              <a:rPr kumimoji="0" lang="en-US" sz="1050" b="0" i="0" u="none" strike="noStrike" kern="0" cap="none" spc="0" normalizeH="0" baseline="0" noProof="0" dirty="0">
                <a:ln>
                  <a:noFill/>
                </a:ln>
                <a:solidFill>
                  <a:srgbClr val="1A1A1A"/>
                </a:solidFill>
                <a:effectLst/>
                <a:uLnTx/>
                <a:uFillTx/>
                <a:latin typeface="Segoe UI Semibold"/>
                <a:ea typeface="MS PGothic" panose="020B0600070205080204" pitchFamily="34" charset="-128"/>
                <a:cs typeface="Segoe UI Semibold" panose="020B0702040204020203" pitchFamily="34" charset="0"/>
              </a:rPr>
              <a:t>Azure Blob Storage</a:t>
            </a:r>
          </a:p>
        </p:txBody>
      </p:sp>
      <p:sp>
        <p:nvSpPr>
          <p:cNvPr id="81" name="Rectangle 80">
            <a:extLst>
              <a:ext uri="{FF2B5EF4-FFF2-40B4-BE49-F238E27FC236}">
                <a16:creationId xmlns:a16="http://schemas.microsoft.com/office/drawing/2014/main" id="{74D771F0-74BF-4838-89D4-505358957040}"/>
              </a:ext>
            </a:extLst>
          </p:cNvPr>
          <p:cNvSpPr/>
          <p:nvPr/>
        </p:nvSpPr>
        <p:spPr>
          <a:xfrm>
            <a:off x="2295576" y="4033679"/>
            <a:ext cx="1380506" cy="253916"/>
          </a:xfrm>
          <a:prstGeom prst="rect">
            <a:avLst/>
          </a:prstGeom>
        </p:spPr>
        <p:txBody>
          <a:bodyPr wrap="none" lIns="91440" tIns="45720" rIns="91440" bIns="45720">
            <a:spAutoFit/>
          </a:bodyPr>
          <a:lstStyle/>
          <a:p>
            <a:pPr marL="0" marR="0" lvl="0" indent="0" algn="l" defTabSz="914400" rtl="0" eaLnBrk="1" fontAlgn="auto" latinLnBrk="0" hangingPunct="1">
              <a:lnSpc>
                <a:spcPct val="100000"/>
              </a:lnSpc>
              <a:spcBef>
                <a:spcPts val="0"/>
              </a:spcBef>
              <a:spcAft>
                <a:spcPts val="300"/>
              </a:spcAft>
              <a:buClrTx/>
              <a:buSzPct val="90000"/>
              <a:buFontTx/>
              <a:buNone/>
              <a:tabLst/>
              <a:defRPr/>
            </a:pPr>
            <a:r>
              <a:rPr kumimoji="0" lang="en-US" sz="1050" b="0" i="0" u="none" strike="noStrike" kern="0" cap="none" spc="0" normalizeH="0" baseline="0" noProof="0" dirty="0">
                <a:ln>
                  <a:noFill/>
                </a:ln>
                <a:solidFill>
                  <a:srgbClr val="1A1A1A"/>
                </a:solidFill>
                <a:effectLst/>
                <a:uLnTx/>
                <a:uFillTx/>
                <a:latin typeface="Segoe UI Semibold"/>
                <a:ea typeface="MS PGothic" panose="020B0600070205080204" pitchFamily="34" charset="-128"/>
                <a:cs typeface="Segoe UI Semibold" panose="020B0702040204020203" pitchFamily="34" charset="0"/>
              </a:rPr>
              <a:t>Azure Data Factory </a:t>
            </a:r>
          </a:p>
        </p:txBody>
      </p:sp>
      <p:cxnSp>
        <p:nvCxnSpPr>
          <p:cNvPr id="88" name="Straight Arrow Connector 87">
            <a:extLst>
              <a:ext uri="{FF2B5EF4-FFF2-40B4-BE49-F238E27FC236}">
                <a16:creationId xmlns:a16="http://schemas.microsoft.com/office/drawing/2014/main" id="{A58F4C17-6090-485C-B4D2-CBDCB714556C}"/>
              </a:ext>
            </a:extLst>
          </p:cNvPr>
          <p:cNvCxnSpPr>
            <a:cxnSpLocks/>
          </p:cNvCxnSpPr>
          <p:nvPr/>
        </p:nvCxnSpPr>
        <p:spPr>
          <a:xfrm>
            <a:off x="1712124" y="3734166"/>
            <a:ext cx="802185" cy="0"/>
          </a:xfrm>
          <a:prstGeom prst="straightConnector1">
            <a:avLst/>
          </a:prstGeom>
          <a:ln w="12700">
            <a:solidFill>
              <a:schemeClr val="accent1"/>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89" name="Right Bracket 88">
            <a:extLst>
              <a:ext uri="{FF2B5EF4-FFF2-40B4-BE49-F238E27FC236}">
                <a16:creationId xmlns:a16="http://schemas.microsoft.com/office/drawing/2014/main" id="{D021D7E3-0221-42A3-BCA4-3561D699AC4B}"/>
              </a:ext>
            </a:extLst>
          </p:cNvPr>
          <p:cNvSpPr/>
          <p:nvPr/>
        </p:nvSpPr>
        <p:spPr>
          <a:xfrm>
            <a:off x="1538930" y="2688875"/>
            <a:ext cx="127602" cy="2259854"/>
          </a:xfrm>
          <a:prstGeom prst="rightBracket">
            <a:avLst>
              <a:gd name="adj" fmla="val 0"/>
            </a:avLst>
          </a:prstGeom>
          <a:ln w="12700">
            <a:solidFill>
              <a:schemeClr val="accent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99" name="TextBox 98">
            <a:extLst>
              <a:ext uri="{FF2B5EF4-FFF2-40B4-BE49-F238E27FC236}">
                <a16:creationId xmlns:a16="http://schemas.microsoft.com/office/drawing/2014/main" id="{E25D9503-E57C-40A7-852F-FD0F0E34D90C}"/>
              </a:ext>
            </a:extLst>
          </p:cNvPr>
          <p:cNvSpPr txBox="1"/>
          <p:nvPr/>
        </p:nvSpPr>
        <p:spPr>
          <a:xfrm>
            <a:off x="369665" y="3400453"/>
            <a:ext cx="1193132" cy="415498"/>
          </a:xfrm>
          <a:prstGeom prst="rect">
            <a:avLst/>
          </a:prstGeom>
        </p:spPr>
        <p:txBody>
          <a:bodyPr wrap="square" lIns="91440" tIns="45720" rIns="91440" bIns="45720">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14400" rtl="0" eaLnBrk="1" fontAlgn="auto" latinLnBrk="0" hangingPunct="1">
              <a:lnSpc>
                <a:spcPct val="100000"/>
              </a:lnSpc>
              <a:spcBef>
                <a:spcPts val="0"/>
              </a:spcBef>
              <a:spcAft>
                <a:spcPts val="0"/>
              </a:spcAft>
              <a:buClrTx/>
              <a:buSzPct val="90000"/>
              <a:buFontTx/>
              <a:buNone/>
              <a:tabLst/>
              <a:defRPr/>
            </a:pPr>
            <a:r>
              <a:rPr kumimoji="0" lang="en-US" sz="1050" b="0" i="0" u="none" strike="noStrike" kern="0" cap="none" spc="0" normalizeH="0" baseline="0" noProof="0" dirty="0">
                <a:ln>
                  <a:noFill/>
                </a:ln>
                <a:solidFill>
                  <a:srgbClr val="1A1A1A"/>
                </a:solidFill>
                <a:effectLst/>
                <a:uLnTx/>
                <a:uFillTx/>
                <a:latin typeface="Segoe UI Semibold"/>
                <a:ea typeface="MS PGothic" panose="020B0600070205080204" pitchFamily="34" charset="-128"/>
                <a:cs typeface="Segoe UI Semibold" panose="020B0702040204020203" pitchFamily="34" charset="0"/>
              </a:rPr>
              <a:t>Media (unstructured)</a:t>
            </a:r>
          </a:p>
        </p:txBody>
      </p:sp>
      <p:sp>
        <p:nvSpPr>
          <p:cNvPr id="106" name="TextBox 105">
            <a:extLst>
              <a:ext uri="{FF2B5EF4-FFF2-40B4-BE49-F238E27FC236}">
                <a16:creationId xmlns:a16="http://schemas.microsoft.com/office/drawing/2014/main" id="{D305F910-80FB-4612-8768-5BF28F416092}"/>
              </a:ext>
            </a:extLst>
          </p:cNvPr>
          <p:cNvSpPr txBox="1"/>
          <p:nvPr/>
        </p:nvSpPr>
        <p:spPr>
          <a:xfrm>
            <a:off x="415627" y="4490104"/>
            <a:ext cx="1101208" cy="415498"/>
          </a:xfrm>
          <a:prstGeom prst="rect">
            <a:avLst/>
          </a:prstGeom>
        </p:spPr>
        <p:txBody>
          <a:bodyPr wrap="square" lIns="91440" tIns="45720" rIns="91440" bIns="45720">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14400" rtl="0" eaLnBrk="1" fontAlgn="auto" latinLnBrk="0" hangingPunct="1">
              <a:lnSpc>
                <a:spcPct val="100000"/>
              </a:lnSpc>
              <a:spcBef>
                <a:spcPts val="0"/>
              </a:spcBef>
              <a:spcAft>
                <a:spcPts val="0"/>
              </a:spcAft>
              <a:buClrTx/>
              <a:buSzPct val="90000"/>
              <a:buFontTx/>
              <a:buNone/>
              <a:tabLst/>
              <a:defRPr/>
            </a:pPr>
            <a:r>
              <a:rPr kumimoji="0" lang="en-US" sz="1050" b="0" i="0" u="none" strike="noStrike" kern="0" cap="none" spc="0" normalizeH="0" baseline="0" noProof="0" dirty="0">
                <a:ln>
                  <a:noFill/>
                </a:ln>
                <a:solidFill>
                  <a:srgbClr val="1A1A1A"/>
                </a:solidFill>
                <a:effectLst/>
                <a:uLnTx/>
                <a:uFillTx/>
                <a:latin typeface="Segoe UI Semibold"/>
                <a:ea typeface="MS PGothic" panose="020B0600070205080204" pitchFamily="34" charset="-128"/>
                <a:cs typeface="Segoe UI Semibold" panose="020B0702040204020203" pitchFamily="34" charset="0"/>
              </a:rPr>
              <a:t>Files (unstructured)</a:t>
            </a:r>
          </a:p>
        </p:txBody>
      </p:sp>
      <p:cxnSp>
        <p:nvCxnSpPr>
          <p:cNvPr id="119" name="Straight Arrow Connector 118">
            <a:extLst>
              <a:ext uri="{FF2B5EF4-FFF2-40B4-BE49-F238E27FC236}">
                <a16:creationId xmlns:a16="http://schemas.microsoft.com/office/drawing/2014/main" id="{80F227B9-CD08-49EA-AC36-2479258D113D}"/>
              </a:ext>
            </a:extLst>
          </p:cNvPr>
          <p:cNvCxnSpPr>
            <a:cxnSpLocks/>
          </p:cNvCxnSpPr>
          <p:nvPr/>
        </p:nvCxnSpPr>
        <p:spPr>
          <a:xfrm>
            <a:off x="3361880" y="3734166"/>
            <a:ext cx="1421120" cy="0"/>
          </a:xfrm>
          <a:prstGeom prst="straightConnector1">
            <a:avLst/>
          </a:prstGeom>
          <a:ln w="12700">
            <a:solidFill>
              <a:schemeClr val="accent1"/>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127" name="Rectangle 126">
            <a:extLst>
              <a:ext uri="{FF2B5EF4-FFF2-40B4-BE49-F238E27FC236}">
                <a16:creationId xmlns:a16="http://schemas.microsoft.com/office/drawing/2014/main" id="{7943BDB6-5DF0-48C3-93A0-A9B5FA574446}"/>
              </a:ext>
            </a:extLst>
          </p:cNvPr>
          <p:cNvSpPr/>
          <p:nvPr/>
        </p:nvSpPr>
        <p:spPr bwMode="auto">
          <a:xfrm>
            <a:off x="6396455" y="2951942"/>
            <a:ext cx="2024071" cy="1172852"/>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8" name="Shape 236">
            <a:extLst>
              <a:ext uri="{FF2B5EF4-FFF2-40B4-BE49-F238E27FC236}">
                <a16:creationId xmlns:a16="http://schemas.microsoft.com/office/drawing/2014/main" id="{9EA2260F-B64E-4FF7-9823-C81F4CF00CF5}"/>
              </a:ext>
            </a:extLst>
          </p:cNvPr>
          <p:cNvSpPr txBox="1"/>
          <p:nvPr/>
        </p:nvSpPr>
        <p:spPr>
          <a:xfrm>
            <a:off x="6387476" y="4160637"/>
            <a:ext cx="2042029" cy="421200"/>
          </a:xfrm>
          <a:prstGeom prst="rect">
            <a:avLst/>
          </a:prstGeom>
          <a:noFill/>
          <a:ln>
            <a:noFill/>
          </a:ln>
        </p:spPr>
        <p:txBody>
          <a:bodyPr lIns="91440" tIns="45720" rIns="91440" bIns="45720" anchor="t" anchorCtr="0">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1A1A1A"/>
                </a:solidFill>
                <a:effectLst/>
                <a:uLnTx/>
                <a:uFillTx/>
                <a:latin typeface="Segoe UI Semibold"/>
                <a:ea typeface="MS PGothic" panose="020B0600070205080204" pitchFamily="34" charset="-128"/>
                <a:cs typeface="Segoe UI Semibold" panose="020B0702040204020203" pitchFamily="34" charset="0"/>
                <a:sym typeface="Arial"/>
              </a:rPr>
              <a:t>Cognitive Search</a:t>
            </a:r>
            <a:br>
              <a:rPr kumimoji="0" lang="en-US" sz="1050" b="0" i="0" u="none" strike="noStrike" kern="0" cap="none" spc="0" normalizeH="0" baseline="0" noProof="0" dirty="0">
                <a:ln>
                  <a:noFill/>
                </a:ln>
                <a:solidFill>
                  <a:srgbClr val="1A1A1A"/>
                </a:solidFill>
                <a:effectLst/>
                <a:uLnTx/>
                <a:uFillTx/>
                <a:latin typeface="Segoe UI Semibold"/>
                <a:ea typeface="MS PGothic" panose="020B0600070205080204" pitchFamily="34" charset="-128"/>
                <a:cs typeface="Segoe UI Semibold" panose="020B0702040204020203" pitchFamily="34" charset="0"/>
                <a:sym typeface="Arial"/>
              </a:rPr>
            </a:br>
            <a:r>
              <a:rPr kumimoji="0" lang="en-US" sz="1050" b="0" i="0" u="none" strike="noStrike" kern="0" cap="none" spc="0" normalizeH="0" baseline="0" noProof="0" dirty="0">
                <a:ln>
                  <a:noFill/>
                </a:ln>
                <a:solidFill>
                  <a:srgbClr val="1A1A1A"/>
                </a:solidFill>
                <a:effectLst/>
                <a:uLnTx/>
                <a:uFillTx/>
                <a:latin typeface="Segoe UI Semibold"/>
                <a:ea typeface="MS PGothic" panose="020B0600070205080204" pitchFamily="34" charset="-128"/>
                <a:cs typeface="Segoe UI Semibold" panose="020B0702040204020203" pitchFamily="34" charset="0"/>
                <a:sym typeface="Arial"/>
              </a:rPr>
              <a:t>(Azure Search)</a:t>
            </a:r>
            <a:endParaRPr kumimoji="0" lang="en" sz="1050" b="0" i="0" u="none" strike="noStrike" kern="0" cap="none" spc="0" normalizeH="0" baseline="0" noProof="0" dirty="0">
              <a:ln>
                <a:noFill/>
              </a:ln>
              <a:solidFill>
                <a:srgbClr val="1A1A1A"/>
              </a:solidFill>
              <a:effectLst/>
              <a:uLnTx/>
              <a:uFillTx/>
              <a:latin typeface="Segoe UI Semibold"/>
              <a:ea typeface="MS PGothic" panose="020B0600070205080204" pitchFamily="34" charset="-128"/>
              <a:cs typeface="Segoe UI Semibold" panose="020B0702040204020203" pitchFamily="34" charset="0"/>
              <a:sym typeface="Arial"/>
            </a:endParaRPr>
          </a:p>
        </p:txBody>
      </p:sp>
      <p:sp>
        <p:nvSpPr>
          <p:cNvPr id="130" name="Rectangle 129">
            <a:extLst>
              <a:ext uri="{FF2B5EF4-FFF2-40B4-BE49-F238E27FC236}">
                <a16:creationId xmlns:a16="http://schemas.microsoft.com/office/drawing/2014/main" id="{BD0894BA-4002-4A69-B560-C8094E4BA23A}"/>
              </a:ext>
            </a:extLst>
          </p:cNvPr>
          <p:cNvSpPr/>
          <p:nvPr/>
        </p:nvSpPr>
        <p:spPr bwMode="auto">
          <a:xfrm>
            <a:off x="7304701" y="3316694"/>
            <a:ext cx="425961" cy="404778"/>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3" name="TextBox 132">
            <a:extLst>
              <a:ext uri="{FF2B5EF4-FFF2-40B4-BE49-F238E27FC236}">
                <a16:creationId xmlns:a16="http://schemas.microsoft.com/office/drawing/2014/main" id="{5B09AD4E-3922-4E94-BEED-32B06DC86A68}"/>
              </a:ext>
            </a:extLst>
          </p:cNvPr>
          <p:cNvSpPr txBox="1"/>
          <p:nvPr/>
        </p:nvSpPr>
        <p:spPr>
          <a:xfrm>
            <a:off x="6550212" y="3608202"/>
            <a:ext cx="1716557" cy="461665"/>
          </a:xfrm>
          <a:prstGeom prst="rect">
            <a:avLst/>
          </a:prstGeom>
          <a:noFill/>
        </p:spPr>
        <p:txBody>
          <a:bodyPr wrap="square" lIns="0" tIns="0" rIns="0" bIns="0" rtlCol="0">
            <a:spAutoFit/>
          </a:bodyPr>
          <a:lstStyle/>
          <a:p>
            <a:pPr marL="0" marR="0" lvl="0" indent="0" algn="ctr" defTabSz="699111" rtl="0" eaLnBrk="1" fontAlgn="auto" latinLnBrk="0" hangingPunct="1">
              <a:lnSpc>
                <a:spcPct val="100000"/>
              </a:lnSpc>
              <a:spcBef>
                <a:spcPts val="900"/>
              </a:spcBef>
              <a:spcAft>
                <a:spcPts val="900"/>
              </a:spcAft>
              <a:buClrTx/>
              <a:buSzTx/>
              <a:buFontTx/>
              <a:buNone/>
              <a:tabLst/>
              <a:defRPr/>
            </a:pPr>
            <a:r>
              <a:rPr kumimoji="0" lang="en-US" sz="1000" b="0" i="0" u="none" strike="noStrike" kern="0" cap="none" spc="0" normalizeH="0" baseline="0" noProof="0" dirty="0">
                <a:ln w="3175">
                  <a:noFill/>
                </a:ln>
                <a:solidFill>
                  <a:srgbClr val="0070C0"/>
                </a:solidFill>
                <a:effectLst/>
                <a:uLnTx/>
                <a:uFillTx/>
                <a:latin typeface="Segoe UI" panose="020B0502040204020203" pitchFamily="34" charset="0"/>
                <a:ea typeface="+mn-ea"/>
                <a:cs typeface="Segoe UI" panose="020B0502040204020203" pitchFamily="34" charset="0"/>
              </a:rPr>
              <a:t>Natural Language Processing</a:t>
            </a:r>
            <a:br>
              <a:rPr kumimoji="0" lang="en-US" sz="1000" b="0" i="0" u="none" strike="noStrike" kern="0" cap="none" spc="0" normalizeH="0" baseline="0" noProof="0" dirty="0">
                <a:ln w="3175">
                  <a:noFill/>
                </a:ln>
                <a:solidFill>
                  <a:srgbClr val="0070C0"/>
                </a:solidFill>
                <a:effectLst/>
                <a:uLnTx/>
                <a:uFillTx/>
                <a:latin typeface="Segoe UI" panose="020B0502040204020203" pitchFamily="34" charset="0"/>
                <a:ea typeface="+mn-ea"/>
                <a:cs typeface="Segoe UI" panose="020B0502040204020203" pitchFamily="34" charset="0"/>
              </a:rPr>
            </a:br>
            <a:r>
              <a:rPr kumimoji="0" lang="en-US" sz="1000" b="0" i="0" u="none" strike="noStrike" kern="0" cap="none" spc="0" normalizeH="0" baseline="0" noProof="0" dirty="0">
                <a:ln w="3175">
                  <a:noFill/>
                </a:ln>
                <a:solidFill>
                  <a:srgbClr val="0070C0"/>
                </a:solidFill>
                <a:effectLst/>
                <a:uLnTx/>
                <a:uFillTx/>
                <a:latin typeface="Segoe UI" panose="020B0502040204020203" pitchFamily="34" charset="0"/>
                <a:ea typeface="+mn-ea"/>
                <a:cs typeface="Segoe UI" panose="020B0502040204020203" pitchFamily="34" charset="0"/>
              </a:rPr>
              <a:t>Image Processing</a:t>
            </a:r>
            <a:br>
              <a:rPr kumimoji="0" lang="en-US" sz="1000" b="0" i="0" u="none" strike="noStrike" kern="0" cap="none" spc="0" normalizeH="0" baseline="0" noProof="0" dirty="0">
                <a:ln w="3175">
                  <a:noFill/>
                </a:ln>
                <a:solidFill>
                  <a:srgbClr val="0070C0"/>
                </a:solidFill>
                <a:effectLst/>
                <a:uLnTx/>
                <a:uFillTx/>
                <a:latin typeface="Segoe UI" panose="020B0502040204020203" pitchFamily="34" charset="0"/>
                <a:ea typeface="+mn-ea"/>
                <a:cs typeface="Segoe UI" panose="020B0502040204020203" pitchFamily="34" charset="0"/>
              </a:rPr>
            </a:br>
            <a:r>
              <a:rPr kumimoji="0" lang="en-US" sz="1000" b="0" i="0" u="none" strike="noStrike" kern="0" cap="none" spc="0" normalizeH="0" baseline="0" noProof="0" dirty="0">
                <a:ln w="3175">
                  <a:noFill/>
                </a:ln>
                <a:solidFill>
                  <a:srgbClr val="0070C0"/>
                </a:solidFill>
                <a:effectLst/>
                <a:uLnTx/>
                <a:uFillTx/>
                <a:latin typeface="Segoe UI" panose="020B0502040204020203" pitchFamily="34" charset="0"/>
                <a:ea typeface="+mn-ea"/>
                <a:cs typeface="Segoe UI" panose="020B0502040204020203" pitchFamily="34" charset="0"/>
              </a:rPr>
              <a:t>Custom Models</a:t>
            </a:r>
          </a:p>
        </p:txBody>
      </p:sp>
      <p:cxnSp>
        <p:nvCxnSpPr>
          <p:cNvPr id="134" name="Straight Arrow Connector 133">
            <a:extLst>
              <a:ext uri="{FF2B5EF4-FFF2-40B4-BE49-F238E27FC236}">
                <a16:creationId xmlns:a16="http://schemas.microsoft.com/office/drawing/2014/main" id="{7E1802A3-BE5C-40BE-8077-C5DA2D3CB76F}"/>
              </a:ext>
            </a:extLst>
          </p:cNvPr>
          <p:cNvCxnSpPr>
            <a:cxnSpLocks/>
          </p:cNvCxnSpPr>
          <p:nvPr/>
        </p:nvCxnSpPr>
        <p:spPr>
          <a:xfrm>
            <a:off x="5430386" y="3734166"/>
            <a:ext cx="919074" cy="0"/>
          </a:xfrm>
          <a:prstGeom prst="straightConnector1">
            <a:avLst/>
          </a:prstGeom>
          <a:ln w="12700">
            <a:solidFill>
              <a:schemeClr val="accent1"/>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135" name="Straight Arrow Connector 134">
            <a:extLst>
              <a:ext uri="{FF2B5EF4-FFF2-40B4-BE49-F238E27FC236}">
                <a16:creationId xmlns:a16="http://schemas.microsoft.com/office/drawing/2014/main" id="{D73ACB16-E3FB-4F6B-A196-5A542925D8E7}"/>
              </a:ext>
            </a:extLst>
          </p:cNvPr>
          <p:cNvCxnSpPr>
            <a:cxnSpLocks/>
          </p:cNvCxnSpPr>
          <p:nvPr/>
        </p:nvCxnSpPr>
        <p:spPr>
          <a:xfrm>
            <a:off x="8465457" y="3734166"/>
            <a:ext cx="432053" cy="0"/>
          </a:xfrm>
          <a:prstGeom prst="straightConnector1">
            <a:avLst/>
          </a:prstGeom>
          <a:ln w="12700">
            <a:solidFill>
              <a:schemeClr val="accent1"/>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pic>
        <p:nvPicPr>
          <p:cNvPr id="137" name="Shape 215">
            <a:extLst>
              <a:ext uri="{FF2B5EF4-FFF2-40B4-BE49-F238E27FC236}">
                <a16:creationId xmlns:a16="http://schemas.microsoft.com/office/drawing/2014/main" id="{60B30ED2-8D4E-4268-BB40-CBE275F3331B}"/>
              </a:ext>
            </a:extLst>
          </p:cNvPr>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10096716" y="3520851"/>
            <a:ext cx="425430" cy="426630"/>
          </a:xfrm>
          <a:prstGeom prst="rect">
            <a:avLst/>
          </a:prstGeom>
          <a:noFill/>
          <a:ln>
            <a:noFill/>
          </a:ln>
        </p:spPr>
      </p:pic>
      <p:sp>
        <p:nvSpPr>
          <p:cNvPr id="138" name="Shape 216">
            <a:extLst>
              <a:ext uri="{FF2B5EF4-FFF2-40B4-BE49-F238E27FC236}">
                <a16:creationId xmlns:a16="http://schemas.microsoft.com/office/drawing/2014/main" id="{036B89DD-C33D-4A51-82F0-60FF59C93689}"/>
              </a:ext>
            </a:extLst>
          </p:cNvPr>
          <p:cNvSpPr txBox="1"/>
          <p:nvPr/>
        </p:nvSpPr>
        <p:spPr>
          <a:xfrm>
            <a:off x="9853388" y="4033679"/>
            <a:ext cx="912087" cy="415498"/>
          </a:xfrm>
          <a:prstGeom prst="rect">
            <a:avLst/>
          </a:prstGeom>
          <a:noFill/>
          <a:ln>
            <a:noFill/>
          </a:ln>
        </p:spPr>
        <p:txBody>
          <a:bodyPr lIns="91440" tIns="45720" rIns="91440" bIns="45720" anchor="t" anchorCtr="0">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1A1A1A"/>
                </a:solidFill>
                <a:effectLst/>
                <a:uLnTx/>
                <a:uFillTx/>
                <a:latin typeface="Segoe UI Semibold"/>
                <a:ea typeface="MS PGothic" panose="020B0600070205080204" pitchFamily="34" charset="-128"/>
                <a:cs typeface="Segoe UI Semibold" panose="020B0702040204020203" pitchFamily="34" charset="0"/>
                <a:sym typeface="Arial"/>
              </a:rPr>
              <a:t>Azure App Service</a:t>
            </a:r>
            <a:endParaRPr kumimoji="0" lang="en" sz="1050" b="0" i="0" u="none" strike="noStrike" kern="0" cap="none" spc="0" normalizeH="0" baseline="0" noProof="0" dirty="0">
              <a:ln>
                <a:noFill/>
              </a:ln>
              <a:solidFill>
                <a:srgbClr val="1A1A1A"/>
              </a:solidFill>
              <a:effectLst/>
              <a:uLnTx/>
              <a:uFillTx/>
              <a:latin typeface="Segoe UI Semibold"/>
              <a:ea typeface="MS PGothic" panose="020B0600070205080204" pitchFamily="34" charset="-128"/>
              <a:cs typeface="Segoe UI Semibold" panose="020B0702040204020203" pitchFamily="34" charset="0"/>
              <a:sym typeface="Arial"/>
            </a:endParaRPr>
          </a:p>
        </p:txBody>
      </p:sp>
      <p:sp>
        <p:nvSpPr>
          <p:cNvPr id="212" name="Rectangle 211">
            <a:extLst>
              <a:ext uri="{FF2B5EF4-FFF2-40B4-BE49-F238E27FC236}">
                <a16:creationId xmlns:a16="http://schemas.microsoft.com/office/drawing/2014/main" id="{59876A5C-EE0A-4C37-B944-B157A4CC607A}"/>
              </a:ext>
            </a:extLst>
          </p:cNvPr>
          <p:cNvSpPr/>
          <p:nvPr/>
        </p:nvSpPr>
        <p:spPr>
          <a:xfrm>
            <a:off x="8789532" y="4033679"/>
            <a:ext cx="891207" cy="253916"/>
          </a:xfrm>
          <a:prstGeom prst="rect">
            <a:avLst/>
          </a:prstGeom>
        </p:spPr>
        <p:txBody>
          <a:bodyPr wrap="square" lIns="91440" tIns="45720" rIns="91440" bIns="45720">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1A1A1A"/>
                </a:solidFill>
                <a:effectLst/>
                <a:uLnTx/>
                <a:uFillTx/>
                <a:latin typeface="Segoe UI Semibold"/>
                <a:ea typeface="+mn-ea"/>
                <a:cs typeface="Segoe UI Semibold" panose="020B0702040204020203" pitchFamily="34" charset="0"/>
              </a:rPr>
              <a:t>Cosmos DB</a:t>
            </a:r>
          </a:p>
        </p:txBody>
      </p:sp>
      <p:cxnSp>
        <p:nvCxnSpPr>
          <p:cNvPr id="213" name="Straight Arrow Connector 212">
            <a:extLst>
              <a:ext uri="{FF2B5EF4-FFF2-40B4-BE49-F238E27FC236}">
                <a16:creationId xmlns:a16="http://schemas.microsoft.com/office/drawing/2014/main" id="{DC1B4595-FC6F-40BD-A798-4FB368DE055B}"/>
              </a:ext>
            </a:extLst>
          </p:cNvPr>
          <p:cNvCxnSpPr>
            <a:cxnSpLocks/>
          </p:cNvCxnSpPr>
          <p:nvPr/>
        </p:nvCxnSpPr>
        <p:spPr>
          <a:xfrm>
            <a:off x="9566865" y="3734166"/>
            <a:ext cx="423949" cy="0"/>
          </a:xfrm>
          <a:prstGeom prst="straightConnector1">
            <a:avLst/>
          </a:prstGeom>
          <a:ln w="12700">
            <a:solidFill>
              <a:schemeClr val="accent1"/>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214" name="Shape 222">
            <a:extLst>
              <a:ext uri="{FF2B5EF4-FFF2-40B4-BE49-F238E27FC236}">
                <a16:creationId xmlns:a16="http://schemas.microsoft.com/office/drawing/2014/main" id="{A25B3CD9-C1D1-434A-B331-164A5452D04F}"/>
              </a:ext>
            </a:extLst>
          </p:cNvPr>
          <p:cNvSpPr txBox="1"/>
          <p:nvPr/>
        </p:nvSpPr>
        <p:spPr>
          <a:xfrm>
            <a:off x="11037638" y="4033679"/>
            <a:ext cx="1154362" cy="421200"/>
          </a:xfrm>
          <a:prstGeom prst="rect">
            <a:avLst/>
          </a:prstGeom>
          <a:noFill/>
          <a:ln>
            <a:noFill/>
          </a:ln>
        </p:spPr>
        <p:txBody>
          <a:bodyPr lIns="91440" tIns="45720" rIns="91440" bIns="45720" anchor="t" anchorCtr="0">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1A1A1A"/>
                </a:solidFill>
                <a:effectLst/>
                <a:uLnTx/>
                <a:uFillTx/>
                <a:latin typeface="Segoe UI Semibold"/>
                <a:ea typeface="+mn-ea"/>
                <a:cs typeface="Arial"/>
                <a:sym typeface="Arial"/>
              </a:rPr>
              <a:t>Web &amp; mobile apps</a:t>
            </a:r>
            <a:endParaRPr kumimoji="0" lang="en" sz="1050" b="0" i="0" u="none" strike="noStrike" kern="0" cap="none" spc="0" normalizeH="0" baseline="0" noProof="0" dirty="0">
              <a:ln>
                <a:noFill/>
              </a:ln>
              <a:solidFill>
                <a:srgbClr val="1A1A1A"/>
              </a:solidFill>
              <a:effectLst/>
              <a:uLnTx/>
              <a:uFillTx/>
              <a:latin typeface="Segoe UI Semibold"/>
              <a:ea typeface="+mn-ea"/>
              <a:cs typeface="Arial"/>
              <a:sym typeface="Arial"/>
            </a:endParaRPr>
          </a:p>
        </p:txBody>
      </p:sp>
      <p:cxnSp>
        <p:nvCxnSpPr>
          <p:cNvPr id="241" name="Straight Arrow Connector 240">
            <a:extLst>
              <a:ext uri="{FF2B5EF4-FFF2-40B4-BE49-F238E27FC236}">
                <a16:creationId xmlns:a16="http://schemas.microsoft.com/office/drawing/2014/main" id="{6364D219-4020-425E-B464-E9D7AA8FE976}"/>
              </a:ext>
            </a:extLst>
          </p:cNvPr>
          <p:cNvCxnSpPr>
            <a:cxnSpLocks/>
          </p:cNvCxnSpPr>
          <p:nvPr/>
        </p:nvCxnSpPr>
        <p:spPr>
          <a:xfrm>
            <a:off x="10615408" y="3734166"/>
            <a:ext cx="626399" cy="0"/>
          </a:xfrm>
          <a:prstGeom prst="straightConnector1">
            <a:avLst/>
          </a:prstGeom>
          <a:ln w="12700">
            <a:solidFill>
              <a:schemeClr val="accent1"/>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C145760C-26A8-499E-9936-4A8142EBD78F}"/>
              </a:ext>
            </a:extLst>
          </p:cNvPr>
          <p:cNvSpPr>
            <a:spLocks noGrp="1"/>
          </p:cNvSpPr>
          <p:nvPr>
            <p:ph type="title"/>
          </p:nvPr>
        </p:nvSpPr>
        <p:spPr/>
        <p:txBody>
          <a:bodyPr/>
          <a:lstStyle/>
          <a:p>
            <a:pPr algn="ctr"/>
            <a:r>
              <a:rPr lang="en-US" dirty="0"/>
              <a:t>Knowledge mining: </a:t>
            </a:r>
            <a:r>
              <a:rPr lang="en-US" dirty="0">
                <a:cs typeface="Segoe UI Light" panose="020B0502040204020203" pitchFamily="34" charset="0"/>
              </a:rPr>
              <a:t>Reference Architecture</a:t>
            </a:r>
            <a:endParaRPr lang="en-US" dirty="0"/>
          </a:p>
        </p:txBody>
      </p:sp>
      <p:sp>
        <p:nvSpPr>
          <p:cNvPr id="94" name="Freeform: Shape 93">
            <a:extLst>
              <a:ext uri="{FF2B5EF4-FFF2-40B4-BE49-F238E27FC236}">
                <a16:creationId xmlns:a16="http://schemas.microsoft.com/office/drawing/2014/main" id="{800BE882-8D45-455C-87BF-43071B0B2D10}"/>
              </a:ext>
            </a:extLst>
          </p:cNvPr>
          <p:cNvSpPr/>
          <p:nvPr/>
        </p:nvSpPr>
        <p:spPr bwMode="auto">
          <a:xfrm>
            <a:off x="8976430" y="3484983"/>
            <a:ext cx="517342" cy="479086"/>
          </a:xfrm>
          <a:custGeom>
            <a:avLst/>
            <a:gdLst>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26248 w 4761797"/>
              <a:gd name="connsiteY50" fmla="*/ 2394628 h 4409679"/>
              <a:gd name="connsiteX51" fmla="*/ 839562 w 4761797"/>
              <a:gd name="connsiteY51" fmla="*/ 2394628 h 4409679"/>
              <a:gd name="connsiteX52" fmla="*/ 838613 w 4761797"/>
              <a:gd name="connsiteY52" fmla="*/ 2376216 h 4409679"/>
              <a:gd name="connsiteX53" fmla="*/ 896327 w 4761797"/>
              <a:gd name="connsiteY53" fmla="*/ 1985696 h 4409679"/>
              <a:gd name="connsiteX54" fmla="*/ 1344072 w 4761797"/>
              <a:gd name="connsiteY54" fmla="*/ 1199974 h 4409679"/>
              <a:gd name="connsiteX55" fmla="*/ 2491383 w 4761797"/>
              <a:gd name="connsiteY55" fmla="*/ 779042 h 4409679"/>
              <a:gd name="connsiteX56" fmla="*/ 3075538 w 4761797"/>
              <a:gd name="connsiteY56" fmla="*/ 926370 h 4409679"/>
              <a:gd name="connsiteX57" fmla="*/ 3095617 w 4761797"/>
              <a:gd name="connsiteY57" fmla="*/ 937273 h 4409679"/>
              <a:gd name="connsiteX58" fmla="*/ 3095221 w 4761797"/>
              <a:gd name="connsiteY58" fmla="*/ 937420 h 4409679"/>
              <a:gd name="connsiteX59" fmla="*/ 3098039 w 4761797"/>
              <a:gd name="connsiteY59" fmla="*/ 938588 h 4409679"/>
              <a:gd name="connsiteX60" fmla="*/ 3148954 w 4761797"/>
              <a:gd name="connsiteY60" fmla="*/ 966233 h 4409679"/>
              <a:gd name="connsiteX61" fmla="*/ 3164715 w 4761797"/>
              <a:gd name="connsiteY61" fmla="*/ 966233 h 4409679"/>
              <a:gd name="connsiteX62" fmla="*/ 3098039 w 4761797"/>
              <a:gd name="connsiteY62" fmla="*/ 938588 h 4409679"/>
              <a:gd name="connsiteX63" fmla="*/ 3095617 w 4761797"/>
              <a:gd name="connsiteY63" fmla="*/ 937273 h 4409679"/>
              <a:gd name="connsiteX64" fmla="*/ 3229162 w 4761797"/>
              <a:gd name="connsiteY64" fmla="*/ 887670 h 4409679"/>
              <a:gd name="connsiteX65" fmla="*/ 3617024 w 4761797"/>
              <a:gd name="connsiteY65" fmla="*/ 787593 h 4409679"/>
              <a:gd name="connsiteX66" fmla="*/ 4165395 w 4761797"/>
              <a:gd name="connsiteY66" fmla="*/ 700025 h 4409679"/>
              <a:gd name="connsiteX67" fmla="*/ 637239 w 4761797"/>
              <a:gd name="connsiteY67" fmla="*/ 0 h 4409679"/>
              <a:gd name="connsiteX68" fmla="*/ 712216 w 4761797"/>
              <a:gd name="connsiteY68" fmla="*/ 74965 h 4409679"/>
              <a:gd name="connsiteX69" fmla="*/ 1237002 w 4761797"/>
              <a:gd name="connsiteY69" fmla="*/ 599752 h 4409679"/>
              <a:gd name="connsiteX70" fmla="*/ 1311967 w 4761797"/>
              <a:gd name="connsiteY70" fmla="*/ 674728 h 4409679"/>
              <a:gd name="connsiteX71" fmla="*/ 1237002 w 4761797"/>
              <a:gd name="connsiteY71" fmla="*/ 712216 h 4409679"/>
              <a:gd name="connsiteX72" fmla="*/ 712216 w 4761797"/>
              <a:gd name="connsiteY72" fmla="*/ 1274479 h 4409679"/>
              <a:gd name="connsiteX73" fmla="*/ 637239 w 4761797"/>
              <a:gd name="connsiteY73" fmla="*/ 1311967 h 4409679"/>
              <a:gd name="connsiteX74" fmla="*/ 599751 w 4761797"/>
              <a:gd name="connsiteY74" fmla="*/ 1274479 h 4409679"/>
              <a:gd name="connsiteX75" fmla="*/ 37488 w 4761797"/>
              <a:gd name="connsiteY75" fmla="*/ 712216 h 4409679"/>
              <a:gd name="connsiteX76" fmla="*/ 0 w 4761797"/>
              <a:gd name="connsiteY76" fmla="*/ 674728 h 4409679"/>
              <a:gd name="connsiteX77" fmla="*/ 37488 w 4761797"/>
              <a:gd name="connsiteY77" fmla="*/ 599752 h 4409679"/>
              <a:gd name="connsiteX78" fmla="*/ 599751 w 4761797"/>
              <a:gd name="connsiteY78" fmla="*/ 74965 h 4409679"/>
              <a:gd name="connsiteX79" fmla="*/ 637239 w 4761797"/>
              <a:gd name="connsiteY79"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26248 w 4761797"/>
              <a:gd name="connsiteY50" fmla="*/ 2394628 h 4409679"/>
              <a:gd name="connsiteX51" fmla="*/ 838613 w 4761797"/>
              <a:gd name="connsiteY51" fmla="*/ 2376216 h 4409679"/>
              <a:gd name="connsiteX52" fmla="*/ 896327 w 4761797"/>
              <a:gd name="connsiteY52" fmla="*/ 1985696 h 4409679"/>
              <a:gd name="connsiteX53" fmla="*/ 1344072 w 4761797"/>
              <a:gd name="connsiteY53" fmla="*/ 1199974 h 4409679"/>
              <a:gd name="connsiteX54" fmla="*/ 2491383 w 4761797"/>
              <a:gd name="connsiteY54" fmla="*/ 779042 h 4409679"/>
              <a:gd name="connsiteX55" fmla="*/ 3075538 w 4761797"/>
              <a:gd name="connsiteY55" fmla="*/ 926370 h 4409679"/>
              <a:gd name="connsiteX56" fmla="*/ 3095617 w 4761797"/>
              <a:gd name="connsiteY56" fmla="*/ 937273 h 4409679"/>
              <a:gd name="connsiteX57" fmla="*/ 3095221 w 4761797"/>
              <a:gd name="connsiteY57" fmla="*/ 937420 h 4409679"/>
              <a:gd name="connsiteX58" fmla="*/ 3098039 w 4761797"/>
              <a:gd name="connsiteY58" fmla="*/ 938588 h 4409679"/>
              <a:gd name="connsiteX59" fmla="*/ 3148954 w 4761797"/>
              <a:gd name="connsiteY59" fmla="*/ 966233 h 4409679"/>
              <a:gd name="connsiteX60" fmla="*/ 3164715 w 4761797"/>
              <a:gd name="connsiteY60" fmla="*/ 966233 h 4409679"/>
              <a:gd name="connsiteX61" fmla="*/ 3098039 w 4761797"/>
              <a:gd name="connsiteY61" fmla="*/ 938588 h 4409679"/>
              <a:gd name="connsiteX62" fmla="*/ 3095617 w 4761797"/>
              <a:gd name="connsiteY62" fmla="*/ 937273 h 4409679"/>
              <a:gd name="connsiteX63" fmla="*/ 3229162 w 4761797"/>
              <a:gd name="connsiteY63" fmla="*/ 887670 h 4409679"/>
              <a:gd name="connsiteX64" fmla="*/ 3617024 w 4761797"/>
              <a:gd name="connsiteY64" fmla="*/ 787593 h 4409679"/>
              <a:gd name="connsiteX65" fmla="*/ 4165395 w 4761797"/>
              <a:gd name="connsiteY65" fmla="*/ 700025 h 4409679"/>
              <a:gd name="connsiteX66" fmla="*/ 637239 w 4761797"/>
              <a:gd name="connsiteY66" fmla="*/ 0 h 4409679"/>
              <a:gd name="connsiteX67" fmla="*/ 712216 w 4761797"/>
              <a:gd name="connsiteY67" fmla="*/ 74965 h 4409679"/>
              <a:gd name="connsiteX68" fmla="*/ 1237002 w 4761797"/>
              <a:gd name="connsiteY68" fmla="*/ 599752 h 4409679"/>
              <a:gd name="connsiteX69" fmla="*/ 1311967 w 4761797"/>
              <a:gd name="connsiteY69" fmla="*/ 674728 h 4409679"/>
              <a:gd name="connsiteX70" fmla="*/ 1237002 w 4761797"/>
              <a:gd name="connsiteY70" fmla="*/ 712216 h 4409679"/>
              <a:gd name="connsiteX71" fmla="*/ 712216 w 4761797"/>
              <a:gd name="connsiteY71" fmla="*/ 1274479 h 4409679"/>
              <a:gd name="connsiteX72" fmla="*/ 637239 w 4761797"/>
              <a:gd name="connsiteY72" fmla="*/ 1311967 h 4409679"/>
              <a:gd name="connsiteX73" fmla="*/ 599751 w 4761797"/>
              <a:gd name="connsiteY73" fmla="*/ 1274479 h 4409679"/>
              <a:gd name="connsiteX74" fmla="*/ 37488 w 4761797"/>
              <a:gd name="connsiteY74" fmla="*/ 712216 h 4409679"/>
              <a:gd name="connsiteX75" fmla="*/ 0 w 4761797"/>
              <a:gd name="connsiteY75" fmla="*/ 674728 h 4409679"/>
              <a:gd name="connsiteX76" fmla="*/ 37488 w 4761797"/>
              <a:gd name="connsiteY76" fmla="*/ 599752 h 4409679"/>
              <a:gd name="connsiteX77" fmla="*/ 599751 w 4761797"/>
              <a:gd name="connsiteY77" fmla="*/ 74965 h 4409679"/>
              <a:gd name="connsiteX78" fmla="*/ 637239 w 4761797"/>
              <a:gd name="connsiteY78"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38613 w 4761797"/>
              <a:gd name="connsiteY50" fmla="*/ 2376216 h 4409679"/>
              <a:gd name="connsiteX51" fmla="*/ 896327 w 4761797"/>
              <a:gd name="connsiteY51" fmla="*/ 1985696 h 4409679"/>
              <a:gd name="connsiteX52" fmla="*/ 1344072 w 4761797"/>
              <a:gd name="connsiteY52" fmla="*/ 1199974 h 4409679"/>
              <a:gd name="connsiteX53" fmla="*/ 2491383 w 4761797"/>
              <a:gd name="connsiteY53" fmla="*/ 779042 h 4409679"/>
              <a:gd name="connsiteX54" fmla="*/ 3075538 w 4761797"/>
              <a:gd name="connsiteY54" fmla="*/ 926370 h 4409679"/>
              <a:gd name="connsiteX55" fmla="*/ 3095617 w 4761797"/>
              <a:gd name="connsiteY55" fmla="*/ 937273 h 4409679"/>
              <a:gd name="connsiteX56" fmla="*/ 3095221 w 4761797"/>
              <a:gd name="connsiteY56" fmla="*/ 937420 h 4409679"/>
              <a:gd name="connsiteX57" fmla="*/ 3098039 w 4761797"/>
              <a:gd name="connsiteY57" fmla="*/ 938588 h 4409679"/>
              <a:gd name="connsiteX58" fmla="*/ 3148954 w 4761797"/>
              <a:gd name="connsiteY58" fmla="*/ 966233 h 4409679"/>
              <a:gd name="connsiteX59" fmla="*/ 3164715 w 4761797"/>
              <a:gd name="connsiteY59" fmla="*/ 966233 h 4409679"/>
              <a:gd name="connsiteX60" fmla="*/ 3098039 w 4761797"/>
              <a:gd name="connsiteY60" fmla="*/ 938588 h 4409679"/>
              <a:gd name="connsiteX61" fmla="*/ 3095617 w 4761797"/>
              <a:gd name="connsiteY61" fmla="*/ 937273 h 4409679"/>
              <a:gd name="connsiteX62" fmla="*/ 3229162 w 4761797"/>
              <a:gd name="connsiteY62" fmla="*/ 887670 h 4409679"/>
              <a:gd name="connsiteX63" fmla="*/ 3617024 w 4761797"/>
              <a:gd name="connsiteY63" fmla="*/ 787593 h 4409679"/>
              <a:gd name="connsiteX64" fmla="*/ 4165395 w 4761797"/>
              <a:gd name="connsiteY64" fmla="*/ 700025 h 4409679"/>
              <a:gd name="connsiteX65" fmla="*/ 637239 w 4761797"/>
              <a:gd name="connsiteY65" fmla="*/ 0 h 4409679"/>
              <a:gd name="connsiteX66" fmla="*/ 712216 w 4761797"/>
              <a:gd name="connsiteY66" fmla="*/ 74965 h 4409679"/>
              <a:gd name="connsiteX67" fmla="*/ 1237002 w 4761797"/>
              <a:gd name="connsiteY67" fmla="*/ 599752 h 4409679"/>
              <a:gd name="connsiteX68" fmla="*/ 1311967 w 4761797"/>
              <a:gd name="connsiteY68" fmla="*/ 674728 h 4409679"/>
              <a:gd name="connsiteX69" fmla="*/ 1237002 w 4761797"/>
              <a:gd name="connsiteY69" fmla="*/ 712216 h 4409679"/>
              <a:gd name="connsiteX70" fmla="*/ 712216 w 4761797"/>
              <a:gd name="connsiteY70" fmla="*/ 1274479 h 4409679"/>
              <a:gd name="connsiteX71" fmla="*/ 637239 w 4761797"/>
              <a:gd name="connsiteY71" fmla="*/ 1311967 h 4409679"/>
              <a:gd name="connsiteX72" fmla="*/ 599751 w 4761797"/>
              <a:gd name="connsiteY72" fmla="*/ 1274479 h 4409679"/>
              <a:gd name="connsiteX73" fmla="*/ 37488 w 4761797"/>
              <a:gd name="connsiteY73" fmla="*/ 712216 h 4409679"/>
              <a:gd name="connsiteX74" fmla="*/ 0 w 4761797"/>
              <a:gd name="connsiteY74" fmla="*/ 674728 h 4409679"/>
              <a:gd name="connsiteX75" fmla="*/ 37488 w 4761797"/>
              <a:gd name="connsiteY75" fmla="*/ 599752 h 4409679"/>
              <a:gd name="connsiteX76" fmla="*/ 599751 w 4761797"/>
              <a:gd name="connsiteY76" fmla="*/ 74965 h 4409679"/>
              <a:gd name="connsiteX77" fmla="*/ 637239 w 4761797"/>
              <a:gd name="connsiteY77"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96327 w 4761797"/>
              <a:gd name="connsiteY50" fmla="*/ 1985696 h 4409679"/>
              <a:gd name="connsiteX51" fmla="*/ 1344072 w 4761797"/>
              <a:gd name="connsiteY51" fmla="*/ 1199974 h 4409679"/>
              <a:gd name="connsiteX52" fmla="*/ 2491383 w 4761797"/>
              <a:gd name="connsiteY52" fmla="*/ 779042 h 4409679"/>
              <a:gd name="connsiteX53" fmla="*/ 3075538 w 4761797"/>
              <a:gd name="connsiteY53" fmla="*/ 926370 h 4409679"/>
              <a:gd name="connsiteX54" fmla="*/ 3095617 w 4761797"/>
              <a:gd name="connsiteY54" fmla="*/ 937273 h 4409679"/>
              <a:gd name="connsiteX55" fmla="*/ 3095221 w 4761797"/>
              <a:gd name="connsiteY55" fmla="*/ 937420 h 4409679"/>
              <a:gd name="connsiteX56" fmla="*/ 3098039 w 4761797"/>
              <a:gd name="connsiteY56" fmla="*/ 938588 h 4409679"/>
              <a:gd name="connsiteX57" fmla="*/ 3148954 w 4761797"/>
              <a:gd name="connsiteY57" fmla="*/ 966233 h 4409679"/>
              <a:gd name="connsiteX58" fmla="*/ 3164715 w 4761797"/>
              <a:gd name="connsiteY58" fmla="*/ 966233 h 4409679"/>
              <a:gd name="connsiteX59" fmla="*/ 3098039 w 4761797"/>
              <a:gd name="connsiteY59" fmla="*/ 938588 h 4409679"/>
              <a:gd name="connsiteX60" fmla="*/ 3095617 w 4761797"/>
              <a:gd name="connsiteY60" fmla="*/ 937273 h 4409679"/>
              <a:gd name="connsiteX61" fmla="*/ 3229162 w 4761797"/>
              <a:gd name="connsiteY61" fmla="*/ 887670 h 4409679"/>
              <a:gd name="connsiteX62" fmla="*/ 3617024 w 4761797"/>
              <a:gd name="connsiteY62" fmla="*/ 787593 h 4409679"/>
              <a:gd name="connsiteX63" fmla="*/ 4165395 w 4761797"/>
              <a:gd name="connsiteY63" fmla="*/ 700025 h 4409679"/>
              <a:gd name="connsiteX64" fmla="*/ 637239 w 4761797"/>
              <a:gd name="connsiteY64" fmla="*/ 0 h 4409679"/>
              <a:gd name="connsiteX65" fmla="*/ 712216 w 4761797"/>
              <a:gd name="connsiteY65" fmla="*/ 74965 h 4409679"/>
              <a:gd name="connsiteX66" fmla="*/ 1237002 w 4761797"/>
              <a:gd name="connsiteY66" fmla="*/ 599752 h 4409679"/>
              <a:gd name="connsiteX67" fmla="*/ 1311967 w 4761797"/>
              <a:gd name="connsiteY67" fmla="*/ 674728 h 4409679"/>
              <a:gd name="connsiteX68" fmla="*/ 1237002 w 4761797"/>
              <a:gd name="connsiteY68" fmla="*/ 712216 h 4409679"/>
              <a:gd name="connsiteX69" fmla="*/ 712216 w 4761797"/>
              <a:gd name="connsiteY69" fmla="*/ 1274479 h 4409679"/>
              <a:gd name="connsiteX70" fmla="*/ 637239 w 4761797"/>
              <a:gd name="connsiteY70" fmla="*/ 1311967 h 4409679"/>
              <a:gd name="connsiteX71" fmla="*/ 599751 w 4761797"/>
              <a:gd name="connsiteY71" fmla="*/ 1274479 h 4409679"/>
              <a:gd name="connsiteX72" fmla="*/ 37488 w 4761797"/>
              <a:gd name="connsiteY72" fmla="*/ 712216 h 4409679"/>
              <a:gd name="connsiteX73" fmla="*/ 0 w 4761797"/>
              <a:gd name="connsiteY73" fmla="*/ 674728 h 4409679"/>
              <a:gd name="connsiteX74" fmla="*/ 37488 w 4761797"/>
              <a:gd name="connsiteY74" fmla="*/ 599752 h 4409679"/>
              <a:gd name="connsiteX75" fmla="*/ 599751 w 4761797"/>
              <a:gd name="connsiteY75" fmla="*/ 74965 h 4409679"/>
              <a:gd name="connsiteX76" fmla="*/ 637239 w 4761797"/>
              <a:gd name="connsiteY7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148954 w 4761797"/>
              <a:gd name="connsiteY56" fmla="*/ 966233 h 4409679"/>
              <a:gd name="connsiteX57" fmla="*/ 3164715 w 4761797"/>
              <a:gd name="connsiteY57" fmla="*/ 966233 h 4409679"/>
              <a:gd name="connsiteX58" fmla="*/ 3098039 w 4761797"/>
              <a:gd name="connsiteY58" fmla="*/ 938588 h 4409679"/>
              <a:gd name="connsiteX59" fmla="*/ 3095617 w 4761797"/>
              <a:gd name="connsiteY59" fmla="*/ 937273 h 4409679"/>
              <a:gd name="connsiteX60" fmla="*/ 3229162 w 4761797"/>
              <a:gd name="connsiteY60" fmla="*/ 887670 h 4409679"/>
              <a:gd name="connsiteX61" fmla="*/ 3617024 w 4761797"/>
              <a:gd name="connsiteY61" fmla="*/ 787593 h 4409679"/>
              <a:gd name="connsiteX62" fmla="*/ 4165395 w 4761797"/>
              <a:gd name="connsiteY62" fmla="*/ 700025 h 4409679"/>
              <a:gd name="connsiteX63" fmla="*/ 637239 w 4761797"/>
              <a:gd name="connsiteY63" fmla="*/ 0 h 4409679"/>
              <a:gd name="connsiteX64" fmla="*/ 712216 w 4761797"/>
              <a:gd name="connsiteY64" fmla="*/ 74965 h 4409679"/>
              <a:gd name="connsiteX65" fmla="*/ 1237002 w 4761797"/>
              <a:gd name="connsiteY65" fmla="*/ 599752 h 4409679"/>
              <a:gd name="connsiteX66" fmla="*/ 1311967 w 4761797"/>
              <a:gd name="connsiteY66" fmla="*/ 674728 h 4409679"/>
              <a:gd name="connsiteX67" fmla="*/ 1237002 w 4761797"/>
              <a:gd name="connsiteY67" fmla="*/ 712216 h 4409679"/>
              <a:gd name="connsiteX68" fmla="*/ 712216 w 4761797"/>
              <a:gd name="connsiteY68" fmla="*/ 1274479 h 4409679"/>
              <a:gd name="connsiteX69" fmla="*/ 637239 w 4761797"/>
              <a:gd name="connsiteY69" fmla="*/ 1311967 h 4409679"/>
              <a:gd name="connsiteX70" fmla="*/ 599751 w 4761797"/>
              <a:gd name="connsiteY70" fmla="*/ 1274479 h 4409679"/>
              <a:gd name="connsiteX71" fmla="*/ 37488 w 4761797"/>
              <a:gd name="connsiteY71" fmla="*/ 712216 h 4409679"/>
              <a:gd name="connsiteX72" fmla="*/ 0 w 4761797"/>
              <a:gd name="connsiteY72" fmla="*/ 674728 h 4409679"/>
              <a:gd name="connsiteX73" fmla="*/ 37488 w 4761797"/>
              <a:gd name="connsiteY73" fmla="*/ 599752 h 4409679"/>
              <a:gd name="connsiteX74" fmla="*/ 599751 w 4761797"/>
              <a:gd name="connsiteY74" fmla="*/ 74965 h 4409679"/>
              <a:gd name="connsiteX75" fmla="*/ 637239 w 4761797"/>
              <a:gd name="connsiteY75"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148954 w 4761797"/>
              <a:gd name="connsiteY56" fmla="*/ 966233 h 4409679"/>
              <a:gd name="connsiteX57" fmla="*/ 3098039 w 4761797"/>
              <a:gd name="connsiteY57" fmla="*/ 938588 h 4409679"/>
              <a:gd name="connsiteX58" fmla="*/ 3095617 w 4761797"/>
              <a:gd name="connsiteY58" fmla="*/ 937273 h 4409679"/>
              <a:gd name="connsiteX59" fmla="*/ 3229162 w 4761797"/>
              <a:gd name="connsiteY59" fmla="*/ 887670 h 4409679"/>
              <a:gd name="connsiteX60" fmla="*/ 3617024 w 4761797"/>
              <a:gd name="connsiteY60" fmla="*/ 787593 h 4409679"/>
              <a:gd name="connsiteX61" fmla="*/ 4165395 w 4761797"/>
              <a:gd name="connsiteY61" fmla="*/ 700025 h 4409679"/>
              <a:gd name="connsiteX62" fmla="*/ 637239 w 4761797"/>
              <a:gd name="connsiteY62" fmla="*/ 0 h 4409679"/>
              <a:gd name="connsiteX63" fmla="*/ 712216 w 4761797"/>
              <a:gd name="connsiteY63" fmla="*/ 74965 h 4409679"/>
              <a:gd name="connsiteX64" fmla="*/ 1237002 w 4761797"/>
              <a:gd name="connsiteY64" fmla="*/ 599752 h 4409679"/>
              <a:gd name="connsiteX65" fmla="*/ 1311967 w 4761797"/>
              <a:gd name="connsiteY65" fmla="*/ 674728 h 4409679"/>
              <a:gd name="connsiteX66" fmla="*/ 1237002 w 4761797"/>
              <a:gd name="connsiteY66" fmla="*/ 712216 h 4409679"/>
              <a:gd name="connsiteX67" fmla="*/ 712216 w 4761797"/>
              <a:gd name="connsiteY67" fmla="*/ 1274479 h 4409679"/>
              <a:gd name="connsiteX68" fmla="*/ 637239 w 4761797"/>
              <a:gd name="connsiteY68" fmla="*/ 1311967 h 4409679"/>
              <a:gd name="connsiteX69" fmla="*/ 599751 w 4761797"/>
              <a:gd name="connsiteY69" fmla="*/ 1274479 h 4409679"/>
              <a:gd name="connsiteX70" fmla="*/ 37488 w 4761797"/>
              <a:gd name="connsiteY70" fmla="*/ 712216 h 4409679"/>
              <a:gd name="connsiteX71" fmla="*/ 0 w 4761797"/>
              <a:gd name="connsiteY71" fmla="*/ 674728 h 4409679"/>
              <a:gd name="connsiteX72" fmla="*/ 37488 w 4761797"/>
              <a:gd name="connsiteY72" fmla="*/ 599752 h 4409679"/>
              <a:gd name="connsiteX73" fmla="*/ 599751 w 4761797"/>
              <a:gd name="connsiteY73" fmla="*/ 74965 h 4409679"/>
              <a:gd name="connsiteX74" fmla="*/ 637239 w 4761797"/>
              <a:gd name="connsiteY74"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098039 w 4761797"/>
              <a:gd name="connsiteY56" fmla="*/ 938588 h 4409679"/>
              <a:gd name="connsiteX57" fmla="*/ 3095617 w 4761797"/>
              <a:gd name="connsiteY57" fmla="*/ 937273 h 4409679"/>
              <a:gd name="connsiteX58" fmla="*/ 3229162 w 4761797"/>
              <a:gd name="connsiteY58" fmla="*/ 887670 h 4409679"/>
              <a:gd name="connsiteX59" fmla="*/ 3617024 w 4761797"/>
              <a:gd name="connsiteY59" fmla="*/ 787593 h 4409679"/>
              <a:gd name="connsiteX60" fmla="*/ 4165395 w 4761797"/>
              <a:gd name="connsiteY60" fmla="*/ 700025 h 4409679"/>
              <a:gd name="connsiteX61" fmla="*/ 637239 w 4761797"/>
              <a:gd name="connsiteY61" fmla="*/ 0 h 4409679"/>
              <a:gd name="connsiteX62" fmla="*/ 712216 w 4761797"/>
              <a:gd name="connsiteY62" fmla="*/ 74965 h 4409679"/>
              <a:gd name="connsiteX63" fmla="*/ 1237002 w 4761797"/>
              <a:gd name="connsiteY63" fmla="*/ 599752 h 4409679"/>
              <a:gd name="connsiteX64" fmla="*/ 1311967 w 4761797"/>
              <a:gd name="connsiteY64" fmla="*/ 674728 h 4409679"/>
              <a:gd name="connsiteX65" fmla="*/ 1237002 w 4761797"/>
              <a:gd name="connsiteY65" fmla="*/ 712216 h 4409679"/>
              <a:gd name="connsiteX66" fmla="*/ 712216 w 4761797"/>
              <a:gd name="connsiteY66" fmla="*/ 1274479 h 4409679"/>
              <a:gd name="connsiteX67" fmla="*/ 637239 w 4761797"/>
              <a:gd name="connsiteY67" fmla="*/ 1311967 h 4409679"/>
              <a:gd name="connsiteX68" fmla="*/ 599751 w 4761797"/>
              <a:gd name="connsiteY68" fmla="*/ 1274479 h 4409679"/>
              <a:gd name="connsiteX69" fmla="*/ 37488 w 4761797"/>
              <a:gd name="connsiteY69" fmla="*/ 712216 h 4409679"/>
              <a:gd name="connsiteX70" fmla="*/ 0 w 4761797"/>
              <a:gd name="connsiteY70" fmla="*/ 674728 h 4409679"/>
              <a:gd name="connsiteX71" fmla="*/ 37488 w 4761797"/>
              <a:gd name="connsiteY71" fmla="*/ 599752 h 4409679"/>
              <a:gd name="connsiteX72" fmla="*/ 599751 w 4761797"/>
              <a:gd name="connsiteY72" fmla="*/ 74965 h 4409679"/>
              <a:gd name="connsiteX73" fmla="*/ 637239 w 4761797"/>
              <a:gd name="connsiteY73"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098039 w 4761797"/>
              <a:gd name="connsiteY56" fmla="*/ 938588 h 4409679"/>
              <a:gd name="connsiteX57" fmla="*/ 3229162 w 4761797"/>
              <a:gd name="connsiteY57" fmla="*/ 887670 h 4409679"/>
              <a:gd name="connsiteX58" fmla="*/ 3617024 w 4761797"/>
              <a:gd name="connsiteY58" fmla="*/ 787593 h 4409679"/>
              <a:gd name="connsiteX59" fmla="*/ 4165395 w 4761797"/>
              <a:gd name="connsiteY59" fmla="*/ 700025 h 4409679"/>
              <a:gd name="connsiteX60" fmla="*/ 637239 w 4761797"/>
              <a:gd name="connsiteY60" fmla="*/ 0 h 4409679"/>
              <a:gd name="connsiteX61" fmla="*/ 712216 w 4761797"/>
              <a:gd name="connsiteY61" fmla="*/ 74965 h 4409679"/>
              <a:gd name="connsiteX62" fmla="*/ 1237002 w 4761797"/>
              <a:gd name="connsiteY62" fmla="*/ 599752 h 4409679"/>
              <a:gd name="connsiteX63" fmla="*/ 1311967 w 4761797"/>
              <a:gd name="connsiteY63" fmla="*/ 674728 h 4409679"/>
              <a:gd name="connsiteX64" fmla="*/ 1237002 w 4761797"/>
              <a:gd name="connsiteY64" fmla="*/ 712216 h 4409679"/>
              <a:gd name="connsiteX65" fmla="*/ 712216 w 4761797"/>
              <a:gd name="connsiteY65" fmla="*/ 1274479 h 4409679"/>
              <a:gd name="connsiteX66" fmla="*/ 637239 w 4761797"/>
              <a:gd name="connsiteY66" fmla="*/ 1311967 h 4409679"/>
              <a:gd name="connsiteX67" fmla="*/ 599751 w 4761797"/>
              <a:gd name="connsiteY67" fmla="*/ 1274479 h 4409679"/>
              <a:gd name="connsiteX68" fmla="*/ 37488 w 4761797"/>
              <a:gd name="connsiteY68" fmla="*/ 712216 h 4409679"/>
              <a:gd name="connsiteX69" fmla="*/ 0 w 4761797"/>
              <a:gd name="connsiteY69" fmla="*/ 674728 h 4409679"/>
              <a:gd name="connsiteX70" fmla="*/ 37488 w 4761797"/>
              <a:gd name="connsiteY70" fmla="*/ 599752 h 4409679"/>
              <a:gd name="connsiteX71" fmla="*/ 599751 w 4761797"/>
              <a:gd name="connsiteY71" fmla="*/ 74965 h 4409679"/>
              <a:gd name="connsiteX72" fmla="*/ 637239 w 4761797"/>
              <a:gd name="connsiteY72"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229162 w 4761797"/>
              <a:gd name="connsiteY56" fmla="*/ 887670 h 4409679"/>
              <a:gd name="connsiteX57" fmla="*/ 3617024 w 4761797"/>
              <a:gd name="connsiteY57" fmla="*/ 787593 h 4409679"/>
              <a:gd name="connsiteX58" fmla="*/ 4165395 w 4761797"/>
              <a:gd name="connsiteY58" fmla="*/ 700025 h 4409679"/>
              <a:gd name="connsiteX59" fmla="*/ 637239 w 4761797"/>
              <a:gd name="connsiteY59" fmla="*/ 0 h 4409679"/>
              <a:gd name="connsiteX60" fmla="*/ 712216 w 4761797"/>
              <a:gd name="connsiteY60" fmla="*/ 74965 h 4409679"/>
              <a:gd name="connsiteX61" fmla="*/ 1237002 w 4761797"/>
              <a:gd name="connsiteY61" fmla="*/ 599752 h 4409679"/>
              <a:gd name="connsiteX62" fmla="*/ 1311967 w 4761797"/>
              <a:gd name="connsiteY62" fmla="*/ 674728 h 4409679"/>
              <a:gd name="connsiteX63" fmla="*/ 1237002 w 4761797"/>
              <a:gd name="connsiteY63" fmla="*/ 712216 h 4409679"/>
              <a:gd name="connsiteX64" fmla="*/ 712216 w 4761797"/>
              <a:gd name="connsiteY64" fmla="*/ 1274479 h 4409679"/>
              <a:gd name="connsiteX65" fmla="*/ 637239 w 4761797"/>
              <a:gd name="connsiteY65" fmla="*/ 1311967 h 4409679"/>
              <a:gd name="connsiteX66" fmla="*/ 599751 w 4761797"/>
              <a:gd name="connsiteY66" fmla="*/ 1274479 h 4409679"/>
              <a:gd name="connsiteX67" fmla="*/ 37488 w 4761797"/>
              <a:gd name="connsiteY67" fmla="*/ 712216 h 4409679"/>
              <a:gd name="connsiteX68" fmla="*/ 0 w 4761797"/>
              <a:gd name="connsiteY68" fmla="*/ 674728 h 4409679"/>
              <a:gd name="connsiteX69" fmla="*/ 37488 w 4761797"/>
              <a:gd name="connsiteY69" fmla="*/ 599752 h 4409679"/>
              <a:gd name="connsiteX70" fmla="*/ 599751 w 4761797"/>
              <a:gd name="connsiteY70" fmla="*/ 74965 h 4409679"/>
              <a:gd name="connsiteX71" fmla="*/ 637239 w 4761797"/>
              <a:gd name="connsiteY71"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466595 w 4761797"/>
              <a:gd name="connsiteY17" fmla="*/ 1193397 h 4409679"/>
              <a:gd name="connsiteX18" fmla="*/ 3582738 w 4761797"/>
              <a:gd name="connsiteY18" fmla="*/ 1312220 h 4409679"/>
              <a:gd name="connsiteX19" fmla="*/ 3881231 w 4761797"/>
              <a:gd name="connsiteY19" fmla="*/ 1761204 h 4409679"/>
              <a:gd name="connsiteX20" fmla="*/ 3806611 w 4761797"/>
              <a:gd name="connsiteY20" fmla="*/ 1873450 h 4409679"/>
              <a:gd name="connsiteX21" fmla="*/ 2649956 w 4761797"/>
              <a:gd name="connsiteY21" fmla="*/ 2734000 h 4409679"/>
              <a:gd name="connsiteX22" fmla="*/ 1344072 w 4761797"/>
              <a:gd name="connsiteY22" fmla="*/ 3370057 h 4409679"/>
              <a:gd name="connsiteX23" fmla="*/ 1232136 w 4761797"/>
              <a:gd name="connsiteY23" fmla="*/ 3407476 h 4409679"/>
              <a:gd name="connsiteX24" fmla="*/ 882338 w 4761797"/>
              <a:gd name="connsiteY24" fmla="*/ 2752706 h 4409679"/>
              <a:gd name="connsiteX25" fmla="*/ 856367 w 4761797"/>
              <a:gd name="connsiteY25" fmla="*/ 2610450 h 4409679"/>
              <a:gd name="connsiteX26" fmla="*/ 858908 w 4761797"/>
              <a:gd name="connsiteY26" fmla="*/ 2697843 h 4409679"/>
              <a:gd name="connsiteX27" fmla="*/ 374375 w 4761797"/>
              <a:gd name="connsiteY27" fmla="*/ 3596787 h 4409679"/>
              <a:gd name="connsiteX28" fmla="*/ 1417980 w 4761797"/>
              <a:gd name="connsiteY28" fmla="*/ 3559334 h 4409679"/>
              <a:gd name="connsiteX29" fmla="*/ 2759768 w 4761797"/>
              <a:gd name="connsiteY29" fmla="*/ 2922576 h 4409679"/>
              <a:gd name="connsiteX30" fmla="*/ 3952465 w 4761797"/>
              <a:gd name="connsiteY30" fmla="*/ 2023632 h 4409679"/>
              <a:gd name="connsiteX31" fmla="*/ 4138826 w 4761797"/>
              <a:gd name="connsiteY31" fmla="*/ 1798899 h 4409679"/>
              <a:gd name="connsiteX32" fmla="*/ 4474268 w 4761797"/>
              <a:gd name="connsiteY32" fmla="*/ 1087234 h 4409679"/>
              <a:gd name="connsiteX33" fmla="*/ 4138826 w 4761797"/>
              <a:gd name="connsiteY33" fmla="*/ 974873 h 4409679"/>
              <a:gd name="connsiteX34" fmla="*/ 4165395 w 4761797"/>
              <a:gd name="connsiteY34" fmla="*/ 700025 h 4409679"/>
              <a:gd name="connsiteX35" fmla="*/ 4311207 w 4761797"/>
              <a:gd name="connsiteY35" fmla="*/ 708003 h 4409679"/>
              <a:gd name="connsiteX36" fmla="*/ 4697899 w 4761797"/>
              <a:gd name="connsiteY36" fmla="*/ 937420 h 4409679"/>
              <a:gd name="connsiteX37" fmla="*/ 4362458 w 4761797"/>
              <a:gd name="connsiteY37" fmla="*/ 1986178 h 4409679"/>
              <a:gd name="connsiteX38" fmla="*/ 3989735 w 4761797"/>
              <a:gd name="connsiteY38" fmla="*/ 2360738 h 4409679"/>
              <a:gd name="connsiteX39" fmla="*/ 3989253 w 4761797"/>
              <a:gd name="connsiteY39" fmla="*/ 2361116 h 4409679"/>
              <a:gd name="connsiteX40" fmla="*/ 3943902 w 4761797"/>
              <a:gd name="connsiteY40" fmla="*/ 2721741 h 4409679"/>
              <a:gd name="connsiteX41" fmla="*/ 3841218 w 4761797"/>
              <a:gd name="connsiteY41" fmla="*/ 3064677 h 4409679"/>
              <a:gd name="connsiteX42" fmla="*/ 2318452 w 4761797"/>
              <a:gd name="connsiteY42" fmla="*/ 3936717 h 4409679"/>
              <a:gd name="connsiteX43" fmla="*/ 1721994 w 4761797"/>
              <a:gd name="connsiteY43" fmla="*/ 3781140 h 4409679"/>
              <a:gd name="connsiteX44" fmla="*/ 1716163 w 4761797"/>
              <a:gd name="connsiteY44" fmla="*/ 3784067 h 4409679"/>
              <a:gd name="connsiteX45" fmla="*/ 709817 w 4761797"/>
              <a:gd name="connsiteY45" fmla="*/ 4008800 h 4409679"/>
              <a:gd name="connsiteX46" fmla="*/ 113474 w 4761797"/>
              <a:gd name="connsiteY46" fmla="*/ 3746613 h 4409679"/>
              <a:gd name="connsiteX47" fmla="*/ 821638 w 4761797"/>
              <a:gd name="connsiteY47" fmla="*/ 2323284 h 4409679"/>
              <a:gd name="connsiteX48" fmla="*/ 896327 w 4761797"/>
              <a:gd name="connsiteY48" fmla="*/ 1985696 h 4409679"/>
              <a:gd name="connsiteX49" fmla="*/ 1344072 w 4761797"/>
              <a:gd name="connsiteY49" fmla="*/ 1199974 h 4409679"/>
              <a:gd name="connsiteX50" fmla="*/ 2491383 w 4761797"/>
              <a:gd name="connsiteY50" fmla="*/ 779042 h 4409679"/>
              <a:gd name="connsiteX51" fmla="*/ 3075538 w 4761797"/>
              <a:gd name="connsiteY51" fmla="*/ 926370 h 4409679"/>
              <a:gd name="connsiteX52" fmla="*/ 3095617 w 4761797"/>
              <a:gd name="connsiteY52" fmla="*/ 937273 h 4409679"/>
              <a:gd name="connsiteX53" fmla="*/ 3095221 w 4761797"/>
              <a:gd name="connsiteY53" fmla="*/ 937420 h 4409679"/>
              <a:gd name="connsiteX54" fmla="*/ 3098039 w 4761797"/>
              <a:gd name="connsiteY54" fmla="*/ 938588 h 4409679"/>
              <a:gd name="connsiteX55" fmla="*/ 3229162 w 4761797"/>
              <a:gd name="connsiteY55" fmla="*/ 887670 h 4409679"/>
              <a:gd name="connsiteX56" fmla="*/ 3617024 w 4761797"/>
              <a:gd name="connsiteY56" fmla="*/ 787593 h 4409679"/>
              <a:gd name="connsiteX57" fmla="*/ 4165395 w 4761797"/>
              <a:gd name="connsiteY57" fmla="*/ 700025 h 4409679"/>
              <a:gd name="connsiteX58" fmla="*/ 637239 w 4761797"/>
              <a:gd name="connsiteY58" fmla="*/ 0 h 4409679"/>
              <a:gd name="connsiteX59" fmla="*/ 712216 w 4761797"/>
              <a:gd name="connsiteY59" fmla="*/ 74965 h 4409679"/>
              <a:gd name="connsiteX60" fmla="*/ 1237002 w 4761797"/>
              <a:gd name="connsiteY60" fmla="*/ 599752 h 4409679"/>
              <a:gd name="connsiteX61" fmla="*/ 1311967 w 4761797"/>
              <a:gd name="connsiteY61" fmla="*/ 674728 h 4409679"/>
              <a:gd name="connsiteX62" fmla="*/ 1237002 w 4761797"/>
              <a:gd name="connsiteY62" fmla="*/ 712216 h 4409679"/>
              <a:gd name="connsiteX63" fmla="*/ 712216 w 4761797"/>
              <a:gd name="connsiteY63" fmla="*/ 1274479 h 4409679"/>
              <a:gd name="connsiteX64" fmla="*/ 637239 w 4761797"/>
              <a:gd name="connsiteY64" fmla="*/ 1311967 h 4409679"/>
              <a:gd name="connsiteX65" fmla="*/ 599751 w 4761797"/>
              <a:gd name="connsiteY65" fmla="*/ 1274479 h 4409679"/>
              <a:gd name="connsiteX66" fmla="*/ 37488 w 4761797"/>
              <a:gd name="connsiteY66" fmla="*/ 712216 h 4409679"/>
              <a:gd name="connsiteX67" fmla="*/ 0 w 4761797"/>
              <a:gd name="connsiteY67" fmla="*/ 674728 h 4409679"/>
              <a:gd name="connsiteX68" fmla="*/ 37488 w 4761797"/>
              <a:gd name="connsiteY68" fmla="*/ 599752 h 4409679"/>
              <a:gd name="connsiteX69" fmla="*/ 599751 w 4761797"/>
              <a:gd name="connsiteY69" fmla="*/ 74965 h 4409679"/>
              <a:gd name="connsiteX70" fmla="*/ 637239 w 4761797"/>
              <a:gd name="connsiteY70"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095221 w 4761797"/>
              <a:gd name="connsiteY52" fmla="*/ 937420 h 4409679"/>
              <a:gd name="connsiteX53" fmla="*/ 3098039 w 4761797"/>
              <a:gd name="connsiteY53" fmla="*/ 938588 h 4409679"/>
              <a:gd name="connsiteX54" fmla="*/ 3229162 w 4761797"/>
              <a:gd name="connsiteY54" fmla="*/ 887670 h 4409679"/>
              <a:gd name="connsiteX55" fmla="*/ 3617024 w 4761797"/>
              <a:gd name="connsiteY55" fmla="*/ 787593 h 4409679"/>
              <a:gd name="connsiteX56" fmla="*/ 4165395 w 4761797"/>
              <a:gd name="connsiteY56" fmla="*/ 700025 h 4409679"/>
              <a:gd name="connsiteX57" fmla="*/ 637239 w 4761797"/>
              <a:gd name="connsiteY57" fmla="*/ 0 h 4409679"/>
              <a:gd name="connsiteX58" fmla="*/ 712216 w 4761797"/>
              <a:gd name="connsiteY58" fmla="*/ 74965 h 4409679"/>
              <a:gd name="connsiteX59" fmla="*/ 1237002 w 4761797"/>
              <a:gd name="connsiteY59" fmla="*/ 599752 h 4409679"/>
              <a:gd name="connsiteX60" fmla="*/ 1311967 w 4761797"/>
              <a:gd name="connsiteY60" fmla="*/ 674728 h 4409679"/>
              <a:gd name="connsiteX61" fmla="*/ 1237002 w 4761797"/>
              <a:gd name="connsiteY61" fmla="*/ 712216 h 4409679"/>
              <a:gd name="connsiteX62" fmla="*/ 712216 w 4761797"/>
              <a:gd name="connsiteY62" fmla="*/ 1274479 h 4409679"/>
              <a:gd name="connsiteX63" fmla="*/ 637239 w 4761797"/>
              <a:gd name="connsiteY63" fmla="*/ 1311967 h 4409679"/>
              <a:gd name="connsiteX64" fmla="*/ 599751 w 4761797"/>
              <a:gd name="connsiteY64" fmla="*/ 1274479 h 4409679"/>
              <a:gd name="connsiteX65" fmla="*/ 37488 w 4761797"/>
              <a:gd name="connsiteY65" fmla="*/ 712216 h 4409679"/>
              <a:gd name="connsiteX66" fmla="*/ 0 w 4761797"/>
              <a:gd name="connsiteY66" fmla="*/ 674728 h 4409679"/>
              <a:gd name="connsiteX67" fmla="*/ 37488 w 4761797"/>
              <a:gd name="connsiteY67" fmla="*/ 599752 h 4409679"/>
              <a:gd name="connsiteX68" fmla="*/ 599751 w 4761797"/>
              <a:gd name="connsiteY68" fmla="*/ 74965 h 4409679"/>
              <a:gd name="connsiteX69" fmla="*/ 637239 w 4761797"/>
              <a:gd name="connsiteY69"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095221 w 4761797"/>
              <a:gd name="connsiteY52" fmla="*/ 937420 h 4409679"/>
              <a:gd name="connsiteX53" fmla="*/ 3229162 w 4761797"/>
              <a:gd name="connsiteY53" fmla="*/ 887670 h 4409679"/>
              <a:gd name="connsiteX54" fmla="*/ 3617024 w 4761797"/>
              <a:gd name="connsiteY54" fmla="*/ 787593 h 4409679"/>
              <a:gd name="connsiteX55" fmla="*/ 4165395 w 4761797"/>
              <a:gd name="connsiteY55" fmla="*/ 700025 h 4409679"/>
              <a:gd name="connsiteX56" fmla="*/ 637239 w 4761797"/>
              <a:gd name="connsiteY56" fmla="*/ 0 h 4409679"/>
              <a:gd name="connsiteX57" fmla="*/ 712216 w 4761797"/>
              <a:gd name="connsiteY57" fmla="*/ 74965 h 4409679"/>
              <a:gd name="connsiteX58" fmla="*/ 1237002 w 4761797"/>
              <a:gd name="connsiteY58" fmla="*/ 599752 h 4409679"/>
              <a:gd name="connsiteX59" fmla="*/ 1311967 w 4761797"/>
              <a:gd name="connsiteY59" fmla="*/ 674728 h 4409679"/>
              <a:gd name="connsiteX60" fmla="*/ 1237002 w 4761797"/>
              <a:gd name="connsiteY60" fmla="*/ 712216 h 4409679"/>
              <a:gd name="connsiteX61" fmla="*/ 712216 w 4761797"/>
              <a:gd name="connsiteY61" fmla="*/ 1274479 h 4409679"/>
              <a:gd name="connsiteX62" fmla="*/ 637239 w 4761797"/>
              <a:gd name="connsiteY62" fmla="*/ 1311967 h 4409679"/>
              <a:gd name="connsiteX63" fmla="*/ 599751 w 4761797"/>
              <a:gd name="connsiteY63" fmla="*/ 1274479 h 4409679"/>
              <a:gd name="connsiteX64" fmla="*/ 37488 w 4761797"/>
              <a:gd name="connsiteY64" fmla="*/ 712216 h 4409679"/>
              <a:gd name="connsiteX65" fmla="*/ 0 w 4761797"/>
              <a:gd name="connsiteY65" fmla="*/ 674728 h 4409679"/>
              <a:gd name="connsiteX66" fmla="*/ 37488 w 4761797"/>
              <a:gd name="connsiteY66" fmla="*/ 599752 h 4409679"/>
              <a:gd name="connsiteX67" fmla="*/ 599751 w 4761797"/>
              <a:gd name="connsiteY67" fmla="*/ 74965 h 4409679"/>
              <a:gd name="connsiteX68" fmla="*/ 637239 w 4761797"/>
              <a:gd name="connsiteY68"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229162 w 4761797"/>
              <a:gd name="connsiteY52" fmla="*/ 887670 h 4409679"/>
              <a:gd name="connsiteX53" fmla="*/ 3617024 w 4761797"/>
              <a:gd name="connsiteY53" fmla="*/ 787593 h 4409679"/>
              <a:gd name="connsiteX54" fmla="*/ 4165395 w 4761797"/>
              <a:gd name="connsiteY54" fmla="*/ 700025 h 4409679"/>
              <a:gd name="connsiteX55" fmla="*/ 637239 w 4761797"/>
              <a:gd name="connsiteY55" fmla="*/ 0 h 4409679"/>
              <a:gd name="connsiteX56" fmla="*/ 712216 w 4761797"/>
              <a:gd name="connsiteY56" fmla="*/ 74965 h 4409679"/>
              <a:gd name="connsiteX57" fmla="*/ 1237002 w 4761797"/>
              <a:gd name="connsiteY57" fmla="*/ 599752 h 4409679"/>
              <a:gd name="connsiteX58" fmla="*/ 1311967 w 4761797"/>
              <a:gd name="connsiteY58" fmla="*/ 674728 h 4409679"/>
              <a:gd name="connsiteX59" fmla="*/ 1237002 w 4761797"/>
              <a:gd name="connsiteY59" fmla="*/ 712216 h 4409679"/>
              <a:gd name="connsiteX60" fmla="*/ 712216 w 4761797"/>
              <a:gd name="connsiteY60" fmla="*/ 1274479 h 4409679"/>
              <a:gd name="connsiteX61" fmla="*/ 637239 w 4761797"/>
              <a:gd name="connsiteY61" fmla="*/ 1311967 h 4409679"/>
              <a:gd name="connsiteX62" fmla="*/ 599751 w 4761797"/>
              <a:gd name="connsiteY62" fmla="*/ 1274479 h 4409679"/>
              <a:gd name="connsiteX63" fmla="*/ 37488 w 4761797"/>
              <a:gd name="connsiteY63" fmla="*/ 712216 h 4409679"/>
              <a:gd name="connsiteX64" fmla="*/ 0 w 4761797"/>
              <a:gd name="connsiteY64" fmla="*/ 674728 h 4409679"/>
              <a:gd name="connsiteX65" fmla="*/ 37488 w 4761797"/>
              <a:gd name="connsiteY65" fmla="*/ 599752 h 4409679"/>
              <a:gd name="connsiteX66" fmla="*/ 599751 w 4761797"/>
              <a:gd name="connsiteY66" fmla="*/ 74965 h 4409679"/>
              <a:gd name="connsiteX67" fmla="*/ 637239 w 4761797"/>
              <a:gd name="connsiteY67"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4761797" h="4409679">
                <a:moveTo>
                  <a:pt x="4063449" y="3626137"/>
                </a:moveTo>
                <a:lnTo>
                  <a:pt x="4063449" y="3663453"/>
                </a:lnTo>
                <a:cubicBezTo>
                  <a:pt x="4063449" y="3850010"/>
                  <a:pt x="4209223" y="3999250"/>
                  <a:pt x="4391441" y="3999250"/>
                </a:cubicBezTo>
                <a:cubicBezTo>
                  <a:pt x="4427884" y="3999250"/>
                  <a:pt x="4427884" y="3999250"/>
                  <a:pt x="4427884" y="4036566"/>
                </a:cubicBezTo>
                <a:lnTo>
                  <a:pt x="4391441" y="4036566"/>
                </a:lnTo>
                <a:cubicBezTo>
                  <a:pt x="4209223" y="4036566"/>
                  <a:pt x="4063449" y="4185807"/>
                  <a:pt x="4063449" y="4372363"/>
                </a:cubicBezTo>
                <a:lnTo>
                  <a:pt x="4063449" y="4409679"/>
                </a:lnTo>
                <a:cubicBezTo>
                  <a:pt x="4027005" y="4409679"/>
                  <a:pt x="4027005" y="4409679"/>
                  <a:pt x="4027005" y="4372363"/>
                </a:cubicBezTo>
                <a:cubicBezTo>
                  <a:pt x="4027005" y="4185807"/>
                  <a:pt x="3881231" y="4036566"/>
                  <a:pt x="3699013" y="4036566"/>
                </a:cubicBezTo>
                <a:lnTo>
                  <a:pt x="3662570" y="4036566"/>
                </a:lnTo>
                <a:cubicBezTo>
                  <a:pt x="3662570" y="3999250"/>
                  <a:pt x="3699013" y="3999250"/>
                  <a:pt x="3699013" y="3999250"/>
                </a:cubicBezTo>
                <a:cubicBezTo>
                  <a:pt x="3881231" y="3999250"/>
                  <a:pt x="4027005" y="3850010"/>
                  <a:pt x="4027005" y="3663453"/>
                </a:cubicBezTo>
                <a:cubicBezTo>
                  <a:pt x="4027005" y="3663453"/>
                  <a:pt x="4027005" y="3626137"/>
                  <a:pt x="4063449" y="3626137"/>
                </a:cubicBezTo>
                <a:close/>
                <a:moveTo>
                  <a:pt x="4138826" y="974873"/>
                </a:moveTo>
                <a:cubicBezTo>
                  <a:pt x="3989735" y="974873"/>
                  <a:pt x="3840655" y="1012327"/>
                  <a:pt x="3691564" y="1049781"/>
                </a:cubicBezTo>
                <a:cubicBezTo>
                  <a:pt x="3579754" y="1087234"/>
                  <a:pt x="3505203" y="1087234"/>
                  <a:pt x="3393393" y="1124699"/>
                </a:cubicBezTo>
                <a:lnTo>
                  <a:pt x="3466595" y="1193397"/>
                </a:lnTo>
                <a:cubicBezTo>
                  <a:pt x="3506658" y="1230520"/>
                  <a:pt x="3545427" y="1270128"/>
                  <a:pt x="3582738" y="1312220"/>
                </a:cubicBezTo>
                <a:cubicBezTo>
                  <a:pt x="3694674" y="1424466"/>
                  <a:pt x="3806611" y="1611539"/>
                  <a:pt x="3881231" y="1761204"/>
                </a:cubicBezTo>
                <a:cubicBezTo>
                  <a:pt x="3872490" y="1801333"/>
                  <a:pt x="3843915" y="1836031"/>
                  <a:pt x="3806611" y="1873450"/>
                </a:cubicBezTo>
                <a:cubicBezTo>
                  <a:pt x="3470802" y="2210189"/>
                  <a:pt x="3060385" y="2472088"/>
                  <a:pt x="2649956" y="2734000"/>
                </a:cubicBezTo>
                <a:cubicBezTo>
                  <a:pt x="2239538" y="2995911"/>
                  <a:pt x="1791805" y="3220403"/>
                  <a:pt x="1344072" y="3370057"/>
                </a:cubicBezTo>
                <a:cubicBezTo>
                  <a:pt x="1313560" y="3386386"/>
                  <a:pt x="1295293" y="3393189"/>
                  <a:pt x="1232136" y="3407476"/>
                </a:cubicBezTo>
                <a:cubicBezTo>
                  <a:pt x="1064232" y="3220397"/>
                  <a:pt x="942969" y="2995905"/>
                  <a:pt x="882338" y="2752706"/>
                </a:cubicBezTo>
                <a:lnTo>
                  <a:pt x="858908" y="2697843"/>
                </a:lnTo>
                <a:cubicBezTo>
                  <a:pt x="448915" y="3109856"/>
                  <a:pt x="262554" y="3484415"/>
                  <a:pt x="374375" y="3596787"/>
                </a:cubicBezTo>
                <a:cubicBezTo>
                  <a:pt x="448915" y="3746613"/>
                  <a:pt x="821638" y="3746613"/>
                  <a:pt x="1417980" y="3559334"/>
                </a:cubicBezTo>
                <a:cubicBezTo>
                  <a:pt x="1865243" y="3409508"/>
                  <a:pt x="2349776" y="3184775"/>
                  <a:pt x="2759768" y="2922576"/>
                </a:cubicBezTo>
                <a:cubicBezTo>
                  <a:pt x="3207031" y="2660390"/>
                  <a:pt x="3579754" y="2360738"/>
                  <a:pt x="3952465" y="2023632"/>
                </a:cubicBezTo>
                <a:cubicBezTo>
                  <a:pt x="4027017" y="1948725"/>
                  <a:pt x="4101557" y="1873818"/>
                  <a:pt x="4138826" y="1798899"/>
                </a:cubicBezTo>
                <a:cubicBezTo>
                  <a:pt x="4474268" y="1424340"/>
                  <a:pt x="4511549" y="1162153"/>
                  <a:pt x="4474268" y="1087234"/>
                </a:cubicBezTo>
                <a:cubicBezTo>
                  <a:pt x="4436998" y="1049781"/>
                  <a:pt x="4325188" y="974873"/>
                  <a:pt x="4138826" y="974873"/>
                </a:cubicBezTo>
                <a:close/>
                <a:moveTo>
                  <a:pt x="4165395" y="700025"/>
                </a:moveTo>
                <a:cubicBezTo>
                  <a:pt x="4217154" y="699514"/>
                  <a:pt x="4265782" y="702149"/>
                  <a:pt x="4311207" y="708003"/>
                </a:cubicBezTo>
                <a:cubicBezTo>
                  <a:pt x="4492909" y="731407"/>
                  <a:pt x="4623359" y="806315"/>
                  <a:pt x="4697899" y="937420"/>
                </a:cubicBezTo>
                <a:cubicBezTo>
                  <a:pt x="4846991" y="1199606"/>
                  <a:pt x="4735181" y="1536712"/>
                  <a:pt x="4362458" y="1986178"/>
                </a:cubicBezTo>
                <a:cubicBezTo>
                  <a:pt x="4250637" y="2136004"/>
                  <a:pt x="4101557" y="2248377"/>
                  <a:pt x="3989735" y="2360738"/>
                </a:cubicBezTo>
                <a:lnTo>
                  <a:pt x="3989253" y="2361116"/>
                </a:lnTo>
                <a:lnTo>
                  <a:pt x="3943902" y="2721741"/>
                </a:lnTo>
                <a:cubicBezTo>
                  <a:pt x="3915895" y="2839187"/>
                  <a:pt x="3878557" y="2951938"/>
                  <a:pt x="3841218" y="3064677"/>
                </a:cubicBezTo>
                <a:cubicBezTo>
                  <a:pt x="3533164" y="3656601"/>
                  <a:pt x="2931059" y="3973711"/>
                  <a:pt x="2318452" y="3936717"/>
                </a:cubicBezTo>
                <a:lnTo>
                  <a:pt x="1721994" y="3781140"/>
                </a:lnTo>
                <a:lnTo>
                  <a:pt x="1716163" y="3784067"/>
                </a:lnTo>
                <a:cubicBezTo>
                  <a:pt x="1380711" y="3896428"/>
                  <a:pt x="1045269" y="3971347"/>
                  <a:pt x="709817" y="4008800"/>
                </a:cubicBezTo>
                <a:cubicBezTo>
                  <a:pt x="411645" y="4008800"/>
                  <a:pt x="225284" y="3896428"/>
                  <a:pt x="113474" y="3746613"/>
                </a:cubicBezTo>
                <a:cubicBezTo>
                  <a:pt x="-72887" y="3484415"/>
                  <a:pt x="150744" y="2922576"/>
                  <a:pt x="821638" y="2323284"/>
                </a:cubicBezTo>
                <a:lnTo>
                  <a:pt x="896327" y="1985696"/>
                </a:lnTo>
                <a:cubicBezTo>
                  <a:pt x="970959" y="1686366"/>
                  <a:pt x="1120199" y="1387047"/>
                  <a:pt x="1344072" y="1199974"/>
                </a:cubicBezTo>
                <a:cubicBezTo>
                  <a:pt x="1679869" y="900643"/>
                  <a:pt x="2090286" y="760344"/>
                  <a:pt x="2491383" y="779042"/>
                </a:cubicBezTo>
                <a:cubicBezTo>
                  <a:pt x="2691932" y="788397"/>
                  <a:pt x="2890147" y="837507"/>
                  <a:pt x="3075538" y="926370"/>
                </a:cubicBezTo>
                <a:lnTo>
                  <a:pt x="3095617" y="937273"/>
                </a:lnTo>
                <a:lnTo>
                  <a:pt x="3229162" y="887670"/>
                </a:lnTo>
                <a:cubicBezTo>
                  <a:pt x="3358446" y="843774"/>
                  <a:pt x="3477253" y="815684"/>
                  <a:pt x="3617024" y="787593"/>
                </a:cubicBezTo>
                <a:cubicBezTo>
                  <a:pt x="3826672" y="731404"/>
                  <a:pt x="4010119" y="701558"/>
                  <a:pt x="4165395" y="700025"/>
                </a:cubicBezTo>
                <a:close/>
                <a:moveTo>
                  <a:pt x="637239" y="0"/>
                </a:moveTo>
                <a:cubicBezTo>
                  <a:pt x="674728" y="0"/>
                  <a:pt x="712216" y="37488"/>
                  <a:pt x="712216" y="74965"/>
                </a:cubicBezTo>
                <a:cubicBezTo>
                  <a:pt x="712216" y="374846"/>
                  <a:pt x="937121" y="599752"/>
                  <a:pt x="1237002" y="599752"/>
                </a:cubicBezTo>
                <a:cubicBezTo>
                  <a:pt x="1274479" y="599752"/>
                  <a:pt x="1311967" y="637239"/>
                  <a:pt x="1311967" y="674728"/>
                </a:cubicBezTo>
                <a:cubicBezTo>
                  <a:pt x="1311967" y="674728"/>
                  <a:pt x="1274479" y="712216"/>
                  <a:pt x="1237002" y="712216"/>
                </a:cubicBezTo>
                <a:cubicBezTo>
                  <a:pt x="937121" y="712216"/>
                  <a:pt x="712216" y="937121"/>
                  <a:pt x="712216" y="1274479"/>
                </a:cubicBezTo>
                <a:cubicBezTo>
                  <a:pt x="712216" y="1274479"/>
                  <a:pt x="674728" y="1311967"/>
                  <a:pt x="637239" y="1311967"/>
                </a:cubicBezTo>
                <a:lnTo>
                  <a:pt x="599751" y="1274479"/>
                </a:lnTo>
                <a:cubicBezTo>
                  <a:pt x="599751" y="937121"/>
                  <a:pt x="337358" y="712216"/>
                  <a:pt x="37488" y="712216"/>
                </a:cubicBezTo>
                <a:lnTo>
                  <a:pt x="0" y="674728"/>
                </a:lnTo>
                <a:cubicBezTo>
                  <a:pt x="0" y="637239"/>
                  <a:pt x="0" y="599752"/>
                  <a:pt x="37488" y="599752"/>
                </a:cubicBezTo>
                <a:cubicBezTo>
                  <a:pt x="337358" y="599752"/>
                  <a:pt x="599751" y="374846"/>
                  <a:pt x="599751" y="74965"/>
                </a:cubicBezTo>
                <a:cubicBezTo>
                  <a:pt x="599751" y="37488"/>
                  <a:pt x="637239" y="0"/>
                  <a:pt x="637239"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5" name="Freeform 163">
            <a:extLst>
              <a:ext uri="{FF2B5EF4-FFF2-40B4-BE49-F238E27FC236}">
                <a16:creationId xmlns:a16="http://schemas.microsoft.com/office/drawing/2014/main" id="{7C0F10C0-015E-4A14-9A7C-01A1522821BB}"/>
              </a:ext>
            </a:extLst>
          </p:cNvPr>
          <p:cNvSpPr/>
          <p:nvPr/>
        </p:nvSpPr>
        <p:spPr bwMode="auto">
          <a:xfrm>
            <a:off x="4839469" y="3472719"/>
            <a:ext cx="604856" cy="522894"/>
          </a:xfrm>
          <a:custGeom>
            <a:avLst/>
            <a:gdLst>
              <a:gd name="connsiteX0" fmla="*/ 2045820 w 4638512"/>
              <a:gd name="connsiteY0" fmla="*/ 2246179 h 4009962"/>
              <a:gd name="connsiteX1" fmla="*/ 2135116 w 4638512"/>
              <a:gd name="connsiteY1" fmla="*/ 2478723 h 4009962"/>
              <a:gd name="connsiteX2" fmla="*/ 2043959 w 4638512"/>
              <a:gd name="connsiteY2" fmla="*/ 2711267 h 4009962"/>
              <a:gd name="connsiteX3" fmla="*/ 1950477 w 4638512"/>
              <a:gd name="connsiteY3" fmla="*/ 2485699 h 4009962"/>
              <a:gd name="connsiteX4" fmla="*/ 2045820 w 4638512"/>
              <a:gd name="connsiteY4" fmla="*/ 2246179 h 4009962"/>
              <a:gd name="connsiteX5" fmla="*/ 2052331 w 4638512"/>
              <a:gd name="connsiteY5" fmla="*/ 2134093 h 4009962"/>
              <a:gd name="connsiteX6" fmla="*/ 1865598 w 4638512"/>
              <a:gd name="connsiteY6" fmla="*/ 2225018 h 4009962"/>
              <a:gd name="connsiteX7" fmla="*/ 1801183 w 4638512"/>
              <a:gd name="connsiteY7" fmla="*/ 2489420 h 4009962"/>
              <a:gd name="connsiteX8" fmla="*/ 2039308 w 4638512"/>
              <a:gd name="connsiteY8" fmla="*/ 2823818 h 4009962"/>
              <a:gd name="connsiteX9" fmla="*/ 2221390 w 4638512"/>
              <a:gd name="connsiteY9" fmla="*/ 2733591 h 4009962"/>
              <a:gd name="connsiteX10" fmla="*/ 2284875 w 4638512"/>
              <a:gd name="connsiteY10" fmla="*/ 2474072 h 4009962"/>
              <a:gd name="connsiteX11" fmla="*/ 2052331 w 4638512"/>
              <a:gd name="connsiteY11" fmla="*/ 2134093 h 4009962"/>
              <a:gd name="connsiteX12" fmla="*/ 2619664 w 4638512"/>
              <a:gd name="connsiteY12" fmla="*/ 2130372 h 4009962"/>
              <a:gd name="connsiteX13" fmla="*/ 2528041 w 4638512"/>
              <a:gd name="connsiteY13" fmla="*/ 2187578 h 4009962"/>
              <a:gd name="connsiteX14" fmla="*/ 2420141 w 4638512"/>
              <a:gd name="connsiteY14" fmla="*/ 2230366 h 4009962"/>
              <a:gd name="connsiteX15" fmla="*/ 2420141 w 4638512"/>
              <a:gd name="connsiteY15" fmla="*/ 2354080 h 4009962"/>
              <a:gd name="connsiteX16" fmla="*/ 2459673 w 4638512"/>
              <a:gd name="connsiteY16" fmla="*/ 2346406 h 4009962"/>
              <a:gd name="connsiteX17" fmla="*/ 2498276 w 4638512"/>
              <a:gd name="connsiteY17" fmla="*/ 2333383 h 4009962"/>
              <a:gd name="connsiteX18" fmla="*/ 2533390 w 4638512"/>
              <a:gd name="connsiteY18" fmla="*/ 2316175 h 4009962"/>
              <a:gd name="connsiteX19" fmla="*/ 2561993 w 4638512"/>
              <a:gd name="connsiteY19" fmla="*/ 2295944 h 4009962"/>
              <a:gd name="connsiteX20" fmla="*/ 2561993 w 4638512"/>
              <a:gd name="connsiteY20" fmla="*/ 2812191 h 4009962"/>
              <a:gd name="connsiteX21" fmla="*/ 2708495 w 4638512"/>
              <a:gd name="connsiteY21" fmla="*/ 2812191 h 4009962"/>
              <a:gd name="connsiteX22" fmla="*/ 2708495 w 4638512"/>
              <a:gd name="connsiteY22" fmla="*/ 2130372 h 4009962"/>
              <a:gd name="connsiteX23" fmla="*/ 2598269 w 4638512"/>
              <a:gd name="connsiteY23" fmla="*/ 1315451 h 4009962"/>
              <a:gd name="connsiteX24" fmla="*/ 2687566 w 4638512"/>
              <a:gd name="connsiteY24" fmla="*/ 1547995 h 4009962"/>
              <a:gd name="connsiteX25" fmla="*/ 2596409 w 4638512"/>
              <a:gd name="connsiteY25" fmla="*/ 1780539 h 4009962"/>
              <a:gd name="connsiteX26" fmla="*/ 2502926 w 4638512"/>
              <a:gd name="connsiteY26" fmla="*/ 1554971 h 4009962"/>
              <a:gd name="connsiteX27" fmla="*/ 2598269 w 4638512"/>
              <a:gd name="connsiteY27" fmla="*/ 1315451 h 4009962"/>
              <a:gd name="connsiteX28" fmla="*/ 2604781 w 4638512"/>
              <a:gd name="connsiteY28" fmla="*/ 1203365 h 4009962"/>
              <a:gd name="connsiteX29" fmla="*/ 2418048 w 4638512"/>
              <a:gd name="connsiteY29" fmla="*/ 1294290 h 4009962"/>
              <a:gd name="connsiteX30" fmla="*/ 2353633 w 4638512"/>
              <a:gd name="connsiteY30" fmla="*/ 1558692 h 4009962"/>
              <a:gd name="connsiteX31" fmla="*/ 2591758 w 4638512"/>
              <a:gd name="connsiteY31" fmla="*/ 1893090 h 4009962"/>
              <a:gd name="connsiteX32" fmla="*/ 2773840 w 4638512"/>
              <a:gd name="connsiteY32" fmla="*/ 1802863 h 4009962"/>
              <a:gd name="connsiteX33" fmla="*/ 2837325 w 4638512"/>
              <a:gd name="connsiteY33" fmla="*/ 1543344 h 4009962"/>
              <a:gd name="connsiteX34" fmla="*/ 2604781 w 4638512"/>
              <a:gd name="connsiteY34" fmla="*/ 1203365 h 4009962"/>
              <a:gd name="connsiteX35" fmla="*/ 2067214 w 4638512"/>
              <a:gd name="connsiteY35" fmla="*/ 1199644 h 4009962"/>
              <a:gd name="connsiteX36" fmla="*/ 1975591 w 4638512"/>
              <a:gd name="connsiteY36" fmla="*/ 1256850 h 4009962"/>
              <a:gd name="connsiteX37" fmla="*/ 1867691 w 4638512"/>
              <a:gd name="connsiteY37" fmla="*/ 1299638 h 4009962"/>
              <a:gd name="connsiteX38" fmla="*/ 1867691 w 4638512"/>
              <a:gd name="connsiteY38" fmla="*/ 1423352 h 4009962"/>
              <a:gd name="connsiteX39" fmla="*/ 1907223 w 4638512"/>
              <a:gd name="connsiteY39" fmla="*/ 1415678 h 4009962"/>
              <a:gd name="connsiteX40" fmla="*/ 1945826 w 4638512"/>
              <a:gd name="connsiteY40" fmla="*/ 1402655 h 4009962"/>
              <a:gd name="connsiteX41" fmla="*/ 1980940 w 4638512"/>
              <a:gd name="connsiteY41" fmla="*/ 1385447 h 4009962"/>
              <a:gd name="connsiteX42" fmla="*/ 2009543 w 4638512"/>
              <a:gd name="connsiteY42" fmla="*/ 1365216 h 4009962"/>
              <a:gd name="connsiteX43" fmla="*/ 2009543 w 4638512"/>
              <a:gd name="connsiteY43" fmla="*/ 1881463 h 4009962"/>
              <a:gd name="connsiteX44" fmla="*/ 2156045 w 4638512"/>
              <a:gd name="connsiteY44" fmla="*/ 1881463 h 4009962"/>
              <a:gd name="connsiteX45" fmla="*/ 2156045 w 4638512"/>
              <a:gd name="connsiteY45" fmla="*/ 1199644 h 4009962"/>
              <a:gd name="connsiteX46" fmla="*/ 1451717 w 4638512"/>
              <a:gd name="connsiteY46" fmla="*/ 975276 h 4009962"/>
              <a:gd name="connsiteX47" fmla="*/ 2932580 w 4638512"/>
              <a:gd name="connsiteY47" fmla="*/ 975277 h 4009962"/>
              <a:gd name="connsiteX48" fmla="*/ 2932580 w 4638512"/>
              <a:gd name="connsiteY48" fmla="*/ 1360287 h 4009962"/>
              <a:gd name="connsiteX49" fmla="*/ 3300325 w 4638512"/>
              <a:gd name="connsiteY49" fmla="*/ 1360287 h 4009962"/>
              <a:gd name="connsiteX50" fmla="*/ 3300325 w 4638512"/>
              <a:gd name="connsiteY50" fmla="*/ 2920137 h 4009962"/>
              <a:gd name="connsiteX51" fmla="*/ 3185379 w 4638512"/>
              <a:gd name="connsiteY51" fmla="*/ 3035083 h 4009962"/>
              <a:gd name="connsiteX52" fmla="*/ 1451717 w 4638512"/>
              <a:gd name="connsiteY52" fmla="*/ 3035083 h 4009962"/>
              <a:gd name="connsiteX53" fmla="*/ 1336771 w 4638512"/>
              <a:gd name="connsiteY53" fmla="*/ 2920137 h 4009962"/>
              <a:gd name="connsiteX54" fmla="*/ 1336771 w 4638512"/>
              <a:gd name="connsiteY54" fmla="*/ 1090222 h 4009962"/>
              <a:gd name="connsiteX55" fmla="*/ 1451717 w 4638512"/>
              <a:gd name="connsiteY55" fmla="*/ 975276 h 4009962"/>
              <a:gd name="connsiteX56" fmla="*/ 1471468 w 4638512"/>
              <a:gd name="connsiteY56" fmla="*/ 797915 h 4009962"/>
              <a:gd name="connsiteX57" fmla="*/ 1156956 w 4638512"/>
              <a:gd name="connsiteY57" fmla="*/ 1112426 h 4009962"/>
              <a:gd name="connsiteX58" fmla="*/ 1156956 w 4638512"/>
              <a:gd name="connsiteY58" fmla="*/ 2900449 h 4009962"/>
              <a:gd name="connsiteX59" fmla="*/ 1471468 w 4638512"/>
              <a:gd name="connsiteY59" fmla="*/ 3214961 h 4009962"/>
              <a:gd name="connsiteX60" fmla="*/ 3166302 w 4638512"/>
              <a:gd name="connsiteY60" fmla="*/ 3214961 h 4009962"/>
              <a:gd name="connsiteX61" fmla="*/ 3480814 w 4638512"/>
              <a:gd name="connsiteY61" fmla="*/ 2900449 h 4009962"/>
              <a:gd name="connsiteX62" fmla="*/ 3480814 w 4638512"/>
              <a:gd name="connsiteY62" fmla="*/ 1279104 h 4009962"/>
              <a:gd name="connsiteX63" fmla="*/ 2999625 w 4638512"/>
              <a:gd name="connsiteY63" fmla="*/ 797915 h 4009962"/>
              <a:gd name="connsiteX64" fmla="*/ 1168463 w 4638512"/>
              <a:gd name="connsiteY64" fmla="*/ 0 h 4009962"/>
              <a:gd name="connsiteX65" fmla="*/ 3470048 w 4638512"/>
              <a:gd name="connsiteY65" fmla="*/ 0 h 4009962"/>
              <a:gd name="connsiteX66" fmla="*/ 4638512 w 4638512"/>
              <a:gd name="connsiteY66" fmla="*/ 2004981 h 4009962"/>
              <a:gd name="connsiteX67" fmla="*/ 3470048 w 4638512"/>
              <a:gd name="connsiteY67" fmla="*/ 4009962 h 4009962"/>
              <a:gd name="connsiteX68" fmla="*/ 1168463 w 4638512"/>
              <a:gd name="connsiteY68" fmla="*/ 4009962 h 4009962"/>
              <a:gd name="connsiteX69" fmla="*/ 0 w 4638512"/>
              <a:gd name="connsiteY69" fmla="*/ 2004981 h 4009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4638512" h="4009962">
                <a:moveTo>
                  <a:pt x="2045820" y="2246179"/>
                </a:moveTo>
                <a:cubicBezTo>
                  <a:pt x="2105351" y="2246179"/>
                  <a:pt x="2135116" y="2323694"/>
                  <a:pt x="2135116" y="2478723"/>
                </a:cubicBezTo>
                <a:cubicBezTo>
                  <a:pt x="2135116" y="2633753"/>
                  <a:pt x="2104731" y="2711267"/>
                  <a:pt x="2043959" y="2711267"/>
                </a:cubicBezTo>
                <a:cubicBezTo>
                  <a:pt x="1981637" y="2711267"/>
                  <a:pt x="1950477" y="2636078"/>
                  <a:pt x="1950477" y="2485699"/>
                </a:cubicBezTo>
                <a:cubicBezTo>
                  <a:pt x="1950477" y="2326019"/>
                  <a:pt x="1982258" y="2246179"/>
                  <a:pt x="2045820" y="2246179"/>
                </a:cubicBezTo>
                <a:close/>
                <a:moveTo>
                  <a:pt x="2052331" y="2134093"/>
                </a:moveTo>
                <a:cubicBezTo>
                  <a:pt x="1970785" y="2134093"/>
                  <a:pt x="1908541" y="2164401"/>
                  <a:pt x="1865598" y="2225018"/>
                </a:cubicBezTo>
                <a:cubicBezTo>
                  <a:pt x="1822655" y="2285634"/>
                  <a:pt x="1801183" y="2373768"/>
                  <a:pt x="1801183" y="2489420"/>
                </a:cubicBezTo>
                <a:cubicBezTo>
                  <a:pt x="1801183" y="2712352"/>
                  <a:pt x="1880558" y="2823818"/>
                  <a:pt x="2039308" y="2823818"/>
                </a:cubicBezTo>
                <a:cubicBezTo>
                  <a:pt x="2118373" y="2823818"/>
                  <a:pt x="2179067" y="2793743"/>
                  <a:pt x="2221390" y="2733591"/>
                </a:cubicBezTo>
                <a:cubicBezTo>
                  <a:pt x="2263713" y="2673440"/>
                  <a:pt x="2284875" y="2586934"/>
                  <a:pt x="2284875" y="2474072"/>
                </a:cubicBezTo>
                <a:cubicBezTo>
                  <a:pt x="2284875" y="2247419"/>
                  <a:pt x="2207360" y="2134093"/>
                  <a:pt x="2052331" y="2134093"/>
                </a:cubicBezTo>
                <a:close/>
                <a:moveTo>
                  <a:pt x="2619664" y="2130372"/>
                </a:moveTo>
                <a:cubicBezTo>
                  <a:pt x="2592378" y="2151146"/>
                  <a:pt x="2561838" y="2170215"/>
                  <a:pt x="2528041" y="2187578"/>
                </a:cubicBezTo>
                <a:cubicBezTo>
                  <a:pt x="2494245" y="2204941"/>
                  <a:pt x="2458278" y="2219204"/>
                  <a:pt x="2420141" y="2230366"/>
                </a:cubicBezTo>
                <a:lnTo>
                  <a:pt x="2420141" y="2354080"/>
                </a:lnTo>
                <a:cubicBezTo>
                  <a:pt x="2433163" y="2352529"/>
                  <a:pt x="2446341" y="2349971"/>
                  <a:pt x="2459673" y="2346406"/>
                </a:cubicBezTo>
                <a:cubicBezTo>
                  <a:pt x="2473006" y="2342840"/>
                  <a:pt x="2485873" y="2338499"/>
                  <a:pt x="2498276" y="2333383"/>
                </a:cubicBezTo>
                <a:cubicBezTo>
                  <a:pt x="2510678" y="2328267"/>
                  <a:pt x="2522383" y="2322531"/>
                  <a:pt x="2533390" y="2316175"/>
                </a:cubicBezTo>
                <a:cubicBezTo>
                  <a:pt x="2544397" y="2309819"/>
                  <a:pt x="2553931" y="2303075"/>
                  <a:pt x="2561993" y="2295944"/>
                </a:cubicBezTo>
                <a:lnTo>
                  <a:pt x="2561993" y="2812191"/>
                </a:lnTo>
                <a:lnTo>
                  <a:pt x="2708495" y="2812191"/>
                </a:lnTo>
                <a:lnTo>
                  <a:pt x="2708495" y="2130372"/>
                </a:lnTo>
                <a:close/>
                <a:moveTo>
                  <a:pt x="2598269" y="1315451"/>
                </a:moveTo>
                <a:cubicBezTo>
                  <a:pt x="2657801" y="1315451"/>
                  <a:pt x="2687566" y="1392966"/>
                  <a:pt x="2687566" y="1547995"/>
                </a:cubicBezTo>
                <a:cubicBezTo>
                  <a:pt x="2687566" y="1703024"/>
                  <a:pt x="2657181" y="1780539"/>
                  <a:pt x="2596409" y="1780539"/>
                </a:cubicBezTo>
                <a:cubicBezTo>
                  <a:pt x="2534087" y="1780539"/>
                  <a:pt x="2502926" y="1705350"/>
                  <a:pt x="2502926" y="1554971"/>
                </a:cubicBezTo>
                <a:cubicBezTo>
                  <a:pt x="2502926" y="1395291"/>
                  <a:pt x="2534707" y="1315451"/>
                  <a:pt x="2598269" y="1315451"/>
                </a:cubicBezTo>
                <a:close/>
                <a:moveTo>
                  <a:pt x="2604781" y="1203365"/>
                </a:moveTo>
                <a:cubicBezTo>
                  <a:pt x="2523235" y="1203365"/>
                  <a:pt x="2460991" y="1233673"/>
                  <a:pt x="2418048" y="1294290"/>
                </a:cubicBezTo>
                <a:cubicBezTo>
                  <a:pt x="2375105" y="1354906"/>
                  <a:pt x="2353633" y="1443040"/>
                  <a:pt x="2353633" y="1558692"/>
                </a:cubicBezTo>
                <a:cubicBezTo>
                  <a:pt x="2353633" y="1781624"/>
                  <a:pt x="2433008" y="1893090"/>
                  <a:pt x="2591758" y="1893090"/>
                </a:cubicBezTo>
                <a:cubicBezTo>
                  <a:pt x="2670823" y="1893090"/>
                  <a:pt x="2731517" y="1863015"/>
                  <a:pt x="2773840" y="1802863"/>
                </a:cubicBezTo>
                <a:cubicBezTo>
                  <a:pt x="2816163" y="1742712"/>
                  <a:pt x="2837325" y="1656206"/>
                  <a:pt x="2837325" y="1543344"/>
                </a:cubicBezTo>
                <a:cubicBezTo>
                  <a:pt x="2837325" y="1316691"/>
                  <a:pt x="2759810" y="1203365"/>
                  <a:pt x="2604781" y="1203365"/>
                </a:cubicBezTo>
                <a:close/>
                <a:moveTo>
                  <a:pt x="2067214" y="1199644"/>
                </a:moveTo>
                <a:cubicBezTo>
                  <a:pt x="2039928" y="1220418"/>
                  <a:pt x="2009388" y="1239487"/>
                  <a:pt x="1975591" y="1256850"/>
                </a:cubicBezTo>
                <a:cubicBezTo>
                  <a:pt x="1941795" y="1274213"/>
                  <a:pt x="1905828" y="1288476"/>
                  <a:pt x="1867691" y="1299638"/>
                </a:cubicBezTo>
                <a:lnTo>
                  <a:pt x="1867691" y="1423352"/>
                </a:lnTo>
                <a:cubicBezTo>
                  <a:pt x="1880713" y="1421801"/>
                  <a:pt x="1893891" y="1419243"/>
                  <a:pt x="1907223" y="1415678"/>
                </a:cubicBezTo>
                <a:cubicBezTo>
                  <a:pt x="1920556" y="1412112"/>
                  <a:pt x="1933423" y="1407771"/>
                  <a:pt x="1945826" y="1402655"/>
                </a:cubicBezTo>
                <a:cubicBezTo>
                  <a:pt x="1958228" y="1397539"/>
                  <a:pt x="1969933" y="1391803"/>
                  <a:pt x="1980940" y="1385447"/>
                </a:cubicBezTo>
                <a:cubicBezTo>
                  <a:pt x="1991947" y="1379091"/>
                  <a:pt x="2001481" y="1372347"/>
                  <a:pt x="2009543" y="1365216"/>
                </a:cubicBezTo>
                <a:lnTo>
                  <a:pt x="2009543" y="1881463"/>
                </a:lnTo>
                <a:lnTo>
                  <a:pt x="2156045" y="1881463"/>
                </a:lnTo>
                <a:lnTo>
                  <a:pt x="2156045" y="1199644"/>
                </a:lnTo>
                <a:close/>
                <a:moveTo>
                  <a:pt x="1451717" y="975276"/>
                </a:moveTo>
                <a:lnTo>
                  <a:pt x="2932580" y="975277"/>
                </a:lnTo>
                <a:lnTo>
                  <a:pt x="2932580" y="1360287"/>
                </a:lnTo>
                <a:lnTo>
                  <a:pt x="3300325" y="1360287"/>
                </a:lnTo>
                <a:lnTo>
                  <a:pt x="3300325" y="2920137"/>
                </a:lnTo>
                <a:cubicBezTo>
                  <a:pt x="3300325" y="2983620"/>
                  <a:pt x="3248862" y="3035083"/>
                  <a:pt x="3185379" y="3035083"/>
                </a:cubicBezTo>
                <a:lnTo>
                  <a:pt x="1451717" y="3035083"/>
                </a:lnTo>
                <a:cubicBezTo>
                  <a:pt x="1388234" y="3035083"/>
                  <a:pt x="1336771" y="2983619"/>
                  <a:pt x="1336771" y="2920137"/>
                </a:cubicBezTo>
                <a:lnTo>
                  <a:pt x="1336771" y="1090222"/>
                </a:lnTo>
                <a:cubicBezTo>
                  <a:pt x="1336771" y="1026739"/>
                  <a:pt x="1388234" y="975276"/>
                  <a:pt x="1451717" y="975276"/>
                </a:cubicBezTo>
                <a:close/>
                <a:moveTo>
                  <a:pt x="1471468" y="797915"/>
                </a:moveTo>
                <a:cubicBezTo>
                  <a:pt x="1297768" y="797915"/>
                  <a:pt x="1156956" y="938726"/>
                  <a:pt x="1156956" y="1112426"/>
                </a:cubicBezTo>
                <a:lnTo>
                  <a:pt x="1156956" y="2900449"/>
                </a:lnTo>
                <a:cubicBezTo>
                  <a:pt x="1156956" y="3074149"/>
                  <a:pt x="1297768" y="3214960"/>
                  <a:pt x="1471468" y="3214961"/>
                </a:cubicBezTo>
                <a:lnTo>
                  <a:pt x="3166302" y="3214961"/>
                </a:lnTo>
                <a:cubicBezTo>
                  <a:pt x="3340003" y="3214960"/>
                  <a:pt x="3480814" y="3074149"/>
                  <a:pt x="3480814" y="2900449"/>
                </a:cubicBezTo>
                <a:lnTo>
                  <a:pt x="3480814" y="1279104"/>
                </a:lnTo>
                <a:lnTo>
                  <a:pt x="2999625" y="797915"/>
                </a:lnTo>
                <a:close/>
                <a:moveTo>
                  <a:pt x="1168463" y="0"/>
                </a:moveTo>
                <a:lnTo>
                  <a:pt x="3470048" y="0"/>
                </a:lnTo>
                <a:lnTo>
                  <a:pt x="4638512" y="2004981"/>
                </a:lnTo>
                <a:lnTo>
                  <a:pt x="3470048" y="4009962"/>
                </a:lnTo>
                <a:lnTo>
                  <a:pt x="1168463" y="4009962"/>
                </a:lnTo>
                <a:lnTo>
                  <a:pt x="0" y="2004981"/>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6" name="Freeform 184">
            <a:extLst>
              <a:ext uri="{FF2B5EF4-FFF2-40B4-BE49-F238E27FC236}">
                <a16:creationId xmlns:a16="http://schemas.microsoft.com/office/drawing/2014/main" id="{1B2AD807-71FC-4218-BA9C-1499A2D6EC66}"/>
              </a:ext>
            </a:extLst>
          </p:cNvPr>
          <p:cNvSpPr/>
          <p:nvPr/>
        </p:nvSpPr>
        <p:spPr bwMode="auto">
          <a:xfrm>
            <a:off x="2747723" y="3496835"/>
            <a:ext cx="476212" cy="474662"/>
          </a:xfrm>
          <a:custGeom>
            <a:avLst/>
            <a:gdLst>
              <a:gd name="connsiteX0" fmla="*/ 3231086 w 4158080"/>
              <a:gd name="connsiteY0" fmla="*/ 3012228 h 4144545"/>
              <a:gd name="connsiteX1" fmla="*/ 3231086 w 4158080"/>
              <a:gd name="connsiteY1" fmla="*/ 3475725 h 4144545"/>
              <a:gd name="connsiteX2" fmla="*/ 3694583 w 4158080"/>
              <a:gd name="connsiteY2" fmla="*/ 3475725 h 4144545"/>
              <a:gd name="connsiteX3" fmla="*/ 3694583 w 4158080"/>
              <a:gd name="connsiteY3" fmla="*/ 3012228 h 4144545"/>
              <a:gd name="connsiteX4" fmla="*/ 2425129 w 4158080"/>
              <a:gd name="connsiteY4" fmla="*/ 3012228 h 4144545"/>
              <a:gd name="connsiteX5" fmla="*/ 2425129 w 4158080"/>
              <a:gd name="connsiteY5" fmla="*/ 3475725 h 4144545"/>
              <a:gd name="connsiteX6" fmla="*/ 2888626 w 4158080"/>
              <a:gd name="connsiteY6" fmla="*/ 3475725 h 4144545"/>
              <a:gd name="connsiteX7" fmla="*/ 2888626 w 4158080"/>
              <a:gd name="connsiteY7" fmla="*/ 3012228 h 4144545"/>
              <a:gd name="connsiteX8" fmla="*/ 1619172 w 4158080"/>
              <a:gd name="connsiteY8" fmla="*/ 3012228 h 4144545"/>
              <a:gd name="connsiteX9" fmla="*/ 1619172 w 4158080"/>
              <a:gd name="connsiteY9" fmla="*/ 3475725 h 4144545"/>
              <a:gd name="connsiteX10" fmla="*/ 2082669 w 4158080"/>
              <a:gd name="connsiteY10" fmla="*/ 3475725 h 4144545"/>
              <a:gd name="connsiteX11" fmla="*/ 2082669 w 4158080"/>
              <a:gd name="connsiteY11" fmla="*/ 3012228 h 4144545"/>
              <a:gd name="connsiteX12" fmla="*/ 1 w 4158080"/>
              <a:gd name="connsiteY12" fmla="*/ 300015 h 4144545"/>
              <a:gd name="connsiteX13" fmla="*/ 1 w 4158080"/>
              <a:gd name="connsiteY13" fmla="*/ 348372 h 4144545"/>
              <a:gd name="connsiteX14" fmla="*/ 1 w 4158080"/>
              <a:gd name="connsiteY14" fmla="*/ 377378 h 4144545"/>
              <a:gd name="connsiteX15" fmla="*/ 0 w 4158080"/>
              <a:gd name="connsiteY15" fmla="*/ 377381 h 4144545"/>
              <a:gd name="connsiteX16" fmla="*/ 1 w 4158080"/>
              <a:gd name="connsiteY16" fmla="*/ 300015 h 4144545"/>
              <a:gd name="connsiteX17" fmla="*/ 925155 w 4158080"/>
              <a:gd name="connsiteY17" fmla="*/ 136141 h 4144545"/>
              <a:gd name="connsiteX18" fmla="*/ 286574 w 4158080"/>
              <a:gd name="connsiteY18" fmla="*/ 323563 h 4144545"/>
              <a:gd name="connsiteX19" fmla="*/ 925155 w 4158080"/>
              <a:gd name="connsiteY19" fmla="*/ 510984 h 4144545"/>
              <a:gd name="connsiteX20" fmla="*/ 1563737 w 4158080"/>
              <a:gd name="connsiteY20" fmla="*/ 323563 h 4144545"/>
              <a:gd name="connsiteX21" fmla="*/ 925155 w 4158080"/>
              <a:gd name="connsiteY21" fmla="*/ 136141 h 4144545"/>
              <a:gd name="connsiteX22" fmla="*/ 925154 w 4158080"/>
              <a:gd name="connsiteY22" fmla="*/ 0 h 4144545"/>
              <a:gd name="connsiteX23" fmla="*/ 1845533 w 4158080"/>
              <a:gd name="connsiteY23" fmla="*/ 338796 h 4144545"/>
              <a:gd name="connsiteX24" fmla="*/ 1848895 w 4158080"/>
              <a:gd name="connsiteY24" fmla="*/ 365965 h 4144545"/>
              <a:gd name="connsiteX25" fmla="*/ 1850308 w 4158080"/>
              <a:gd name="connsiteY25" fmla="*/ 365965 h 4144545"/>
              <a:gd name="connsiteX26" fmla="*/ 1850308 w 4158080"/>
              <a:gd name="connsiteY26" fmla="*/ 377381 h 4144545"/>
              <a:gd name="connsiteX27" fmla="*/ 1850309 w 4158080"/>
              <a:gd name="connsiteY27" fmla="*/ 2420253 h 4144545"/>
              <a:gd name="connsiteX28" fmla="*/ 3004195 w 4158080"/>
              <a:gd name="connsiteY28" fmla="*/ 1412231 h 4144545"/>
              <a:gd name="connsiteX29" fmla="*/ 3004195 w 4158080"/>
              <a:gd name="connsiteY29" fmla="*/ 2420252 h 4144545"/>
              <a:gd name="connsiteX30" fmla="*/ 4158080 w 4158080"/>
              <a:gd name="connsiteY30" fmla="*/ 1412231 h 4144545"/>
              <a:gd name="connsiteX31" fmla="*/ 4158079 w 4158080"/>
              <a:gd name="connsiteY31" fmla="*/ 4144544 h 4144545"/>
              <a:gd name="connsiteX32" fmla="*/ 1 w 4158080"/>
              <a:gd name="connsiteY32" fmla="*/ 4144545 h 4144545"/>
              <a:gd name="connsiteX33" fmla="*/ 1 w 4158080"/>
              <a:gd name="connsiteY33" fmla="*/ 377385 h 4144545"/>
              <a:gd name="connsiteX34" fmla="*/ 1 w 4158080"/>
              <a:gd name="connsiteY34" fmla="*/ 377378 h 4144545"/>
              <a:gd name="connsiteX35" fmla="*/ 4778 w 4158080"/>
              <a:gd name="connsiteY35" fmla="*/ 338796 h 4144545"/>
              <a:gd name="connsiteX36" fmla="*/ 925154 w 4158080"/>
              <a:gd name="connsiteY36" fmla="*/ 0 h 4144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158080" h="4144545">
                <a:moveTo>
                  <a:pt x="3231086" y="3012228"/>
                </a:moveTo>
                <a:lnTo>
                  <a:pt x="3231086" y="3475725"/>
                </a:lnTo>
                <a:lnTo>
                  <a:pt x="3694583" y="3475725"/>
                </a:lnTo>
                <a:lnTo>
                  <a:pt x="3694583" y="3012228"/>
                </a:lnTo>
                <a:close/>
                <a:moveTo>
                  <a:pt x="2425129" y="3012228"/>
                </a:moveTo>
                <a:lnTo>
                  <a:pt x="2425129" y="3475725"/>
                </a:lnTo>
                <a:lnTo>
                  <a:pt x="2888626" y="3475725"/>
                </a:lnTo>
                <a:lnTo>
                  <a:pt x="2888626" y="3012228"/>
                </a:lnTo>
                <a:close/>
                <a:moveTo>
                  <a:pt x="1619172" y="3012228"/>
                </a:moveTo>
                <a:lnTo>
                  <a:pt x="1619172" y="3475725"/>
                </a:lnTo>
                <a:lnTo>
                  <a:pt x="2082669" y="3475725"/>
                </a:lnTo>
                <a:lnTo>
                  <a:pt x="2082669" y="3012228"/>
                </a:lnTo>
                <a:close/>
                <a:moveTo>
                  <a:pt x="1" y="300015"/>
                </a:moveTo>
                <a:lnTo>
                  <a:pt x="1" y="348372"/>
                </a:lnTo>
                <a:lnTo>
                  <a:pt x="1" y="377378"/>
                </a:lnTo>
                <a:cubicBezTo>
                  <a:pt x="1" y="377379"/>
                  <a:pt x="0" y="377380"/>
                  <a:pt x="0" y="377381"/>
                </a:cubicBezTo>
                <a:cubicBezTo>
                  <a:pt x="0" y="377382"/>
                  <a:pt x="0" y="308611"/>
                  <a:pt x="1" y="300015"/>
                </a:cubicBezTo>
                <a:close/>
                <a:moveTo>
                  <a:pt x="925155" y="136141"/>
                </a:moveTo>
                <a:cubicBezTo>
                  <a:pt x="572477" y="136141"/>
                  <a:pt x="286574" y="220052"/>
                  <a:pt x="286574" y="323563"/>
                </a:cubicBezTo>
                <a:cubicBezTo>
                  <a:pt x="286574" y="427073"/>
                  <a:pt x="572477" y="510984"/>
                  <a:pt x="925155" y="510984"/>
                </a:cubicBezTo>
                <a:cubicBezTo>
                  <a:pt x="1277834" y="510984"/>
                  <a:pt x="1563737" y="427073"/>
                  <a:pt x="1563737" y="323563"/>
                </a:cubicBezTo>
                <a:cubicBezTo>
                  <a:pt x="1563737" y="220052"/>
                  <a:pt x="1277834" y="136141"/>
                  <a:pt x="925155" y="136141"/>
                </a:cubicBezTo>
                <a:close/>
                <a:moveTo>
                  <a:pt x="925154" y="0"/>
                </a:moveTo>
                <a:cubicBezTo>
                  <a:pt x="1404168" y="0"/>
                  <a:pt x="1798155" y="148500"/>
                  <a:pt x="1845533" y="338796"/>
                </a:cubicBezTo>
                <a:lnTo>
                  <a:pt x="1848895" y="365965"/>
                </a:lnTo>
                <a:lnTo>
                  <a:pt x="1850308" y="365965"/>
                </a:lnTo>
                <a:lnTo>
                  <a:pt x="1850308" y="377381"/>
                </a:lnTo>
                <a:cubicBezTo>
                  <a:pt x="1850308" y="719762"/>
                  <a:pt x="1850309" y="2051836"/>
                  <a:pt x="1850309" y="2420253"/>
                </a:cubicBezTo>
                <a:lnTo>
                  <a:pt x="3004195" y="1412231"/>
                </a:lnTo>
                <a:lnTo>
                  <a:pt x="3004195" y="2420252"/>
                </a:lnTo>
                <a:lnTo>
                  <a:pt x="4158080" y="1412231"/>
                </a:lnTo>
                <a:cubicBezTo>
                  <a:pt x="4158080" y="2323002"/>
                  <a:pt x="4158079" y="3233773"/>
                  <a:pt x="4158079" y="4144544"/>
                </a:cubicBezTo>
                <a:lnTo>
                  <a:pt x="1" y="4144545"/>
                </a:lnTo>
                <a:lnTo>
                  <a:pt x="1" y="377385"/>
                </a:lnTo>
                <a:lnTo>
                  <a:pt x="1" y="377378"/>
                </a:lnTo>
                <a:lnTo>
                  <a:pt x="4778" y="338796"/>
                </a:lnTo>
                <a:cubicBezTo>
                  <a:pt x="52154" y="148500"/>
                  <a:pt x="446140" y="0"/>
                  <a:pt x="925154"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1A1A1A"/>
              </a:solidFill>
              <a:effectLst/>
              <a:uLnTx/>
              <a:uFillTx/>
              <a:latin typeface="Segoe UI Semibold"/>
              <a:ea typeface="Segoe UI" pitchFamily="34" charset="0"/>
              <a:cs typeface="Segoe UI" pitchFamily="34" charset="0"/>
            </a:endParaRPr>
          </a:p>
        </p:txBody>
      </p:sp>
      <p:grpSp>
        <p:nvGrpSpPr>
          <p:cNvPr id="102" name="Group 101">
            <a:extLst>
              <a:ext uri="{FF2B5EF4-FFF2-40B4-BE49-F238E27FC236}">
                <a16:creationId xmlns:a16="http://schemas.microsoft.com/office/drawing/2014/main" id="{AE45173B-3BF3-472E-84E7-11A9B0A70932}"/>
              </a:ext>
            </a:extLst>
          </p:cNvPr>
          <p:cNvGrpSpPr/>
          <p:nvPr/>
        </p:nvGrpSpPr>
        <p:grpSpPr>
          <a:xfrm>
            <a:off x="7033395" y="3103452"/>
            <a:ext cx="756190" cy="441992"/>
            <a:chOff x="6805144" y="3526835"/>
            <a:chExt cx="819907" cy="479234"/>
          </a:xfrm>
          <a:solidFill>
            <a:schemeClr val="bg1"/>
          </a:solidFill>
        </p:grpSpPr>
        <p:sp>
          <p:nvSpPr>
            <p:cNvPr id="103" name="Freeform: Shape 102">
              <a:extLst>
                <a:ext uri="{FF2B5EF4-FFF2-40B4-BE49-F238E27FC236}">
                  <a16:creationId xmlns:a16="http://schemas.microsoft.com/office/drawing/2014/main" id="{72B662C7-252A-43F0-8E22-2B980AC36E92}"/>
                </a:ext>
              </a:extLst>
            </p:cNvPr>
            <p:cNvSpPr/>
            <p:nvPr/>
          </p:nvSpPr>
          <p:spPr bwMode="auto">
            <a:xfrm>
              <a:off x="6805144" y="3526835"/>
              <a:ext cx="819907" cy="479234"/>
            </a:xfrm>
            <a:custGeom>
              <a:avLst/>
              <a:gdLst>
                <a:gd name="connsiteX0" fmla="*/ 376299 w 819907"/>
                <a:gd name="connsiteY0" fmla="*/ 398713 h 479234"/>
                <a:gd name="connsiteX1" fmla="*/ 381044 w 819907"/>
                <a:gd name="connsiteY1" fmla="*/ 399671 h 479234"/>
                <a:gd name="connsiteX2" fmla="*/ 383341 w 819907"/>
                <a:gd name="connsiteY2" fmla="*/ 399207 h 479234"/>
                <a:gd name="connsiteX3" fmla="*/ 485807 w 819907"/>
                <a:gd name="connsiteY3" fmla="*/ 0 h 479234"/>
                <a:gd name="connsiteX4" fmla="*/ 556870 w 819907"/>
                <a:gd name="connsiteY4" fmla="*/ 22944 h 479234"/>
                <a:gd name="connsiteX5" fmla="*/ 573964 w 819907"/>
                <a:gd name="connsiteY5" fmla="*/ 37852 h 479234"/>
                <a:gd name="connsiteX6" fmla="*/ 581328 w 819907"/>
                <a:gd name="connsiteY6" fmla="*/ 37085 h 479234"/>
                <a:gd name="connsiteX7" fmla="*/ 708709 w 819907"/>
                <a:gd name="connsiteY7" fmla="*/ 144357 h 479234"/>
                <a:gd name="connsiteX8" fmla="*/ 709257 w 819907"/>
                <a:gd name="connsiteY8" fmla="*/ 149977 h 479234"/>
                <a:gd name="connsiteX9" fmla="*/ 723492 w 819907"/>
                <a:gd name="connsiteY9" fmla="*/ 151574 h 479234"/>
                <a:gd name="connsiteX10" fmla="*/ 819907 w 819907"/>
                <a:gd name="connsiteY10" fmla="*/ 283191 h 479234"/>
                <a:gd name="connsiteX11" fmla="*/ 699157 w 819907"/>
                <a:gd name="connsiteY11" fmla="*/ 417539 h 479234"/>
                <a:gd name="connsiteX12" fmla="*/ 674821 w 819907"/>
                <a:gd name="connsiteY12" fmla="*/ 414809 h 479234"/>
                <a:gd name="connsiteX13" fmla="*/ 658541 w 819907"/>
                <a:gd name="connsiteY13" fmla="*/ 409187 h 479234"/>
                <a:gd name="connsiteX14" fmla="*/ 657617 w 819907"/>
                <a:gd name="connsiteY14" fmla="*/ 410766 h 479234"/>
                <a:gd name="connsiteX15" fmla="*/ 552224 w 819907"/>
                <a:gd name="connsiteY15" fmla="*/ 462715 h 479234"/>
                <a:gd name="connsiteX16" fmla="*/ 538906 w 819907"/>
                <a:gd name="connsiteY16" fmla="*/ 461470 h 479234"/>
                <a:gd name="connsiteX17" fmla="*/ 538906 w 819907"/>
                <a:gd name="connsiteY17" fmla="*/ 457973 h 479234"/>
                <a:gd name="connsiteX18" fmla="*/ 533782 w 819907"/>
                <a:gd name="connsiteY18" fmla="*/ 459007 h 479234"/>
                <a:gd name="connsiteX19" fmla="*/ 518678 w 819907"/>
                <a:gd name="connsiteY19" fmla="*/ 455958 h 479234"/>
                <a:gd name="connsiteX20" fmla="*/ 518678 w 819907"/>
                <a:gd name="connsiteY20" fmla="*/ 458039 h 479234"/>
                <a:gd name="connsiteX21" fmla="*/ 505160 w 819907"/>
                <a:gd name="connsiteY21" fmla="*/ 454149 h 479234"/>
                <a:gd name="connsiteX22" fmla="*/ 496290 w 819907"/>
                <a:gd name="connsiteY22" fmla="*/ 459543 h 479234"/>
                <a:gd name="connsiteX23" fmla="*/ 408828 w 819907"/>
                <a:gd name="connsiteY23" fmla="*/ 479234 h 479234"/>
                <a:gd name="connsiteX24" fmla="*/ 321367 w 819907"/>
                <a:gd name="connsiteY24" fmla="*/ 459543 h 479234"/>
                <a:gd name="connsiteX25" fmla="*/ 307471 w 819907"/>
                <a:gd name="connsiteY25" fmla="*/ 451092 h 479234"/>
                <a:gd name="connsiteX26" fmla="*/ 302017 w 819907"/>
                <a:gd name="connsiteY26" fmla="*/ 452786 h 479234"/>
                <a:gd name="connsiteX27" fmla="*/ 273752 w 819907"/>
                <a:gd name="connsiteY27" fmla="*/ 455635 h 479234"/>
                <a:gd name="connsiteX28" fmla="*/ 258918 w 819907"/>
                <a:gd name="connsiteY28" fmla="*/ 454513 h 479234"/>
                <a:gd name="connsiteX29" fmla="*/ 258918 w 819907"/>
                <a:gd name="connsiteY29" fmla="*/ 454372 h 479234"/>
                <a:gd name="connsiteX30" fmla="*/ 255075 w 819907"/>
                <a:gd name="connsiteY30" fmla="*/ 455148 h 479234"/>
                <a:gd name="connsiteX31" fmla="*/ 230445 w 819907"/>
                <a:gd name="connsiteY31" fmla="*/ 450176 h 479234"/>
                <a:gd name="connsiteX32" fmla="*/ 222093 w 819907"/>
                <a:gd name="connsiteY32" fmla="*/ 444545 h 479234"/>
                <a:gd name="connsiteX33" fmla="*/ 195339 w 819907"/>
                <a:gd name="connsiteY33" fmla="*/ 431683 h 479234"/>
                <a:gd name="connsiteX34" fmla="*/ 181056 w 819907"/>
                <a:gd name="connsiteY34" fmla="*/ 419899 h 479234"/>
                <a:gd name="connsiteX35" fmla="*/ 168512 w 819907"/>
                <a:gd name="connsiteY35" fmla="*/ 423792 h 479234"/>
                <a:gd name="connsiteX36" fmla="*/ 140248 w 819907"/>
                <a:gd name="connsiteY36" fmla="*/ 426641 h 479234"/>
                <a:gd name="connsiteX37" fmla="*/ 0 w 819907"/>
                <a:gd name="connsiteY37" fmla="*/ 286394 h 479234"/>
                <a:gd name="connsiteX38" fmla="*/ 111983 w 819907"/>
                <a:gd name="connsiteY38" fmla="*/ 148996 h 479234"/>
                <a:gd name="connsiteX39" fmla="*/ 118745 w 819907"/>
                <a:gd name="connsiteY39" fmla="*/ 148315 h 479234"/>
                <a:gd name="connsiteX40" fmla="*/ 127283 w 819907"/>
                <a:gd name="connsiteY40" fmla="*/ 106023 h 479234"/>
                <a:gd name="connsiteX41" fmla="*/ 235608 w 819907"/>
                <a:gd name="connsiteY41" fmla="*/ 34220 h 479234"/>
                <a:gd name="connsiteX42" fmla="*/ 250073 w 819907"/>
                <a:gd name="connsiteY42" fmla="*/ 37140 h 479234"/>
                <a:gd name="connsiteX43" fmla="*/ 250378 w 819907"/>
                <a:gd name="connsiteY43" fmla="*/ 37085 h 479234"/>
                <a:gd name="connsiteX44" fmla="*/ 254168 w 819907"/>
                <a:gd name="connsiteY44" fmla="*/ 37479 h 479234"/>
                <a:gd name="connsiteX45" fmla="*/ 254168 w 819907"/>
                <a:gd name="connsiteY45" fmla="*/ 37967 h 479234"/>
                <a:gd name="connsiteX46" fmla="*/ 274396 w 819907"/>
                <a:gd name="connsiteY46" fmla="*/ 42051 h 479234"/>
                <a:gd name="connsiteX47" fmla="*/ 274396 w 819907"/>
                <a:gd name="connsiteY47" fmla="*/ 39586 h 479234"/>
                <a:gd name="connsiteX48" fmla="*/ 275015 w 819907"/>
                <a:gd name="connsiteY48" fmla="*/ 39651 h 479234"/>
                <a:gd name="connsiteX49" fmla="*/ 293030 w 819907"/>
                <a:gd name="connsiteY49" fmla="*/ 24293 h 479234"/>
                <a:gd name="connsiteX50" fmla="*/ 365726 w 819907"/>
                <a:gd name="connsiteY50" fmla="*/ 1348 h 479234"/>
                <a:gd name="connsiteX51" fmla="*/ 416337 w 819907"/>
                <a:gd name="connsiteY51" fmla="*/ 11906 h 479234"/>
                <a:gd name="connsiteX52" fmla="*/ 425260 w 819907"/>
                <a:gd name="connsiteY52" fmla="*/ 16911 h 479234"/>
                <a:gd name="connsiteX53" fmla="*/ 436334 w 819907"/>
                <a:gd name="connsiteY53" fmla="*/ 10558 h 479234"/>
                <a:gd name="connsiteX54" fmla="*/ 485807 w 819907"/>
                <a:gd name="connsiteY54" fmla="*/ 0 h 479234"/>
                <a:gd name="connsiteX0" fmla="*/ 376299 w 819907"/>
                <a:gd name="connsiteY0" fmla="*/ 398713 h 479234"/>
                <a:gd name="connsiteX1" fmla="*/ 381044 w 819907"/>
                <a:gd name="connsiteY1" fmla="*/ 399671 h 479234"/>
                <a:gd name="connsiteX2" fmla="*/ 383341 w 819907"/>
                <a:gd name="connsiteY2" fmla="*/ 399207 h 479234"/>
                <a:gd name="connsiteX3" fmla="*/ 376299 w 819907"/>
                <a:gd name="connsiteY3" fmla="*/ 398713 h 479234"/>
                <a:gd name="connsiteX4" fmla="*/ 485807 w 819907"/>
                <a:gd name="connsiteY4" fmla="*/ 0 h 479234"/>
                <a:gd name="connsiteX5" fmla="*/ 556870 w 819907"/>
                <a:gd name="connsiteY5" fmla="*/ 22944 h 479234"/>
                <a:gd name="connsiteX6" fmla="*/ 573964 w 819907"/>
                <a:gd name="connsiteY6" fmla="*/ 37852 h 479234"/>
                <a:gd name="connsiteX7" fmla="*/ 581328 w 819907"/>
                <a:gd name="connsiteY7" fmla="*/ 37085 h 479234"/>
                <a:gd name="connsiteX8" fmla="*/ 708709 w 819907"/>
                <a:gd name="connsiteY8" fmla="*/ 144357 h 479234"/>
                <a:gd name="connsiteX9" fmla="*/ 709257 w 819907"/>
                <a:gd name="connsiteY9" fmla="*/ 149977 h 479234"/>
                <a:gd name="connsiteX10" fmla="*/ 723492 w 819907"/>
                <a:gd name="connsiteY10" fmla="*/ 151574 h 479234"/>
                <a:gd name="connsiteX11" fmla="*/ 819907 w 819907"/>
                <a:gd name="connsiteY11" fmla="*/ 283191 h 479234"/>
                <a:gd name="connsiteX12" fmla="*/ 699157 w 819907"/>
                <a:gd name="connsiteY12" fmla="*/ 417539 h 479234"/>
                <a:gd name="connsiteX13" fmla="*/ 674821 w 819907"/>
                <a:gd name="connsiteY13" fmla="*/ 414809 h 479234"/>
                <a:gd name="connsiteX14" fmla="*/ 658541 w 819907"/>
                <a:gd name="connsiteY14" fmla="*/ 409187 h 479234"/>
                <a:gd name="connsiteX15" fmla="*/ 657617 w 819907"/>
                <a:gd name="connsiteY15" fmla="*/ 410766 h 479234"/>
                <a:gd name="connsiteX16" fmla="*/ 552224 w 819907"/>
                <a:gd name="connsiteY16" fmla="*/ 462715 h 479234"/>
                <a:gd name="connsiteX17" fmla="*/ 538906 w 819907"/>
                <a:gd name="connsiteY17" fmla="*/ 461470 h 479234"/>
                <a:gd name="connsiteX18" fmla="*/ 538906 w 819907"/>
                <a:gd name="connsiteY18" fmla="*/ 457973 h 479234"/>
                <a:gd name="connsiteX19" fmla="*/ 533782 w 819907"/>
                <a:gd name="connsiteY19" fmla="*/ 459007 h 479234"/>
                <a:gd name="connsiteX20" fmla="*/ 518678 w 819907"/>
                <a:gd name="connsiteY20" fmla="*/ 455958 h 479234"/>
                <a:gd name="connsiteX21" fmla="*/ 518678 w 819907"/>
                <a:gd name="connsiteY21" fmla="*/ 458039 h 479234"/>
                <a:gd name="connsiteX22" fmla="*/ 505160 w 819907"/>
                <a:gd name="connsiteY22" fmla="*/ 454149 h 479234"/>
                <a:gd name="connsiteX23" fmla="*/ 496290 w 819907"/>
                <a:gd name="connsiteY23" fmla="*/ 459543 h 479234"/>
                <a:gd name="connsiteX24" fmla="*/ 408828 w 819907"/>
                <a:gd name="connsiteY24" fmla="*/ 479234 h 479234"/>
                <a:gd name="connsiteX25" fmla="*/ 321367 w 819907"/>
                <a:gd name="connsiteY25" fmla="*/ 459543 h 479234"/>
                <a:gd name="connsiteX26" fmla="*/ 307471 w 819907"/>
                <a:gd name="connsiteY26" fmla="*/ 451092 h 479234"/>
                <a:gd name="connsiteX27" fmla="*/ 302017 w 819907"/>
                <a:gd name="connsiteY27" fmla="*/ 452786 h 479234"/>
                <a:gd name="connsiteX28" fmla="*/ 273752 w 819907"/>
                <a:gd name="connsiteY28" fmla="*/ 455635 h 479234"/>
                <a:gd name="connsiteX29" fmla="*/ 258918 w 819907"/>
                <a:gd name="connsiteY29" fmla="*/ 454513 h 479234"/>
                <a:gd name="connsiteX30" fmla="*/ 258918 w 819907"/>
                <a:gd name="connsiteY30" fmla="*/ 454372 h 479234"/>
                <a:gd name="connsiteX31" fmla="*/ 255075 w 819907"/>
                <a:gd name="connsiteY31" fmla="*/ 455148 h 479234"/>
                <a:gd name="connsiteX32" fmla="*/ 230445 w 819907"/>
                <a:gd name="connsiteY32" fmla="*/ 450176 h 479234"/>
                <a:gd name="connsiteX33" fmla="*/ 222093 w 819907"/>
                <a:gd name="connsiteY33" fmla="*/ 444545 h 479234"/>
                <a:gd name="connsiteX34" fmla="*/ 195339 w 819907"/>
                <a:gd name="connsiteY34" fmla="*/ 431683 h 479234"/>
                <a:gd name="connsiteX35" fmla="*/ 181056 w 819907"/>
                <a:gd name="connsiteY35" fmla="*/ 419899 h 479234"/>
                <a:gd name="connsiteX36" fmla="*/ 168512 w 819907"/>
                <a:gd name="connsiteY36" fmla="*/ 423792 h 479234"/>
                <a:gd name="connsiteX37" fmla="*/ 140248 w 819907"/>
                <a:gd name="connsiteY37" fmla="*/ 426641 h 479234"/>
                <a:gd name="connsiteX38" fmla="*/ 0 w 819907"/>
                <a:gd name="connsiteY38" fmla="*/ 286394 h 479234"/>
                <a:gd name="connsiteX39" fmla="*/ 111983 w 819907"/>
                <a:gd name="connsiteY39" fmla="*/ 148996 h 479234"/>
                <a:gd name="connsiteX40" fmla="*/ 118745 w 819907"/>
                <a:gd name="connsiteY40" fmla="*/ 148315 h 479234"/>
                <a:gd name="connsiteX41" fmla="*/ 235608 w 819907"/>
                <a:gd name="connsiteY41" fmla="*/ 34220 h 479234"/>
                <a:gd name="connsiteX42" fmla="*/ 250073 w 819907"/>
                <a:gd name="connsiteY42" fmla="*/ 37140 h 479234"/>
                <a:gd name="connsiteX43" fmla="*/ 250378 w 819907"/>
                <a:gd name="connsiteY43" fmla="*/ 37085 h 479234"/>
                <a:gd name="connsiteX44" fmla="*/ 254168 w 819907"/>
                <a:gd name="connsiteY44" fmla="*/ 37479 h 479234"/>
                <a:gd name="connsiteX45" fmla="*/ 254168 w 819907"/>
                <a:gd name="connsiteY45" fmla="*/ 37967 h 479234"/>
                <a:gd name="connsiteX46" fmla="*/ 274396 w 819907"/>
                <a:gd name="connsiteY46" fmla="*/ 42051 h 479234"/>
                <a:gd name="connsiteX47" fmla="*/ 274396 w 819907"/>
                <a:gd name="connsiteY47" fmla="*/ 39586 h 479234"/>
                <a:gd name="connsiteX48" fmla="*/ 275015 w 819907"/>
                <a:gd name="connsiteY48" fmla="*/ 39651 h 479234"/>
                <a:gd name="connsiteX49" fmla="*/ 293030 w 819907"/>
                <a:gd name="connsiteY49" fmla="*/ 24293 h 479234"/>
                <a:gd name="connsiteX50" fmla="*/ 365726 w 819907"/>
                <a:gd name="connsiteY50" fmla="*/ 1348 h 479234"/>
                <a:gd name="connsiteX51" fmla="*/ 416337 w 819907"/>
                <a:gd name="connsiteY51" fmla="*/ 11906 h 479234"/>
                <a:gd name="connsiteX52" fmla="*/ 425260 w 819907"/>
                <a:gd name="connsiteY52" fmla="*/ 16911 h 479234"/>
                <a:gd name="connsiteX53" fmla="*/ 436334 w 819907"/>
                <a:gd name="connsiteY53" fmla="*/ 10558 h 479234"/>
                <a:gd name="connsiteX54" fmla="*/ 485807 w 819907"/>
                <a:gd name="connsiteY54" fmla="*/ 0 h 479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819907" h="479234">
                  <a:moveTo>
                    <a:pt x="376299" y="398713"/>
                  </a:moveTo>
                  <a:lnTo>
                    <a:pt x="381044" y="399671"/>
                  </a:lnTo>
                  <a:lnTo>
                    <a:pt x="383341" y="399207"/>
                  </a:lnTo>
                  <a:lnTo>
                    <a:pt x="376299" y="398713"/>
                  </a:lnTo>
                  <a:close/>
                  <a:moveTo>
                    <a:pt x="485807" y="0"/>
                  </a:moveTo>
                  <a:cubicBezTo>
                    <a:pt x="512131" y="0"/>
                    <a:pt x="536585" y="8458"/>
                    <a:pt x="556870" y="22944"/>
                  </a:cubicBezTo>
                  <a:lnTo>
                    <a:pt x="573964" y="37852"/>
                  </a:lnTo>
                  <a:lnTo>
                    <a:pt x="581328" y="37085"/>
                  </a:lnTo>
                  <a:cubicBezTo>
                    <a:pt x="644161" y="37085"/>
                    <a:pt x="696585" y="83137"/>
                    <a:pt x="708709" y="144357"/>
                  </a:cubicBezTo>
                  <a:cubicBezTo>
                    <a:pt x="708892" y="146230"/>
                    <a:pt x="709074" y="148104"/>
                    <a:pt x="709257" y="149977"/>
                  </a:cubicBezTo>
                  <a:lnTo>
                    <a:pt x="723492" y="151574"/>
                  </a:lnTo>
                  <a:cubicBezTo>
                    <a:pt x="778516" y="164101"/>
                    <a:pt x="819907" y="218268"/>
                    <a:pt x="819907" y="283191"/>
                  </a:cubicBezTo>
                  <a:cubicBezTo>
                    <a:pt x="819907" y="357389"/>
                    <a:pt x="765845" y="417539"/>
                    <a:pt x="699157" y="417539"/>
                  </a:cubicBezTo>
                  <a:cubicBezTo>
                    <a:pt x="690821" y="417539"/>
                    <a:pt x="682682" y="416599"/>
                    <a:pt x="674821" y="414809"/>
                  </a:cubicBezTo>
                  <a:lnTo>
                    <a:pt x="658541" y="409187"/>
                  </a:lnTo>
                  <a:lnTo>
                    <a:pt x="657617" y="410766"/>
                  </a:lnTo>
                  <a:cubicBezTo>
                    <a:pt x="634776" y="442108"/>
                    <a:pt x="596096" y="462715"/>
                    <a:pt x="552224" y="462715"/>
                  </a:cubicBezTo>
                  <a:lnTo>
                    <a:pt x="538906" y="461470"/>
                  </a:lnTo>
                  <a:lnTo>
                    <a:pt x="538906" y="457973"/>
                  </a:lnTo>
                  <a:lnTo>
                    <a:pt x="533782" y="459007"/>
                  </a:lnTo>
                  <a:lnTo>
                    <a:pt x="518678" y="455958"/>
                  </a:lnTo>
                  <a:lnTo>
                    <a:pt x="518678" y="458039"/>
                  </a:lnTo>
                  <a:lnTo>
                    <a:pt x="505160" y="454149"/>
                  </a:lnTo>
                  <a:lnTo>
                    <a:pt x="496290" y="459543"/>
                  </a:lnTo>
                  <a:cubicBezTo>
                    <a:pt x="471323" y="471975"/>
                    <a:pt x="441226" y="479234"/>
                    <a:pt x="408828" y="479234"/>
                  </a:cubicBezTo>
                  <a:cubicBezTo>
                    <a:pt x="376431" y="479234"/>
                    <a:pt x="346333" y="471975"/>
                    <a:pt x="321367" y="459543"/>
                  </a:cubicBezTo>
                  <a:lnTo>
                    <a:pt x="307471" y="451092"/>
                  </a:lnTo>
                  <a:lnTo>
                    <a:pt x="302017" y="452786"/>
                  </a:lnTo>
                  <a:cubicBezTo>
                    <a:pt x="292887" y="454654"/>
                    <a:pt x="283434" y="455635"/>
                    <a:pt x="273752" y="455635"/>
                  </a:cubicBezTo>
                  <a:lnTo>
                    <a:pt x="258918" y="454513"/>
                  </a:lnTo>
                  <a:lnTo>
                    <a:pt x="258918" y="454372"/>
                  </a:lnTo>
                  <a:lnTo>
                    <a:pt x="255075" y="455148"/>
                  </a:lnTo>
                  <a:cubicBezTo>
                    <a:pt x="246339" y="455148"/>
                    <a:pt x="238015" y="453378"/>
                    <a:pt x="230445" y="450176"/>
                  </a:cubicBezTo>
                  <a:lnTo>
                    <a:pt x="222093" y="444545"/>
                  </a:lnTo>
                  <a:lnTo>
                    <a:pt x="195339" y="431683"/>
                  </a:lnTo>
                  <a:lnTo>
                    <a:pt x="181056" y="419899"/>
                  </a:lnTo>
                  <a:lnTo>
                    <a:pt x="168512" y="423792"/>
                  </a:lnTo>
                  <a:cubicBezTo>
                    <a:pt x="159382" y="425660"/>
                    <a:pt x="149930" y="426641"/>
                    <a:pt x="140248" y="426641"/>
                  </a:cubicBezTo>
                  <a:cubicBezTo>
                    <a:pt x="62791" y="426641"/>
                    <a:pt x="0" y="363851"/>
                    <a:pt x="0" y="286394"/>
                  </a:cubicBezTo>
                  <a:cubicBezTo>
                    <a:pt x="0" y="218620"/>
                    <a:pt x="48074" y="162074"/>
                    <a:pt x="111983" y="148996"/>
                  </a:cubicBezTo>
                  <a:lnTo>
                    <a:pt x="118745" y="148315"/>
                  </a:lnTo>
                  <a:lnTo>
                    <a:pt x="235608" y="34220"/>
                  </a:lnTo>
                  <a:lnTo>
                    <a:pt x="250073" y="37140"/>
                  </a:lnTo>
                  <a:lnTo>
                    <a:pt x="250378" y="37085"/>
                  </a:lnTo>
                  <a:lnTo>
                    <a:pt x="254168" y="37479"/>
                  </a:lnTo>
                  <a:lnTo>
                    <a:pt x="254168" y="37967"/>
                  </a:lnTo>
                  <a:lnTo>
                    <a:pt x="274396" y="42051"/>
                  </a:lnTo>
                  <a:lnTo>
                    <a:pt x="274396" y="39586"/>
                  </a:lnTo>
                  <a:lnTo>
                    <a:pt x="275015" y="39651"/>
                  </a:lnTo>
                  <a:lnTo>
                    <a:pt x="293030" y="24293"/>
                  </a:lnTo>
                  <a:cubicBezTo>
                    <a:pt x="313781" y="9807"/>
                    <a:pt x="338798" y="1348"/>
                    <a:pt x="365726" y="1348"/>
                  </a:cubicBezTo>
                  <a:cubicBezTo>
                    <a:pt x="383678" y="1348"/>
                    <a:pt x="400781" y="5108"/>
                    <a:pt x="416337" y="11906"/>
                  </a:cubicBezTo>
                  <a:lnTo>
                    <a:pt x="425260" y="16911"/>
                  </a:lnTo>
                  <a:lnTo>
                    <a:pt x="436334" y="10558"/>
                  </a:lnTo>
                  <a:cubicBezTo>
                    <a:pt x="451540" y="3759"/>
                    <a:pt x="468258" y="0"/>
                    <a:pt x="485807"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4" name="Freeform: Shape 103">
              <a:extLst>
                <a:ext uri="{FF2B5EF4-FFF2-40B4-BE49-F238E27FC236}">
                  <a16:creationId xmlns:a16="http://schemas.microsoft.com/office/drawing/2014/main" id="{A79AF0B5-D87C-4756-B52F-47C67168764D}"/>
                </a:ext>
              </a:extLst>
            </p:cNvPr>
            <p:cNvSpPr/>
            <p:nvPr/>
          </p:nvSpPr>
          <p:spPr>
            <a:xfrm>
              <a:off x="6805144" y="3526835"/>
              <a:ext cx="819907" cy="479234"/>
            </a:xfrm>
            <a:custGeom>
              <a:avLst/>
              <a:gdLst>
                <a:gd name="connsiteX0" fmla="*/ 1656248 w 3563815"/>
                <a:gd name="connsiteY0" fmla="*/ 1373574 h 2083042"/>
                <a:gd name="connsiteX1" fmla="*/ 1790921 w 3563815"/>
                <a:gd name="connsiteY1" fmla="*/ 1508247 h 2083042"/>
                <a:gd name="connsiteX2" fmla="*/ 1656248 w 3563815"/>
                <a:gd name="connsiteY2" fmla="*/ 1642920 h 2083042"/>
                <a:gd name="connsiteX3" fmla="*/ 1521575 w 3563815"/>
                <a:gd name="connsiteY3" fmla="*/ 1508247 h 2083042"/>
                <a:gd name="connsiteX4" fmla="*/ 1656248 w 3563815"/>
                <a:gd name="connsiteY4" fmla="*/ 1373574 h 2083042"/>
                <a:gd name="connsiteX5" fmla="*/ 595310 w 3563815"/>
                <a:gd name="connsiteY5" fmla="*/ 1168419 h 2083042"/>
                <a:gd name="connsiteX6" fmla="*/ 729983 w 3563815"/>
                <a:gd name="connsiteY6" fmla="*/ 1303092 h 2083042"/>
                <a:gd name="connsiteX7" fmla="*/ 595310 w 3563815"/>
                <a:gd name="connsiteY7" fmla="*/ 1437765 h 2083042"/>
                <a:gd name="connsiteX8" fmla="*/ 460637 w 3563815"/>
                <a:gd name="connsiteY8" fmla="*/ 1303092 h 2083042"/>
                <a:gd name="connsiteX9" fmla="*/ 595310 w 3563815"/>
                <a:gd name="connsiteY9" fmla="*/ 1168419 h 2083042"/>
                <a:gd name="connsiteX10" fmla="*/ 2834783 w 3563815"/>
                <a:gd name="connsiteY10" fmla="*/ 951176 h 2083042"/>
                <a:gd name="connsiteX11" fmla="*/ 2969456 w 3563815"/>
                <a:gd name="connsiteY11" fmla="*/ 1085849 h 2083042"/>
                <a:gd name="connsiteX12" fmla="*/ 2834783 w 3563815"/>
                <a:gd name="connsiteY12" fmla="*/ 1220522 h 2083042"/>
                <a:gd name="connsiteX13" fmla="*/ 2700110 w 3563815"/>
                <a:gd name="connsiteY13" fmla="*/ 1085849 h 2083042"/>
                <a:gd name="connsiteX14" fmla="*/ 2834783 w 3563815"/>
                <a:gd name="connsiteY14" fmla="*/ 951176 h 2083042"/>
                <a:gd name="connsiteX15" fmla="*/ 1781907 w 3563815"/>
                <a:gd name="connsiteY15" fmla="*/ 444520 h 2083042"/>
                <a:gd name="connsiteX16" fmla="*/ 1916580 w 3563815"/>
                <a:gd name="connsiteY16" fmla="*/ 579193 h 2083042"/>
                <a:gd name="connsiteX17" fmla="*/ 1781907 w 3563815"/>
                <a:gd name="connsiteY17" fmla="*/ 713866 h 2083042"/>
                <a:gd name="connsiteX18" fmla="*/ 1647234 w 3563815"/>
                <a:gd name="connsiteY18" fmla="*/ 579193 h 2083042"/>
                <a:gd name="connsiteX19" fmla="*/ 1781907 w 3563815"/>
                <a:gd name="connsiteY19" fmla="*/ 444520 h 2083042"/>
                <a:gd name="connsiteX20" fmla="*/ 2111613 w 3563815"/>
                <a:gd name="connsiteY20" fmla="*/ 0 h 2083042"/>
                <a:gd name="connsiteX21" fmla="*/ 2420496 w 3563815"/>
                <a:gd name="connsiteY21" fmla="*/ 99731 h 2083042"/>
                <a:gd name="connsiteX22" fmla="*/ 2494794 w 3563815"/>
                <a:gd name="connsiteY22" fmla="*/ 164528 h 2083042"/>
                <a:gd name="connsiteX23" fmla="*/ 2526805 w 3563815"/>
                <a:gd name="connsiteY23" fmla="*/ 161193 h 2083042"/>
                <a:gd name="connsiteX24" fmla="*/ 3080478 w 3563815"/>
                <a:gd name="connsiteY24" fmla="*/ 627461 h 2083042"/>
                <a:gd name="connsiteX25" fmla="*/ 3082862 w 3563815"/>
                <a:gd name="connsiteY25" fmla="*/ 651890 h 2083042"/>
                <a:gd name="connsiteX26" fmla="*/ 3144737 w 3563815"/>
                <a:gd name="connsiteY26" fmla="*/ 658830 h 2083042"/>
                <a:gd name="connsiteX27" fmla="*/ 3563815 w 3563815"/>
                <a:gd name="connsiteY27" fmla="*/ 1230921 h 2083042"/>
                <a:gd name="connsiteX28" fmla="*/ 3038960 w 3563815"/>
                <a:gd name="connsiteY28" fmla="*/ 1814876 h 2083042"/>
                <a:gd name="connsiteX29" fmla="*/ 2933184 w 3563815"/>
                <a:gd name="connsiteY29" fmla="*/ 1803012 h 2083042"/>
                <a:gd name="connsiteX30" fmla="*/ 2862420 w 3563815"/>
                <a:gd name="connsiteY30" fmla="*/ 1778573 h 2083042"/>
                <a:gd name="connsiteX31" fmla="*/ 2858401 w 3563815"/>
                <a:gd name="connsiteY31" fmla="*/ 1785437 h 2083042"/>
                <a:gd name="connsiteX32" fmla="*/ 2400300 w 3563815"/>
                <a:gd name="connsiteY32" fmla="*/ 2011240 h 2083042"/>
                <a:gd name="connsiteX33" fmla="*/ 2342413 w 3563815"/>
                <a:gd name="connsiteY33" fmla="*/ 2005830 h 2083042"/>
                <a:gd name="connsiteX34" fmla="*/ 2342413 w 3563815"/>
                <a:gd name="connsiteY34" fmla="*/ 1487365 h 2083042"/>
                <a:gd name="connsiteX35" fmla="*/ 2760356 w 3563815"/>
                <a:gd name="connsiteY35" fmla="*/ 1487365 h 2083042"/>
                <a:gd name="connsiteX36" fmla="*/ 2887388 w 3563815"/>
                <a:gd name="connsiteY36" fmla="*/ 1360333 h 2083042"/>
                <a:gd name="connsiteX37" fmla="*/ 2887388 w 3563815"/>
                <a:gd name="connsiteY37" fmla="*/ 1308158 h 2083042"/>
                <a:gd name="connsiteX38" fmla="*/ 2923907 w 3563815"/>
                <a:gd name="connsiteY38" fmla="*/ 1296822 h 2083042"/>
                <a:gd name="connsiteX39" fmla="*/ 3063749 w 3563815"/>
                <a:gd name="connsiteY39" fmla="*/ 1085849 h 2083042"/>
                <a:gd name="connsiteX40" fmla="*/ 2834783 w 3563815"/>
                <a:gd name="connsiteY40" fmla="*/ 856883 h 2083042"/>
                <a:gd name="connsiteX41" fmla="*/ 2605817 w 3563815"/>
                <a:gd name="connsiteY41" fmla="*/ 1085849 h 2083042"/>
                <a:gd name="connsiteX42" fmla="*/ 2788639 w 3563815"/>
                <a:gd name="connsiteY42" fmla="*/ 1310163 h 2083042"/>
                <a:gd name="connsiteX43" fmla="*/ 2789938 w 3563815"/>
                <a:gd name="connsiteY43" fmla="*/ 1310294 h 2083042"/>
                <a:gd name="connsiteX44" fmla="*/ 2789938 w 3563815"/>
                <a:gd name="connsiteY44" fmla="*/ 1349619 h 2083042"/>
                <a:gd name="connsiteX45" fmla="*/ 2740115 w 3563815"/>
                <a:gd name="connsiteY45" fmla="*/ 1399442 h 2083042"/>
                <a:gd name="connsiteX46" fmla="*/ 2342413 w 3563815"/>
                <a:gd name="connsiteY46" fmla="*/ 1399442 h 2083042"/>
                <a:gd name="connsiteX47" fmla="*/ 2342413 w 3563815"/>
                <a:gd name="connsiteY47" fmla="*/ 652370 h 2083042"/>
                <a:gd name="connsiteX48" fmla="*/ 2215381 w 3563815"/>
                <a:gd name="connsiteY48" fmla="*/ 525338 h 2083042"/>
                <a:gd name="connsiteX49" fmla="*/ 2000000 w 3563815"/>
                <a:gd name="connsiteY49" fmla="*/ 525338 h 2083042"/>
                <a:gd name="connsiteX50" fmla="*/ 1992880 w 3563815"/>
                <a:gd name="connsiteY50" fmla="*/ 490069 h 2083042"/>
                <a:gd name="connsiteX51" fmla="*/ 1781907 w 3563815"/>
                <a:gd name="connsiteY51" fmla="*/ 350227 h 2083042"/>
                <a:gd name="connsiteX52" fmla="*/ 1552941 w 3563815"/>
                <a:gd name="connsiteY52" fmla="*/ 579193 h 2083042"/>
                <a:gd name="connsiteX53" fmla="*/ 1781907 w 3563815"/>
                <a:gd name="connsiteY53" fmla="*/ 808159 h 2083042"/>
                <a:gd name="connsiteX54" fmla="*/ 1992880 w 3563815"/>
                <a:gd name="connsiteY54" fmla="*/ 668317 h 2083042"/>
                <a:gd name="connsiteX55" fmla="*/ 2002072 w 3563815"/>
                <a:gd name="connsiteY55" fmla="*/ 622788 h 2083042"/>
                <a:gd name="connsiteX56" fmla="*/ 2204667 w 3563815"/>
                <a:gd name="connsiteY56" fmla="*/ 622788 h 2083042"/>
                <a:gd name="connsiteX57" fmla="*/ 2254490 w 3563815"/>
                <a:gd name="connsiteY57" fmla="*/ 672611 h 2083042"/>
                <a:gd name="connsiteX58" fmla="*/ 2254490 w 3563815"/>
                <a:gd name="connsiteY58" fmla="*/ 1990915 h 2083042"/>
                <a:gd name="connsiteX59" fmla="*/ 2195730 w 3563815"/>
                <a:gd name="connsiteY59" fmla="*/ 1974005 h 2083042"/>
                <a:gd name="connsiteX60" fmla="*/ 2157176 w 3563815"/>
                <a:gd name="connsiteY60" fmla="*/ 1997451 h 2083042"/>
                <a:gd name="connsiteX61" fmla="*/ 1777016 w 3563815"/>
                <a:gd name="connsiteY61" fmla="*/ 2083042 h 2083042"/>
                <a:gd name="connsiteX62" fmla="*/ 1396856 w 3563815"/>
                <a:gd name="connsiteY62" fmla="*/ 1997451 h 2083042"/>
                <a:gd name="connsiteX63" fmla="*/ 1336457 w 3563815"/>
                <a:gd name="connsiteY63" fmla="*/ 1960720 h 2083042"/>
                <a:gd name="connsiteX64" fmla="*/ 1312748 w 3563815"/>
                <a:gd name="connsiteY64" fmla="*/ 1968080 h 2083042"/>
                <a:gd name="connsiteX65" fmla="*/ 1189892 w 3563815"/>
                <a:gd name="connsiteY65" fmla="*/ 1980465 h 2083042"/>
                <a:gd name="connsiteX66" fmla="*/ 1125414 w 3563815"/>
                <a:gd name="connsiteY66" fmla="*/ 1975587 h 2083042"/>
                <a:gd name="connsiteX67" fmla="*/ 1125414 w 3563815"/>
                <a:gd name="connsiteY67" fmla="*/ 1388724 h 2083042"/>
                <a:gd name="connsiteX68" fmla="*/ 998382 w 3563815"/>
                <a:gd name="connsiteY68" fmla="*/ 1261692 h 2083042"/>
                <a:gd name="connsiteX69" fmla="*/ 820103 w 3563815"/>
                <a:gd name="connsiteY69" fmla="*/ 1261692 h 2083042"/>
                <a:gd name="connsiteX70" fmla="*/ 819624 w 3563815"/>
                <a:gd name="connsiteY70" fmla="*/ 1256947 h 2083042"/>
                <a:gd name="connsiteX71" fmla="*/ 595310 w 3563815"/>
                <a:gd name="connsiteY71" fmla="*/ 1074126 h 2083042"/>
                <a:gd name="connsiteX72" fmla="*/ 366344 w 3563815"/>
                <a:gd name="connsiteY72" fmla="*/ 1303092 h 2083042"/>
                <a:gd name="connsiteX73" fmla="*/ 595310 w 3563815"/>
                <a:gd name="connsiteY73" fmla="*/ 1532058 h 2083042"/>
                <a:gd name="connsiteX74" fmla="*/ 806283 w 3563815"/>
                <a:gd name="connsiteY74" fmla="*/ 1392216 h 2083042"/>
                <a:gd name="connsiteX75" fmla="*/ 816549 w 3563815"/>
                <a:gd name="connsiteY75" fmla="*/ 1359142 h 2083042"/>
                <a:gd name="connsiteX76" fmla="*/ 987668 w 3563815"/>
                <a:gd name="connsiteY76" fmla="*/ 1359142 h 2083042"/>
                <a:gd name="connsiteX77" fmla="*/ 1037491 w 3563815"/>
                <a:gd name="connsiteY77" fmla="*/ 1408965 h 2083042"/>
                <a:gd name="connsiteX78" fmla="*/ 1037491 w 3563815"/>
                <a:gd name="connsiteY78" fmla="*/ 1959714 h 2083042"/>
                <a:gd name="connsiteX79" fmla="*/ 1008616 w 3563815"/>
                <a:gd name="connsiteY79" fmla="*/ 1953059 h 2083042"/>
                <a:gd name="connsiteX80" fmla="*/ 849059 w 3563815"/>
                <a:gd name="connsiteY80" fmla="*/ 1876355 h 2083042"/>
                <a:gd name="connsiteX81" fmla="*/ 786977 w 3563815"/>
                <a:gd name="connsiteY81" fmla="*/ 1825133 h 2083042"/>
                <a:gd name="connsiteX82" fmla="*/ 732456 w 3563815"/>
                <a:gd name="connsiteY82" fmla="*/ 1842057 h 2083042"/>
                <a:gd name="connsiteX83" fmla="*/ 609600 w 3563815"/>
                <a:gd name="connsiteY83" fmla="*/ 1854442 h 2083042"/>
                <a:gd name="connsiteX84" fmla="*/ 0 w 3563815"/>
                <a:gd name="connsiteY84" fmla="*/ 1244842 h 2083042"/>
                <a:gd name="connsiteX85" fmla="*/ 486744 w 3563815"/>
                <a:gd name="connsiteY85" fmla="*/ 647627 h 2083042"/>
                <a:gd name="connsiteX86" fmla="*/ 533111 w 3563815"/>
                <a:gd name="connsiteY86" fmla="*/ 642953 h 2083042"/>
                <a:gd name="connsiteX87" fmla="*/ 534623 w 3563815"/>
                <a:gd name="connsiteY87" fmla="*/ 627461 h 2083042"/>
                <a:gd name="connsiteX88" fmla="*/ 1088296 w 3563815"/>
                <a:gd name="connsiteY88" fmla="*/ 161193 h 2083042"/>
                <a:gd name="connsiteX89" fmla="*/ 1104766 w 3563815"/>
                <a:gd name="connsiteY89" fmla="*/ 162909 h 2083042"/>
                <a:gd name="connsiteX90" fmla="*/ 1104766 w 3563815"/>
                <a:gd name="connsiteY90" fmla="*/ 916689 h 2083042"/>
                <a:gd name="connsiteX91" fmla="*/ 1231798 w 3563815"/>
                <a:gd name="connsiteY91" fmla="*/ 1043721 h 2083042"/>
                <a:gd name="connsiteX92" fmla="*/ 1560712 w 3563815"/>
                <a:gd name="connsiteY92" fmla="*/ 1037332 h 2083042"/>
                <a:gd name="connsiteX93" fmla="*/ 1610535 w 3563815"/>
                <a:gd name="connsiteY93" fmla="*/ 1087155 h 2083042"/>
                <a:gd name="connsiteX94" fmla="*/ 1610535 w 3563815"/>
                <a:gd name="connsiteY94" fmla="*/ 1283889 h 2083042"/>
                <a:gd name="connsiteX95" fmla="*/ 1610104 w 3563815"/>
                <a:gd name="connsiteY95" fmla="*/ 1283933 h 2083042"/>
                <a:gd name="connsiteX96" fmla="*/ 1427282 w 3563815"/>
                <a:gd name="connsiteY96" fmla="*/ 1508247 h 2083042"/>
                <a:gd name="connsiteX97" fmla="*/ 1656248 w 3563815"/>
                <a:gd name="connsiteY97" fmla="*/ 1737213 h 2083042"/>
                <a:gd name="connsiteX98" fmla="*/ 1885214 w 3563815"/>
                <a:gd name="connsiteY98" fmla="*/ 1508247 h 2083042"/>
                <a:gd name="connsiteX99" fmla="*/ 1702393 w 3563815"/>
                <a:gd name="connsiteY99" fmla="*/ 1283933 h 2083042"/>
                <a:gd name="connsiteX100" fmla="*/ 1698458 w 3563815"/>
                <a:gd name="connsiteY100" fmla="*/ 1283536 h 2083042"/>
                <a:gd name="connsiteX101" fmla="*/ 1698458 w 3563815"/>
                <a:gd name="connsiteY101" fmla="*/ 1075707 h 2083042"/>
                <a:gd name="connsiteX102" fmla="*/ 1571426 w 3563815"/>
                <a:gd name="connsiteY102" fmla="*/ 948675 h 2083042"/>
                <a:gd name="connsiteX103" fmla="*/ 1242512 w 3563815"/>
                <a:gd name="connsiteY103" fmla="*/ 955064 h 2083042"/>
                <a:gd name="connsiteX104" fmla="*/ 1192689 w 3563815"/>
                <a:gd name="connsiteY104" fmla="*/ 905241 h 2083042"/>
                <a:gd name="connsiteX105" fmla="*/ 1192689 w 3563815"/>
                <a:gd name="connsiteY105" fmla="*/ 172067 h 2083042"/>
                <a:gd name="connsiteX106" fmla="*/ 1195380 w 3563815"/>
                <a:gd name="connsiteY106" fmla="*/ 172347 h 2083042"/>
                <a:gd name="connsiteX107" fmla="*/ 1273684 w 3563815"/>
                <a:gd name="connsiteY107" fmla="*/ 105592 h 2083042"/>
                <a:gd name="connsiteX108" fmla="*/ 1589667 w 3563815"/>
                <a:gd name="connsiteY108" fmla="*/ 5861 h 2083042"/>
                <a:gd name="connsiteX109" fmla="*/ 1809651 w 3563815"/>
                <a:gd name="connsiteY109" fmla="*/ 51751 h 2083042"/>
                <a:gd name="connsiteX110" fmla="*/ 1848440 w 3563815"/>
                <a:gd name="connsiteY110" fmla="*/ 73506 h 2083042"/>
                <a:gd name="connsiteX111" fmla="*/ 1896573 w 3563815"/>
                <a:gd name="connsiteY111" fmla="*/ 45890 h 2083042"/>
                <a:gd name="connsiteX112" fmla="*/ 2111613 w 3563815"/>
                <a:gd name="connsiteY112" fmla="*/ 0 h 2083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3563815" h="2083042">
                  <a:moveTo>
                    <a:pt x="1656248" y="1373574"/>
                  </a:moveTo>
                  <a:cubicBezTo>
                    <a:pt x="1730626" y="1373574"/>
                    <a:pt x="1790921" y="1433869"/>
                    <a:pt x="1790921" y="1508247"/>
                  </a:cubicBezTo>
                  <a:cubicBezTo>
                    <a:pt x="1790921" y="1582625"/>
                    <a:pt x="1730626" y="1642920"/>
                    <a:pt x="1656248" y="1642920"/>
                  </a:cubicBezTo>
                  <a:cubicBezTo>
                    <a:pt x="1581870" y="1642920"/>
                    <a:pt x="1521575" y="1582625"/>
                    <a:pt x="1521575" y="1508247"/>
                  </a:cubicBezTo>
                  <a:cubicBezTo>
                    <a:pt x="1521575" y="1433869"/>
                    <a:pt x="1581870" y="1373574"/>
                    <a:pt x="1656248" y="1373574"/>
                  </a:cubicBezTo>
                  <a:close/>
                  <a:moveTo>
                    <a:pt x="595310" y="1168419"/>
                  </a:moveTo>
                  <a:cubicBezTo>
                    <a:pt x="669688" y="1168419"/>
                    <a:pt x="729983" y="1228714"/>
                    <a:pt x="729983" y="1303092"/>
                  </a:cubicBezTo>
                  <a:cubicBezTo>
                    <a:pt x="729983" y="1377470"/>
                    <a:pt x="669688" y="1437765"/>
                    <a:pt x="595310" y="1437765"/>
                  </a:cubicBezTo>
                  <a:cubicBezTo>
                    <a:pt x="520932" y="1437765"/>
                    <a:pt x="460637" y="1377470"/>
                    <a:pt x="460637" y="1303092"/>
                  </a:cubicBezTo>
                  <a:cubicBezTo>
                    <a:pt x="460637" y="1228714"/>
                    <a:pt x="520932" y="1168419"/>
                    <a:pt x="595310" y="1168419"/>
                  </a:cubicBezTo>
                  <a:close/>
                  <a:moveTo>
                    <a:pt x="2834783" y="951176"/>
                  </a:moveTo>
                  <a:cubicBezTo>
                    <a:pt x="2909161" y="951176"/>
                    <a:pt x="2969456" y="1011471"/>
                    <a:pt x="2969456" y="1085849"/>
                  </a:cubicBezTo>
                  <a:cubicBezTo>
                    <a:pt x="2969456" y="1160227"/>
                    <a:pt x="2909161" y="1220522"/>
                    <a:pt x="2834783" y="1220522"/>
                  </a:cubicBezTo>
                  <a:cubicBezTo>
                    <a:pt x="2760405" y="1220522"/>
                    <a:pt x="2700110" y="1160227"/>
                    <a:pt x="2700110" y="1085849"/>
                  </a:cubicBezTo>
                  <a:cubicBezTo>
                    <a:pt x="2700110" y="1011471"/>
                    <a:pt x="2760405" y="951176"/>
                    <a:pt x="2834783" y="951176"/>
                  </a:cubicBezTo>
                  <a:close/>
                  <a:moveTo>
                    <a:pt x="1781907" y="444520"/>
                  </a:moveTo>
                  <a:cubicBezTo>
                    <a:pt x="1856285" y="444520"/>
                    <a:pt x="1916580" y="504815"/>
                    <a:pt x="1916580" y="579193"/>
                  </a:cubicBezTo>
                  <a:cubicBezTo>
                    <a:pt x="1916580" y="653571"/>
                    <a:pt x="1856285" y="713866"/>
                    <a:pt x="1781907" y="713866"/>
                  </a:cubicBezTo>
                  <a:cubicBezTo>
                    <a:pt x="1707529" y="713866"/>
                    <a:pt x="1647234" y="653571"/>
                    <a:pt x="1647234" y="579193"/>
                  </a:cubicBezTo>
                  <a:cubicBezTo>
                    <a:pt x="1647234" y="504815"/>
                    <a:pt x="1707529" y="444520"/>
                    <a:pt x="1781907" y="444520"/>
                  </a:cubicBezTo>
                  <a:close/>
                  <a:moveTo>
                    <a:pt x="2111613" y="0"/>
                  </a:moveTo>
                  <a:cubicBezTo>
                    <a:pt x="2226030" y="0"/>
                    <a:pt x="2332323" y="36766"/>
                    <a:pt x="2420496" y="99731"/>
                  </a:cubicBezTo>
                  <a:lnTo>
                    <a:pt x="2494794" y="164528"/>
                  </a:lnTo>
                  <a:lnTo>
                    <a:pt x="2526805" y="161193"/>
                  </a:lnTo>
                  <a:cubicBezTo>
                    <a:pt x="2799915" y="161193"/>
                    <a:pt x="3027780" y="361363"/>
                    <a:pt x="3080478" y="627461"/>
                  </a:cubicBezTo>
                  <a:lnTo>
                    <a:pt x="3082862" y="651890"/>
                  </a:lnTo>
                  <a:lnTo>
                    <a:pt x="3144737" y="658830"/>
                  </a:lnTo>
                  <a:cubicBezTo>
                    <a:pt x="3383904" y="713282"/>
                    <a:pt x="3563815" y="948726"/>
                    <a:pt x="3563815" y="1230921"/>
                  </a:cubicBezTo>
                  <a:cubicBezTo>
                    <a:pt x="3563815" y="1553430"/>
                    <a:pt x="3328829" y="1814876"/>
                    <a:pt x="3038960" y="1814876"/>
                  </a:cubicBezTo>
                  <a:cubicBezTo>
                    <a:pt x="3002727" y="1814876"/>
                    <a:pt x="2967351" y="1810791"/>
                    <a:pt x="2933184" y="1803012"/>
                  </a:cubicBezTo>
                  <a:lnTo>
                    <a:pt x="2862420" y="1778573"/>
                  </a:lnTo>
                  <a:lnTo>
                    <a:pt x="2858401" y="1785437"/>
                  </a:lnTo>
                  <a:cubicBezTo>
                    <a:pt x="2759122" y="1921671"/>
                    <a:pt x="2590994" y="2011240"/>
                    <a:pt x="2400300" y="2011240"/>
                  </a:cubicBezTo>
                  <a:lnTo>
                    <a:pt x="2342413" y="2005830"/>
                  </a:lnTo>
                  <a:lnTo>
                    <a:pt x="2342413" y="1487365"/>
                  </a:lnTo>
                  <a:lnTo>
                    <a:pt x="2760356" y="1487365"/>
                  </a:lnTo>
                  <a:cubicBezTo>
                    <a:pt x="2830514" y="1487365"/>
                    <a:pt x="2887388" y="1430491"/>
                    <a:pt x="2887388" y="1360333"/>
                  </a:cubicBezTo>
                  <a:lnTo>
                    <a:pt x="2887388" y="1308158"/>
                  </a:lnTo>
                  <a:lnTo>
                    <a:pt x="2923907" y="1296822"/>
                  </a:lnTo>
                  <a:cubicBezTo>
                    <a:pt x="3006086" y="1262063"/>
                    <a:pt x="3063749" y="1180689"/>
                    <a:pt x="3063749" y="1085849"/>
                  </a:cubicBezTo>
                  <a:cubicBezTo>
                    <a:pt x="3063749" y="959395"/>
                    <a:pt x="2961237" y="856883"/>
                    <a:pt x="2834783" y="856883"/>
                  </a:cubicBezTo>
                  <a:cubicBezTo>
                    <a:pt x="2708329" y="856883"/>
                    <a:pt x="2605817" y="959395"/>
                    <a:pt x="2605817" y="1085849"/>
                  </a:cubicBezTo>
                  <a:cubicBezTo>
                    <a:pt x="2605817" y="1196496"/>
                    <a:pt x="2684303" y="1288813"/>
                    <a:pt x="2788639" y="1310163"/>
                  </a:cubicBezTo>
                  <a:lnTo>
                    <a:pt x="2789938" y="1310294"/>
                  </a:lnTo>
                  <a:lnTo>
                    <a:pt x="2789938" y="1349619"/>
                  </a:lnTo>
                  <a:cubicBezTo>
                    <a:pt x="2789938" y="1377135"/>
                    <a:pt x="2767631" y="1399442"/>
                    <a:pt x="2740115" y="1399442"/>
                  </a:cubicBezTo>
                  <a:lnTo>
                    <a:pt x="2342413" y="1399442"/>
                  </a:lnTo>
                  <a:lnTo>
                    <a:pt x="2342413" y="652370"/>
                  </a:lnTo>
                  <a:cubicBezTo>
                    <a:pt x="2342413" y="582212"/>
                    <a:pt x="2285539" y="525338"/>
                    <a:pt x="2215381" y="525338"/>
                  </a:cubicBezTo>
                  <a:lnTo>
                    <a:pt x="2000000" y="525338"/>
                  </a:lnTo>
                  <a:lnTo>
                    <a:pt x="1992880" y="490069"/>
                  </a:lnTo>
                  <a:cubicBezTo>
                    <a:pt x="1958121" y="407890"/>
                    <a:pt x="1876748" y="350227"/>
                    <a:pt x="1781907" y="350227"/>
                  </a:cubicBezTo>
                  <a:cubicBezTo>
                    <a:pt x="1655453" y="350227"/>
                    <a:pt x="1552941" y="452739"/>
                    <a:pt x="1552941" y="579193"/>
                  </a:cubicBezTo>
                  <a:cubicBezTo>
                    <a:pt x="1552941" y="705647"/>
                    <a:pt x="1655453" y="808159"/>
                    <a:pt x="1781907" y="808159"/>
                  </a:cubicBezTo>
                  <a:cubicBezTo>
                    <a:pt x="1876748" y="808159"/>
                    <a:pt x="1958121" y="750496"/>
                    <a:pt x="1992880" y="668317"/>
                  </a:cubicBezTo>
                  <a:lnTo>
                    <a:pt x="2002072" y="622788"/>
                  </a:lnTo>
                  <a:lnTo>
                    <a:pt x="2204667" y="622788"/>
                  </a:lnTo>
                  <a:cubicBezTo>
                    <a:pt x="2232183" y="622788"/>
                    <a:pt x="2254490" y="645095"/>
                    <a:pt x="2254490" y="672611"/>
                  </a:cubicBezTo>
                  <a:lnTo>
                    <a:pt x="2254490" y="1990915"/>
                  </a:lnTo>
                  <a:lnTo>
                    <a:pt x="2195730" y="1974005"/>
                  </a:lnTo>
                  <a:lnTo>
                    <a:pt x="2157176" y="1997451"/>
                  </a:lnTo>
                  <a:cubicBezTo>
                    <a:pt x="2048657" y="2051489"/>
                    <a:pt x="1917836" y="2083042"/>
                    <a:pt x="1777016" y="2083042"/>
                  </a:cubicBezTo>
                  <a:cubicBezTo>
                    <a:pt x="1636197" y="2083042"/>
                    <a:pt x="1505375" y="2051489"/>
                    <a:pt x="1396856" y="1997451"/>
                  </a:cubicBezTo>
                  <a:lnTo>
                    <a:pt x="1336457" y="1960720"/>
                  </a:lnTo>
                  <a:lnTo>
                    <a:pt x="1312748" y="1968080"/>
                  </a:lnTo>
                  <a:cubicBezTo>
                    <a:pt x="1273064" y="1976201"/>
                    <a:pt x="1231976" y="1980465"/>
                    <a:pt x="1189892" y="1980465"/>
                  </a:cubicBezTo>
                  <a:lnTo>
                    <a:pt x="1125414" y="1975587"/>
                  </a:lnTo>
                  <a:lnTo>
                    <a:pt x="1125414" y="1388724"/>
                  </a:lnTo>
                  <a:cubicBezTo>
                    <a:pt x="1125414" y="1318566"/>
                    <a:pt x="1068540" y="1261692"/>
                    <a:pt x="998382" y="1261692"/>
                  </a:cubicBezTo>
                  <a:lnTo>
                    <a:pt x="820103" y="1261692"/>
                  </a:lnTo>
                  <a:lnTo>
                    <a:pt x="819624" y="1256947"/>
                  </a:lnTo>
                  <a:cubicBezTo>
                    <a:pt x="798274" y="1152612"/>
                    <a:pt x="705957" y="1074126"/>
                    <a:pt x="595310" y="1074126"/>
                  </a:cubicBezTo>
                  <a:cubicBezTo>
                    <a:pt x="468856" y="1074126"/>
                    <a:pt x="366344" y="1176638"/>
                    <a:pt x="366344" y="1303092"/>
                  </a:cubicBezTo>
                  <a:cubicBezTo>
                    <a:pt x="366344" y="1429546"/>
                    <a:pt x="468856" y="1532058"/>
                    <a:pt x="595310" y="1532058"/>
                  </a:cubicBezTo>
                  <a:cubicBezTo>
                    <a:pt x="690150" y="1532058"/>
                    <a:pt x="771524" y="1474395"/>
                    <a:pt x="806283" y="1392216"/>
                  </a:cubicBezTo>
                  <a:lnTo>
                    <a:pt x="816549" y="1359142"/>
                  </a:lnTo>
                  <a:lnTo>
                    <a:pt x="987668" y="1359142"/>
                  </a:lnTo>
                  <a:cubicBezTo>
                    <a:pt x="1015184" y="1359142"/>
                    <a:pt x="1037491" y="1381449"/>
                    <a:pt x="1037491" y="1408965"/>
                  </a:cubicBezTo>
                  <a:lnTo>
                    <a:pt x="1037491" y="1959714"/>
                  </a:lnTo>
                  <a:lnTo>
                    <a:pt x="1008616" y="1953059"/>
                  </a:lnTo>
                  <a:cubicBezTo>
                    <a:pt x="951350" y="1935248"/>
                    <a:pt x="897705" y="1909220"/>
                    <a:pt x="849059" y="1876355"/>
                  </a:cubicBezTo>
                  <a:lnTo>
                    <a:pt x="786977" y="1825133"/>
                  </a:lnTo>
                  <a:lnTo>
                    <a:pt x="732456" y="1842057"/>
                  </a:lnTo>
                  <a:cubicBezTo>
                    <a:pt x="692772" y="1850178"/>
                    <a:pt x="651684" y="1854442"/>
                    <a:pt x="609600" y="1854442"/>
                  </a:cubicBezTo>
                  <a:cubicBezTo>
                    <a:pt x="272927" y="1854442"/>
                    <a:pt x="0" y="1581515"/>
                    <a:pt x="0" y="1244842"/>
                  </a:cubicBezTo>
                  <a:cubicBezTo>
                    <a:pt x="0" y="950253"/>
                    <a:pt x="208960" y="704470"/>
                    <a:pt x="486744" y="647627"/>
                  </a:cubicBezTo>
                  <a:lnTo>
                    <a:pt x="533111" y="642953"/>
                  </a:lnTo>
                  <a:lnTo>
                    <a:pt x="534623" y="627461"/>
                  </a:lnTo>
                  <a:cubicBezTo>
                    <a:pt x="587322" y="361363"/>
                    <a:pt x="815186" y="161193"/>
                    <a:pt x="1088296" y="161193"/>
                  </a:cubicBezTo>
                  <a:lnTo>
                    <a:pt x="1104766" y="162909"/>
                  </a:lnTo>
                  <a:lnTo>
                    <a:pt x="1104766" y="916689"/>
                  </a:lnTo>
                  <a:cubicBezTo>
                    <a:pt x="1104766" y="986847"/>
                    <a:pt x="1161640" y="1043721"/>
                    <a:pt x="1231798" y="1043721"/>
                  </a:cubicBezTo>
                  <a:lnTo>
                    <a:pt x="1560712" y="1037332"/>
                  </a:lnTo>
                  <a:cubicBezTo>
                    <a:pt x="1588228" y="1037332"/>
                    <a:pt x="1610535" y="1059639"/>
                    <a:pt x="1610535" y="1087155"/>
                  </a:cubicBezTo>
                  <a:lnTo>
                    <a:pt x="1610535" y="1283889"/>
                  </a:lnTo>
                  <a:lnTo>
                    <a:pt x="1610104" y="1283933"/>
                  </a:lnTo>
                  <a:cubicBezTo>
                    <a:pt x="1505768" y="1305283"/>
                    <a:pt x="1427282" y="1397600"/>
                    <a:pt x="1427282" y="1508247"/>
                  </a:cubicBezTo>
                  <a:cubicBezTo>
                    <a:pt x="1427282" y="1634701"/>
                    <a:pt x="1529794" y="1737213"/>
                    <a:pt x="1656248" y="1737213"/>
                  </a:cubicBezTo>
                  <a:cubicBezTo>
                    <a:pt x="1782702" y="1737213"/>
                    <a:pt x="1885214" y="1634701"/>
                    <a:pt x="1885214" y="1508247"/>
                  </a:cubicBezTo>
                  <a:cubicBezTo>
                    <a:pt x="1885214" y="1397600"/>
                    <a:pt x="1806729" y="1305283"/>
                    <a:pt x="1702393" y="1283933"/>
                  </a:cubicBezTo>
                  <a:lnTo>
                    <a:pt x="1698458" y="1283536"/>
                  </a:lnTo>
                  <a:lnTo>
                    <a:pt x="1698458" y="1075707"/>
                  </a:lnTo>
                  <a:cubicBezTo>
                    <a:pt x="1698458" y="1005549"/>
                    <a:pt x="1641584" y="948675"/>
                    <a:pt x="1571426" y="948675"/>
                  </a:cubicBezTo>
                  <a:lnTo>
                    <a:pt x="1242512" y="955064"/>
                  </a:lnTo>
                  <a:cubicBezTo>
                    <a:pt x="1214996" y="955064"/>
                    <a:pt x="1192689" y="932757"/>
                    <a:pt x="1192689" y="905241"/>
                  </a:cubicBezTo>
                  <a:lnTo>
                    <a:pt x="1192689" y="172067"/>
                  </a:lnTo>
                  <a:lnTo>
                    <a:pt x="1195380" y="172347"/>
                  </a:lnTo>
                  <a:lnTo>
                    <a:pt x="1273684" y="105592"/>
                  </a:lnTo>
                  <a:cubicBezTo>
                    <a:pt x="1363883" y="42627"/>
                    <a:pt x="1472620" y="5861"/>
                    <a:pt x="1589667" y="5861"/>
                  </a:cubicBezTo>
                  <a:cubicBezTo>
                    <a:pt x="1667699" y="5861"/>
                    <a:pt x="1742037" y="22201"/>
                    <a:pt x="1809651" y="51751"/>
                  </a:cubicBezTo>
                  <a:lnTo>
                    <a:pt x="1848440" y="73506"/>
                  </a:lnTo>
                  <a:lnTo>
                    <a:pt x="1896573" y="45890"/>
                  </a:lnTo>
                  <a:cubicBezTo>
                    <a:pt x="1962668" y="16340"/>
                    <a:pt x="2035335" y="0"/>
                    <a:pt x="2111613"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44" name="Group 143">
            <a:extLst>
              <a:ext uri="{FF2B5EF4-FFF2-40B4-BE49-F238E27FC236}">
                <a16:creationId xmlns:a16="http://schemas.microsoft.com/office/drawing/2014/main" id="{33427F7E-F07E-4143-AE54-75D3513C799C}"/>
              </a:ext>
            </a:extLst>
          </p:cNvPr>
          <p:cNvGrpSpPr/>
          <p:nvPr/>
        </p:nvGrpSpPr>
        <p:grpSpPr>
          <a:xfrm>
            <a:off x="11316308" y="3517522"/>
            <a:ext cx="597022" cy="397434"/>
            <a:chOff x="11045596" y="2247786"/>
            <a:chExt cx="736138" cy="490042"/>
          </a:xfrm>
        </p:grpSpPr>
        <p:grpSp>
          <p:nvGrpSpPr>
            <p:cNvPr id="145" name="Group 144">
              <a:extLst>
                <a:ext uri="{FF2B5EF4-FFF2-40B4-BE49-F238E27FC236}">
                  <a16:creationId xmlns:a16="http://schemas.microsoft.com/office/drawing/2014/main" id="{E6ACB8B0-400A-4B9E-8973-645DEF6D9D2C}"/>
                </a:ext>
              </a:extLst>
            </p:cNvPr>
            <p:cNvGrpSpPr/>
            <p:nvPr/>
          </p:nvGrpSpPr>
          <p:grpSpPr>
            <a:xfrm>
              <a:off x="11045596" y="2247786"/>
              <a:ext cx="736138" cy="490042"/>
              <a:chOff x="2158428" y="1769885"/>
              <a:chExt cx="6300710" cy="4194336"/>
            </a:xfrm>
          </p:grpSpPr>
          <p:sp>
            <p:nvSpPr>
              <p:cNvPr id="147" name="Rectangle 146">
                <a:extLst>
                  <a:ext uri="{FF2B5EF4-FFF2-40B4-BE49-F238E27FC236}">
                    <a16:creationId xmlns:a16="http://schemas.microsoft.com/office/drawing/2014/main" id="{87DC35D6-41A9-4873-BD64-6FB46E8EA46A}"/>
                  </a:ext>
                </a:extLst>
              </p:cNvPr>
              <p:cNvSpPr/>
              <p:nvPr/>
            </p:nvSpPr>
            <p:spPr>
              <a:xfrm>
                <a:off x="2158428" y="2074895"/>
                <a:ext cx="6300710" cy="3889326"/>
              </a:xfrm>
              <a:prstGeom prst="rect">
                <a:avLst/>
              </a:prstGeom>
              <a:solidFill>
                <a:schemeClr val="accent1"/>
              </a:solidFill>
              <a:ln w="762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48" name="Rectangle 147">
                <a:extLst>
                  <a:ext uri="{FF2B5EF4-FFF2-40B4-BE49-F238E27FC236}">
                    <a16:creationId xmlns:a16="http://schemas.microsoft.com/office/drawing/2014/main" id="{C986A75D-12B5-4AB7-850D-2ACF6BD71B64}"/>
                  </a:ext>
                </a:extLst>
              </p:cNvPr>
              <p:cNvSpPr/>
              <p:nvPr/>
            </p:nvSpPr>
            <p:spPr>
              <a:xfrm>
                <a:off x="2158428" y="1769885"/>
                <a:ext cx="6300710" cy="306148"/>
              </a:xfrm>
              <a:prstGeom prst="rect">
                <a:avLst/>
              </a:prstGeom>
              <a:solidFill>
                <a:srgbClr val="005A9F"/>
              </a:solidFill>
              <a:ln w="1079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49" name="Rounded Rectangle 215">
                <a:extLst>
                  <a:ext uri="{FF2B5EF4-FFF2-40B4-BE49-F238E27FC236}">
                    <a16:creationId xmlns:a16="http://schemas.microsoft.com/office/drawing/2014/main" id="{9A2F81DA-790A-4F05-B6F8-220487FBCBD8}"/>
                  </a:ext>
                </a:extLst>
              </p:cNvPr>
              <p:cNvSpPr/>
              <p:nvPr/>
            </p:nvSpPr>
            <p:spPr>
              <a:xfrm>
                <a:off x="2300013" y="2230920"/>
                <a:ext cx="6017538" cy="3577273"/>
              </a:xfrm>
              <a:prstGeom prst="roundRect">
                <a:avLst>
                  <a:gd name="adj" fmla="val 1965"/>
                </a:avLst>
              </a:prstGeom>
              <a:solidFill>
                <a:srgbClr val="FFFFFF"/>
              </a:solidFill>
              <a:ln w="1079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50" name="Multiply 216">
                <a:extLst>
                  <a:ext uri="{FF2B5EF4-FFF2-40B4-BE49-F238E27FC236}">
                    <a16:creationId xmlns:a16="http://schemas.microsoft.com/office/drawing/2014/main" id="{EE625B84-0235-4BBA-A0ED-E850A85BA4CC}"/>
                  </a:ext>
                </a:extLst>
              </p:cNvPr>
              <p:cNvSpPr/>
              <p:nvPr/>
            </p:nvSpPr>
            <p:spPr>
              <a:xfrm>
                <a:off x="8161932" y="1798086"/>
                <a:ext cx="249745" cy="249745"/>
              </a:xfrm>
              <a:prstGeom prst="mathMultiply">
                <a:avLst>
                  <a:gd name="adj1" fmla="val 12626"/>
                </a:avLst>
              </a:prstGeom>
              <a:solidFill>
                <a:srgbClr val="FFFFFF"/>
              </a:solidFill>
              <a:ln w="1079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51" name="Rectangle 150">
                <a:extLst>
                  <a:ext uri="{FF2B5EF4-FFF2-40B4-BE49-F238E27FC236}">
                    <a16:creationId xmlns:a16="http://schemas.microsoft.com/office/drawing/2014/main" id="{50769950-8059-499E-9D9D-E3A976C1F38A}"/>
                  </a:ext>
                </a:extLst>
              </p:cNvPr>
              <p:cNvSpPr/>
              <p:nvPr/>
            </p:nvSpPr>
            <p:spPr>
              <a:xfrm>
                <a:off x="7629467" y="1953420"/>
                <a:ext cx="163048" cy="44031"/>
              </a:xfrm>
              <a:prstGeom prst="rect">
                <a:avLst/>
              </a:prstGeom>
              <a:solidFill>
                <a:srgbClr val="FFFFFF"/>
              </a:solidFill>
              <a:ln w="1079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52" name="Freeform 221">
                <a:extLst>
                  <a:ext uri="{FF2B5EF4-FFF2-40B4-BE49-F238E27FC236}">
                    <a16:creationId xmlns:a16="http://schemas.microsoft.com/office/drawing/2014/main" id="{6A19745D-897A-44CA-95BA-ED7AF36B7CBC}"/>
                  </a:ext>
                </a:extLst>
              </p:cNvPr>
              <p:cNvSpPr/>
              <p:nvPr/>
            </p:nvSpPr>
            <p:spPr>
              <a:xfrm>
                <a:off x="7886700" y="1831521"/>
                <a:ext cx="204107" cy="165930"/>
              </a:xfrm>
              <a:custGeom>
                <a:avLst/>
                <a:gdLst>
                  <a:gd name="connsiteX0" fmla="*/ 29934 w 204107"/>
                  <a:gd name="connsiteY0" fmla="*/ 50347 h 165930"/>
                  <a:gd name="connsiteX1" fmla="*/ 29934 w 204107"/>
                  <a:gd name="connsiteY1" fmla="*/ 135599 h 165930"/>
                  <a:gd name="connsiteX2" fmla="*/ 174172 w 204107"/>
                  <a:gd name="connsiteY2" fmla="*/ 135599 h 165930"/>
                  <a:gd name="connsiteX3" fmla="*/ 174172 w 204107"/>
                  <a:gd name="connsiteY3" fmla="*/ 50347 h 165930"/>
                  <a:gd name="connsiteX4" fmla="*/ 0 w 204107"/>
                  <a:gd name="connsiteY4" fmla="*/ 0 h 165930"/>
                  <a:gd name="connsiteX5" fmla="*/ 204107 w 204107"/>
                  <a:gd name="connsiteY5" fmla="*/ 0 h 165930"/>
                  <a:gd name="connsiteX6" fmla="*/ 204107 w 204107"/>
                  <a:gd name="connsiteY6" fmla="*/ 165930 h 165930"/>
                  <a:gd name="connsiteX7" fmla="*/ 0 w 204107"/>
                  <a:gd name="connsiteY7" fmla="*/ 165930 h 165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4107" h="165930">
                    <a:moveTo>
                      <a:pt x="29934" y="50347"/>
                    </a:moveTo>
                    <a:lnTo>
                      <a:pt x="29934" y="135599"/>
                    </a:lnTo>
                    <a:lnTo>
                      <a:pt x="174172" y="135599"/>
                    </a:lnTo>
                    <a:lnTo>
                      <a:pt x="174172" y="50347"/>
                    </a:lnTo>
                    <a:close/>
                    <a:moveTo>
                      <a:pt x="0" y="0"/>
                    </a:moveTo>
                    <a:lnTo>
                      <a:pt x="204107" y="0"/>
                    </a:lnTo>
                    <a:lnTo>
                      <a:pt x="204107" y="165930"/>
                    </a:lnTo>
                    <a:lnTo>
                      <a:pt x="0" y="165930"/>
                    </a:lnTo>
                    <a:close/>
                  </a:path>
                </a:pathLst>
              </a:custGeom>
              <a:solidFill>
                <a:srgbClr val="FFFFFF"/>
              </a:solidFill>
              <a:ln w="10795" cap="flat" cmpd="sng" algn="ctr">
                <a:noFill/>
                <a:prstDash val="solid"/>
              </a:ln>
              <a:effectLst/>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sp>
          <p:nvSpPr>
            <p:cNvPr id="146" name="Up Arrow 6">
              <a:extLst>
                <a:ext uri="{FF2B5EF4-FFF2-40B4-BE49-F238E27FC236}">
                  <a16:creationId xmlns:a16="http://schemas.microsoft.com/office/drawing/2014/main" id="{3FE06617-0013-4273-8319-C0B93713BAEB}"/>
                </a:ext>
              </a:extLst>
            </p:cNvPr>
            <p:cNvSpPr/>
            <p:nvPr/>
          </p:nvSpPr>
          <p:spPr bwMode="auto">
            <a:xfrm rot="2700000">
              <a:off x="11319129" y="2358291"/>
              <a:ext cx="248494" cy="291123"/>
            </a:xfrm>
            <a:prstGeom prst="upArrow">
              <a:avLst>
                <a:gd name="adj1" fmla="val 55098"/>
                <a:gd name="adj2" fmla="val 5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67" name="Group 166">
            <a:extLst>
              <a:ext uri="{FF2B5EF4-FFF2-40B4-BE49-F238E27FC236}">
                <a16:creationId xmlns:a16="http://schemas.microsoft.com/office/drawing/2014/main" id="{CA0604D0-4E4F-476A-80B2-5D5F13A76C04}"/>
              </a:ext>
            </a:extLst>
          </p:cNvPr>
          <p:cNvGrpSpPr/>
          <p:nvPr/>
        </p:nvGrpSpPr>
        <p:grpSpPr>
          <a:xfrm>
            <a:off x="826974" y="4081661"/>
            <a:ext cx="278514" cy="380634"/>
            <a:chOff x="7264761" y="118465"/>
            <a:chExt cx="365202" cy="499109"/>
          </a:xfrm>
        </p:grpSpPr>
        <p:sp>
          <p:nvSpPr>
            <p:cNvPr id="168" name="document">
              <a:extLst>
                <a:ext uri="{FF2B5EF4-FFF2-40B4-BE49-F238E27FC236}">
                  <a16:creationId xmlns:a16="http://schemas.microsoft.com/office/drawing/2014/main" id="{279E2100-D723-4CB9-8B4B-67831681EDD0}"/>
                </a:ext>
              </a:extLst>
            </p:cNvPr>
            <p:cNvSpPr>
              <a:spLocks noChangeAspect="1" noEditPoints="1"/>
            </p:cNvSpPr>
            <p:nvPr/>
          </p:nvSpPr>
          <p:spPr bwMode="auto">
            <a:xfrm>
              <a:off x="7264761" y="118465"/>
              <a:ext cx="365202" cy="499109"/>
            </a:xfrm>
            <a:custGeom>
              <a:avLst/>
              <a:gdLst>
                <a:gd name="T0" fmla="*/ 48 w 180"/>
                <a:gd name="T1" fmla="*/ 0 h 246"/>
                <a:gd name="T2" fmla="*/ 97 w 180"/>
                <a:gd name="T3" fmla="*/ 0 h 246"/>
                <a:gd name="T4" fmla="*/ 180 w 180"/>
                <a:gd name="T5" fmla="*/ 82 h 246"/>
                <a:gd name="T6" fmla="*/ 180 w 180"/>
                <a:gd name="T7" fmla="*/ 246 h 246"/>
                <a:gd name="T8" fmla="*/ 0 w 180"/>
                <a:gd name="T9" fmla="*/ 246 h 246"/>
                <a:gd name="T10" fmla="*/ 0 w 180"/>
                <a:gd name="T11" fmla="*/ 0 h 246"/>
                <a:gd name="T12" fmla="*/ 48 w 180"/>
                <a:gd name="T13" fmla="*/ 0 h 246"/>
                <a:gd name="T14" fmla="*/ 97 w 180"/>
                <a:gd name="T15" fmla="*/ 0 h 246"/>
                <a:gd name="T16" fmla="*/ 97 w 180"/>
                <a:gd name="T17" fmla="*/ 82 h 246"/>
                <a:gd name="T18" fmla="*/ 180 w 180"/>
                <a:gd name="T19" fmla="*/ 82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0" h="246">
                  <a:moveTo>
                    <a:pt x="48" y="0"/>
                  </a:moveTo>
                  <a:lnTo>
                    <a:pt x="97" y="0"/>
                  </a:lnTo>
                  <a:lnTo>
                    <a:pt x="180" y="82"/>
                  </a:lnTo>
                  <a:lnTo>
                    <a:pt x="180" y="246"/>
                  </a:lnTo>
                  <a:lnTo>
                    <a:pt x="0" y="246"/>
                  </a:lnTo>
                  <a:lnTo>
                    <a:pt x="0" y="0"/>
                  </a:lnTo>
                  <a:lnTo>
                    <a:pt x="48" y="0"/>
                  </a:lnTo>
                  <a:moveTo>
                    <a:pt x="97" y="0"/>
                  </a:moveTo>
                  <a:lnTo>
                    <a:pt x="97" y="82"/>
                  </a:lnTo>
                  <a:lnTo>
                    <a:pt x="180" y="82"/>
                  </a:lnTo>
                </a:path>
              </a:pathLst>
            </a:custGeom>
            <a:solidFill>
              <a:srgbClr val="0078D7"/>
            </a:solidFill>
            <a:ln w="12700" cap="flat">
              <a:no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gradFill>
                <a:effectLst/>
                <a:uLnTx/>
                <a:uFillTx/>
                <a:latin typeface="Segoe UI Semilight"/>
                <a:ea typeface="+mn-ea"/>
                <a:cs typeface="+mn-cs"/>
              </a:endParaRPr>
            </a:p>
          </p:txBody>
        </p:sp>
        <p:sp>
          <p:nvSpPr>
            <p:cNvPr id="169" name="Right Triangle 168">
              <a:extLst>
                <a:ext uri="{FF2B5EF4-FFF2-40B4-BE49-F238E27FC236}">
                  <a16:creationId xmlns:a16="http://schemas.microsoft.com/office/drawing/2014/main" id="{10B557DF-4152-4159-A643-9C3543B9D8FD}"/>
                </a:ext>
              </a:extLst>
            </p:cNvPr>
            <p:cNvSpPr/>
            <p:nvPr/>
          </p:nvSpPr>
          <p:spPr bwMode="auto">
            <a:xfrm>
              <a:off x="7456155" y="118465"/>
              <a:ext cx="173808" cy="175543"/>
            </a:xfrm>
            <a:prstGeom prst="rtTriangle">
              <a:avLst/>
            </a:prstGeom>
            <a:solidFill>
              <a:srgbClr val="005A9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7" name="Group 6">
            <a:extLst>
              <a:ext uri="{FF2B5EF4-FFF2-40B4-BE49-F238E27FC236}">
                <a16:creationId xmlns:a16="http://schemas.microsoft.com/office/drawing/2014/main" id="{7C26B12C-BC66-4E33-94B7-8836712E6B72}"/>
              </a:ext>
            </a:extLst>
          </p:cNvPr>
          <p:cNvGrpSpPr/>
          <p:nvPr/>
        </p:nvGrpSpPr>
        <p:grpSpPr>
          <a:xfrm>
            <a:off x="734158" y="2783399"/>
            <a:ext cx="464147" cy="602468"/>
            <a:chOff x="734158" y="2783399"/>
            <a:chExt cx="464147" cy="602468"/>
          </a:xfrm>
        </p:grpSpPr>
        <p:sp>
          <p:nvSpPr>
            <p:cNvPr id="154" name="Rectangular Callout 25">
              <a:extLst>
                <a:ext uri="{FF2B5EF4-FFF2-40B4-BE49-F238E27FC236}">
                  <a16:creationId xmlns:a16="http://schemas.microsoft.com/office/drawing/2014/main" id="{658EC22E-6395-4CF7-BB05-46AC929FB681}"/>
                </a:ext>
              </a:extLst>
            </p:cNvPr>
            <p:cNvSpPr/>
            <p:nvPr/>
          </p:nvSpPr>
          <p:spPr bwMode="auto">
            <a:xfrm>
              <a:off x="734158" y="2783399"/>
              <a:ext cx="183812" cy="104869"/>
            </a:xfrm>
            <a:prstGeom prst="wedgeRectCallout">
              <a:avLst>
                <a:gd name="adj1" fmla="val -30344"/>
                <a:gd name="adj2" fmla="val 91673"/>
              </a:avLst>
            </a:prstGeom>
            <a:solidFill>
              <a:srgbClr val="005A9F"/>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155" name="Straight Connector 154">
              <a:extLst>
                <a:ext uri="{FF2B5EF4-FFF2-40B4-BE49-F238E27FC236}">
                  <a16:creationId xmlns:a16="http://schemas.microsoft.com/office/drawing/2014/main" id="{C3144CE9-BE2A-46D6-BF15-7F5381E604F5}"/>
                </a:ext>
              </a:extLst>
            </p:cNvPr>
            <p:cNvCxnSpPr>
              <a:cxnSpLocks/>
            </p:cNvCxnSpPr>
            <p:nvPr/>
          </p:nvCxnSpPr>
          <p:spPr>
            <a:xfrm>
              <a:off x="998241" y="2783399"/>
              <a:ext cx="195693" cy="0"/>
            </a:xfrm>
            <a:prstGeom prst="line">
              <a:avLst/>
            </a:prstGeom>
            <a:ln w="19050" cap="rnd">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BD86C07D-E36A-4526-B05A-5A514D43C1FF}"/>
                </a:ext>
              </a:extLst>
            </p:cNvPr>
            <p:cNvCxnSpPr>
              <a:cxnSpLocks/>
            </p:cNvCxnSpPr>
            <p:nvPr/>
          </p:nvCxnSpPr>
          <p:spPr>
            <a:xfrm>
              <a:off x="998241" y="2851785"/>
              <a:ext cx="195693" cy="0"/>
            </a:xfrm>
            <a:prstGeom prst="line">
              <a:avLst/>
            </a:prstGeom>
            <a:ln w="19050" cap="rnd">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95A4EC21-840B-4E76-A200-E328B51BC577}"/>
                </a:ext>
              </a:extLst>
            </p:cNvPr>
            <p:cNvCxnSpPr>
              <a:cxnSpLocks/>
            </p:cNvCxnSpPr>
            <p:nvPr/>
          </p:nvCxnSpPr>
          <p:spPr>
            <a:xfrm>
              <a:off x="999088" y="2920171"/>
              <a:ext cx="195693" cy="0"/>
            </a:xfrm>
            <a:prstGeom prst="line">
              <a:avLst/>
            </a:prstGeom>
            <a:ln w="19050" cap="rnd">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61" name="Rectangle 160">
              <a:extLst>
                <a:ext uri="{FF2B5EF4-FFF2-40B4-BE49-F238E27FC236}">
                  <a16:creationId xmlns:a16="http://schemas.microsoft.com/office/drawing/2014/main" id="{155E6DF5-6C00-4362-8804-5F8F41FC6FE4}"/>
                </a:ext>
              </a:extLst>
            </p:cNvPr>
            <p:cNvSpPr/>
            <p:nvPr/>
          </p:nvSpPr>
          <p:spPr bwMode="auto">
            <a:xfrm>
              <a:off x="922340" y="2973331"/>
              <a:ext cx="275965" cy="242098"/>
            </a:xfrm>
            <a:prstGeom prst="rect">
              <a:avLst/>
            </a:prstGeom>
            <a:solidFill>
              <a:srgbClr val="005A9F"/>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62" name="Triangle 33">
              <a:extLst>
                <a:ext uri="{FF2B5EF4-FFF2-40B4-BE49-F238E27FC236}">
                  <a16:creationId xmlns:a16="http://schemas.microsoft.com/office/drawing/2014/main" id="{B6F12320-3CCD-4C72-B0DB-2CEBCAD52B15}"/>
                </a:ext>
              </a:extLst>
            </p:cNvPr>
            <p:cNvSpPr/>
            <p:nvPr/>
          </p:nvSpPr>
          <p:spPr bwMode="auto">
            <a:xfrm>
              <a:off x="922340" y="3057182"/>
              <a:ext cx="191322" cy="158246"/>
            </a:xfrm>
            <a:prstGeom prst="triangle">
              <a:avLst/>
            </a:prstGeom>
            <a:solidFill>
              <a:schemeClr val="accent1"/>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63" name="Triangle 34">
              <a:extLst>
                <a:ext uri="{FF2B5EF4-FFF2-40B4-BE49-F238E27FC236}">
                  <a16:creationId xmlns:a16="http://schemas.microsoft.com/office/drawing/2014/main" id="{AABD6CE5-4EC9-4E9E-B196-5CCC9ED1FF54}"/>
                </a:ext>
              </a:extLst>
            </p:cNvPr>
            <p:cNvSpPr/>
            <p:nvPr/>
          </p:nvSpPr>
          <p:spPr bwMode="auto">
            <a:xfrm>
              <a:off x="1080867" y="3111264"/>
              <a:ext cx="113068" cy="104164"/>
            </a:xfrm>
            <a:prstGeom prst="triangle">
              <a:avLst/>
            </a:prstGeom>
            <a:solidFill>
              <a:schemeClr val="accent1"/>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64" name="Oval 163">
              <a:extLst>
                <a:ext uri="{FF2B5EF4-FFF2-40B4-BE49-F238E27FC236}">
                  <a16:creationId xmlns:a16="http://schemas.microsoft.com/office/drawing/2014/main" id="{AA4D9912-8CDF-496A-B56E-8BC82A8C34C1}"/>
                </a:ext>
              </a:extLst>
            </p:cNvPr>
            <p:cNvSpPr/>
            <p:nvPr/>
          </p:nvSpPr>
          <p:spPr bwMode="auto">
            <a:xfrm>
              <a:off x="1095470" y="2995092"/>
              <a:ext cx="66517" cy="63169"/>
            </a:xfrm>
            <a:prstGeom prst="ellipse">
              <a:avLst/>
            </a:prstGeom>
            <a:solidFill>
              <a:schemeClr val="accent1"/>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165" name="Straight Connector 164">
              <a:extLst>
                <a:ext uri="{FF2B5EF4-FFF2-40B4-BE49-F238E27FC236}">
                  <a16:creationId xmlns:a16="http://schemas.microsoft.com/office/drawing/2014/main" id="{EA8ABAF0-258C-4510-814C-3DD036F8CB02}"/>
                </a:ext>
              </a:extLst>
            </p:cNvPr>
            <p:cNvCxnSpPr>
              <a:cxnSpLocks/>
            </p:cNvCxnSpPr>
            <p:nvPr/>
          </p:nvCxnSpPr>
          <p:spPr>
            <a:xfrm>
              <a:off x="988216" y="3305834"/>
              <a:ext cx="195693" cy="0"/>
            </a:xfrm>
            <a:prstGeom prst="line">
              <a:avLst/>
            </a:prstGeom>
            <a:ln w="19050" cap="rnd">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66" name="Rectangle 165">
              <a:extLst>
                <a:ext uri="{FF2B5EF4-FFF2-40B4-BE49-F238E27FC236}">
                  <a16:creationId xmlns:a16="http://schemas.microsoft.com/office/drawing/2014/main" id="{4FFA433A-9B56-4E6B-90D6-0572D9A3E66C}"/>
                </a:ext>
              </a:extLst>
            </p:cNvPr>
            <p:cNvSpPr/>
            <p:nvPr/>
          </p:nvSpPr>
          <p:spPr bwMode="auto">
            <a:xfrm>
              <a:off x="742867" y="3285423"/>
              <a:ext cx="175103" cy="100444"/>
            </a:xfrm>
            <a:prstGeom prst="rect">
              <a:avLst/>
            </a:prstGeom>
            <a:solidFill>
              <a:schemeClr val="accent1"/>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6" name="Group 5">
              <a:extLst>
                <a:ext uri="{FF2B5EF4-FFF2-40B4-BE49-F238E27FC236}">
                  <a16:creationId xmlns:a16="http://schemas.microsoft.com/office/drawing/2014/main" id="{D87DA976-48A0-404A-AFC1-81CC09335BF6}"/>
                </a:ext>
              </a:extLst>
            </p:cNvPr>
            <p:cNvGrpSpPr/>
            <p:nvPr/>
          </p:nvGrpSpPr>
          <p:grpSpPr>
            <a:xfrm>
              <a:off x="742866" y="2990386"/>
              <a:ext cx="143155" cy="205260"/>
              <a:chOff x="742867" y="2990386"/>
              <a:chExt cx="110112" cy="205260"/>
            </a:xfrm>
          </p:grpSpPr>
          <p:cxnSp>
            <p:nvCxnSpPr>
              <p:cNvPr id="158" name="Straight Connector 157">
                <a:extLst>
                  <a:ext uri="{FF2B5EF4-FFF2-40B4-BE49-F238E27FC236}">
                    <a16:creationId xmlns:a16="http://schemas.microsoft.com/office/drawing/2014/main" id="{932C72F3-ACD6-45E9-9FED-FE9B55B867C6}"/>
                  </a:ext>
                </a:extLst>
              </p:cNvPr>
              <p:cNvCxnSpPr>
                <a:cxnSpLocks/>
              </p:cNvCxnSpPr>
              <p:nvPr/>
            </p:nvCxnSpPr>
            <p:spPr>
              <a:xfrm>
                <a:off x="742867" y="2990386"/>
                <a:ext cx="105741" cy="0"/>
              </a:xfrm>
              <a:prstGeom prst="line">
                <a:avLst/>
              </a:prstGeom>
              <a:ln w="19050" cap="rnd">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EC1DF9D5-1431-40A9-B5AF-5A8D33F95F08}"/>
                  </a:ext>
                </a:extLst>
              </p:cNvPr>
              <p:cNvCxnSpPr>
                <a:cxnSpLocks/>
              </p:cNvCxnSpPr>
              <p:nvPr/>
            </p:nvCxnSpPr>
            <p:spPr>
              <a:xfrm>
                <a:off x="742867" y="3127226"/>
                <a:ext cx="105741" cy="0"/>
              </a:xfrm>
              <a:prstGeom prst="line">
                <a:avLst/>
              </a:prstGeom>
              <a:ln w="19050" cap="rnd">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C7E83877-06DF-4B39-B1F8-B4193B296B39}"/>
                  </a:ext>
                </a:extLst>
              </p:cNvPr>
              <p:cNvCxnSpPr>
                <a:cxnSpLocks/>
              </p:cNvCxnSpPr>
              <p:nvPr/>
            </p:nvCxnSpPr>
            <p:spPr>
              <a:xfrm>
                <a:off x="743714" y="3195646"/>
                <a:ext cx="109265" cy="0"/>
              </a:xfrm>
              <a:prstGeom prst="line">
                <a:avLst/>
              </a:prstGeom>
              <a:ln w="19050" cap="rnd">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63249DB8-2E45-456F-BE68-93363399554A}"/>
                  </a:ext>
                </a:extLst>
              </p:cNvPr>
              <p:cNvCxnSpPr>
                <a:cxnSpLocks/>
              </p:cNvCxnSpPr>
              <p:nvPr/>
            </p:nvCxnSpPr>
            <p:spPr>
              <a:xfrm>
                <a:off x="742867" y="3058806"/>
                <a:ext cx="105741" cy="0"/>
              </a:xfrm>
              <a:prstGeom prst="line">
                <a:avLst/>
              </a:prstGeom>
              <a:ln w="19050" cap="rnd">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171" name="Straight Connector 170">
              <a:extLst>
                <a:ext uri="{FF2B5EF4-FFF2-40B4-BE49-F238E27FC236}">
                  <a16:creationId xmlns:a16="http://schemas.microsoft.com/office/drawing/2014/main" id="{2FE159C9-C891-42D2-B985-D0200DB2FC36}"/>
                </a:ext>
              </a:extLst>
            </p:cNvPr>
            <p:cNvCxnSpPr>
              <a:cxnSpLocks/>
            </p:cNvCxnSpPr>
            <p:nvPr/>
          </p:nvCxnSpPr>
          <p:spPr>
            <a:xfrm>
              <a:off x="988216" y="3360263"/>
              <a:ext cx="195693" cy="0"/>
            </a:xfrm>
            <a:prstGeom prst="line">
              <a:avLst/>
            </a:prstGeom>
            <a:ln w="19050" cap="rnd">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15048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4FC4F5E-D8B0-4F55-B661-BCF47256C503}"/>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585325" y="1436021"/>
            <a:ext cx="3470114" cy="2648602"/>
          </a:xfrm>
          <a:prstGeom prst="rect">
            <a:avLst/>
          </a:prstGeom>
        </p:spPr>
      </p:pic>
      <p:pic>
        <p:nvPicPr>
          <p:cNvPr id="3" name="Picture 2">
            <a:extLst>
              <a:ext uri="{FF2B5EF4-FFF2-40B4-BE49-F238E27FC236}">
                <a16:creationId xmlns:a16="http://schemas.microsoft.com/office/drawing/2014/main" id="{CF2E769D-D2E7-49C4-AF0D-330EFA691922}"/>
              </a:ext>
            </a:extLst>
          </p:cNvPr>
          <p:cNvPicPr>
            <a:picLocks noChangeAspect="1"/>
          </p:cNvPicPr>
          <p:nvPr/>
        </p:nvPicPr>
        <p:blipFill rotWithShape="1">
          <a:blip r:embed="rId3"/>
          <a:srcRect l="6380" r="6380"/>
          <a:stretch/>
        </p:blipFill>
        <p:spPr>
          <a:xfrm>
            <a:off x="4371000" y="1436021"/>
            <a:ext cx="3462701" cy="2648602"/>
          </a:xfrm>
          <a:prstGeom prst="rect">
            <a:avLst/>
          </a:prstGeom>
        </p:spPr>
      </p:pic>
      <p:pic>
        <p:nvPicPr>
          <p:cNvPr id="4" name="Picture 3">
            <a:extLst>
              <a:ext uri="{FF2B5EF4-FFF2-40B4-BE49-F238E27FC236}">
                <a16:creationId xmlns:a16="http://schemas.microsoft.com/office/drawing/2014/main" id="{4A882FBE-6E8C-41C8-B262-BD12E341B66F}"/>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r="-247"/>
          <a:stretch/>
        </p:blipFill>
        <p:spPr>
          <a:xfrm>
            <a:off x="8145100" y="1436017"/>
            <a:ext cx="3470114" cy="2648606"/>
          </a:xfrm>
          <a:prstGeom prst="rect">
            <a:avLst/>
          </a:prstGeom>
        </p:spPr>
      </p:pic>
      <p:pic>
        <p:nvPicPr>
          <p:cNvPr id="21" name="Picture 20">
            <a:extLst>
              <a:ext uri="{FF2B5EF4-FFF2-40B4-BE49-F238E27FC236}">
                <a16:creationId xmlns:a16="http://schemas.microsoft.com/office/drawing/2014/main" id="{241851E4-DB56-4C3B-BD42-5A47717D2758}"/>
              </a:ext>
            </a:extLst>
          </p:cNvPr>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100000"/>
                    </a14:imgEffect>
                  </a14:imgLayer>
                </a14:imgProps>
              </a:ext>
            </a:extLst>
          </a:blip>
          <a:srcRect l="18919" t="18320" r="15268" b="22264"/>
          <a:stretch/>
        </p:blipFill>
        <p:spPr>
          <a:xfrm>
            <a:off x="585325" y="4259304"/>
            <a:ext cx="1520252" cy="500276"/>
          </a:xfrm>
          <a:prstGeom prst="rect">
            <a:avLst/>
          </a:prstGeom>
        </p:spPr>
      </p:pic>
      <p:sp>
        <p:nvSpPr>
          <p:cNvPr id="7" name="Title 6">
            <a:extLst>
              <a:ext uri="{FF2B5EF4-FFF2-40B4-BE49-F238E27FC236}">
                <a16:creationId xmlns:a16="http://schemas.microsoft.com/office/drawing/2014/main" id="{D930F0F2-E99D-4F5F-A78F-2E5BE0E71AA5}"/>
              </a:ext>
            </a:extLst>
          </p:cNvPr>
          <p:cNvSpPr>
            <a:spLocks noGrp="1"/>
          </p:cNvSpPr>
          <p:nvPr>
            <p:ph type="title"/>
          </p:nvPr>
        </p:nvSpPr>
        <p:spPr/>
        <p:txBody>
          <a:bodyPr/>
          <a:lstStyle/>
          <a:p>
            <a:pPr algn="ctr"/>
            <a:r>
              <a:rPr lang="en-US" dirty="0"/>
              <a:t>Customer examples</a:t>
            </a:r>
          </a:p>
        </p:txBody>
      </p:sp>
      <p:sp>
        <p:nvSpPr>
          <p:cNvPr id="13" name="Title 3">
            <a:extLst>
              <a:ext uri="{FF2B5EF4-FFF2-40B4-BE49-F238E27FC236}">
                <a16:creationId xmlns:a16="http://schemas.microsoft.com/office/drawing/2014/main" id="{C99907BE-5897-4DA4-8E65-36945559FBD2}"/>
              </a:ext>
            </a:extLst>
          </p:cNvPr>
          <p:cNvSpPr txBox="1">
            <a:spLocks/>
          </p:cNvSpPr>
          <p:nvPr/>
        </p:nvSpPr>
        <p:spPr bwMode="auto">
          <a:xfrm>
            <a:off x="4370999" y="5014861"/>
            <a:ext cx="3470113" cy="646331"/>
          </a:xfrm>
          <a:prstGeom prst="rect">
            <a:avLst/>
          </a:prstGeom>
        </p:spPr>
        <p:txBody>
          <a:bodyPr vert="horz" wrap="square" lIns="0" tIns="0" rIns="0" bIns="0" rtlCol="0" anchor="t" anchorCtr="0">
            <a:sp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marL="0" marR="0" lvl="0" indent="0" algn="l" defTabSz="932742" rtl="0" eaLnBrk="1" fontAlgn="base" latinLnBrk="0" hangingPunct="1">
              <a:lnSpc>
                <a:spcPct val="100000"/>
              </a:lnSpc>
              <a:spcBef>
                <a:spcPts val="800"/>
              </a:spcBef>
              <a:spcAft>
                <a:spcPct val="0"/>
              </a:spcAft>
              <a:buClrTx/>
              <a:buSzTx/>
              <a:buFontTx/>
              <a:buNone/>
              <a:tabLst/>
              <a:defRPr/>
            </a:pPr>
            <a:r>
              <a:rPr kumimoji="0" lang="en-US" sz="1400" b="0" i="0" u="none" strike="noStrike" kern="1200" cap="none" spc="10" normalizeH="0" baseline="0" noProof="0" dirty="0">
                <a:ln w="3175">
                  <a:noFill/>
                </a:ln>
                <a:gradFill>
                  <a:gsLst>
                    <a:gs pos="1250">
                      <a:srgbClr val="1A1A1A"/>
                    </a:gs>
                    <a:gs pos="100000">
                      <a:srgbClr val="1A1A1A"/>
                    </a:gs>
                  </a:gsLst>
                  <a:lin ang="5400000" scaled="0"/>
                </a:gradFill>
                <a:effectLst/>
                <a:uLnTx/>
                <a:uFillTx/>
                <a:latin typeface="Segoe UI" panose="020B0502040204020203" pitchFamily="34" charset="0"/>
                <a:ea typeface="+mn-ea"/>
                <a:cs typeface="Segoe UI" panose="020B0502040204020203" pitchFamily="34" charset="0"/>
              </a:rPr>
              <a:t>Audio AI experts use cloud-based </a:t>
            </a:r>
            <a:br>
              <a:rPr kumimoji="0" lang="en-US" sz="1400" b="0" i="0" u="none" strike="noStrike" kern="1200" cap="none" spc="10" normalizeH="0" baseline="0" noProof="0" dirty="0">
                <a:ln w="3175">
                  <a:noFill/>
                </a:ln>
                <a:gradFill>
                  <a:gsLst>
                    <a:gs pos="1250">
                      <a:srgbClr val="1A1A1A"/>
                    </a:gs>
                    <a:gs pos="100000">
                      <a:srgbClr val="1A1A1A"/>
                    </a:gs>
                  </a:gsLst>
                  <a:lin ang="5400000" scaled="0"/>
                </a:gradFill>
                <a:effectLst/>
                <a:uLnTx/>
                <a:uFillTx/>
                <a:latin typeface="Segoe UI" panose="020B0502040204020203" pitchFamily="34" charset="0"/>
                <a:ea typeface="+mn-ea"/>
                <a:cs typeface="Segoe UI" panose="020B0502040204020203" pitchFamily="34" charset="0"/>
              </a:rPr>
            </a:br>
            <a:r>
              <a:rPr kumimoji="0" lang="en-US" sz="1400" b="0" i="0" u="none" strike="noStrike" kern="1200" cap="none" spc="10" normalizeH="0" baseline="0" noProof="0" dirty="0">
                <a:ln w="3175">
                  <a:noFill/>
                </a:ln>
                <a:gradFill>
                  <a:gsLst>
                    <a:gs pos="1250">
                      <a:srgbClr val="1A1A1A"/>
                    </a:gs>
                    <a:gs pos="100000">
                      <a:srgbClr val="1A1A1A"/>
                    </a:gs>
                  </a:gsLst>
                  <a:lin ang="5400000" scaled="0"/>
                </a:gradFill>
                <a:effectLst/>
                <a:uLnTx/>
                <a:uFillTx/>
                <a:latin typeface="Segoe UI" panose="020B0502040204020203" pitchFamily="34" charset="0"/>
                <a:ea typeface="+mn-ea"/>
                <a:cs typeface="Segoe UI" panose="020B0502040204020203" pitchFamily="34" charset="0"/>
              </a:rPr>
              <a:t>search platform to connect listeners </a:t>
            </a:r>
            <a:br>
              <a:rPr kumimoji="0" lang="en-US" sz="1400" b="0" i="0" u="none" strike="noStrike" kern="1200" cap="none" spc="10" normalizeH="0" baseline="0" noProof="0" dirty="0">
                <a:ln w="3175">
                  <a:noFill/>
                </a:ln>
                <a:gradFill>
                  <a:gsLst>
                    <a:gs pos="1250">
                      <a:srgbClr val="1A1A1A"/>
                    </a:gs>
                    <a:gs pos="100000">
                      <a:srgbClr val="1A1A1A"/>
                    </a:gs>
                  </a:gsLst>
                  <a:lin ang="5400000" scaled="0"/>
                </a:gradFill>
                <a:effectLst/>
                <a:uLnTx/>
                <a:uFillTx/>
                <a:latin typeface="Segoe UI" panose="020B0502040204020203" pitchFamily="34" charset="0"/>
                <a:ea typeface="+mn-ea"/>
                <a:cs typeface="Segoe UI" panose="020B0502040204020203" pitchFamily="34" charset="0"/>
              </a:rPr>
            </a:br>
            <a:r>
              <a:rPr kumimoji="0" lang="en-US" sz="1400" b="0" i="0" u="none" strike="noStrike" kern="1200" cap="none" spc="10" normalizeH="0" baseline="0" noProof="0" dirty="0">
                <a:ln w="3175">
                  <a:noFill/>
                </a:ln>
                <a:gradFill>
                  <a:gsLst>
                    <a:gs pos="1250">
                      <a:srgbClr val="1A1A1A"/>
                    </a:gs>
                    <a:gs pos="100000">
                      <a:srgbClr val="1A1A1A"/>
                    </a:gs>
                  </a:gsLst>
                  <a:lin ang="5400000" scaled="0"/>
                </a:gradFill>
                <a:effectLst/>
                <a:uLnTx/>
                <a:uFillTx/>
                <a:latin typeface="Segoe UI" panose="020B0502040204020203" pitchFamily="34" charset="0"/>
                <a:ea typeface="+mn-ea"/>
                <a:cs typeface="Segoe UI" panose="020B0502040204020203" pitchFamily="34" charset="0"/>
              </a:rPr>
              <a:t>to audio content</a:t>
            </a:r>
          </a:p>
        </p:txBody>
      </p:sp>
      <p:sp>
        <p:nvSpPr>
          <p:cNvPr id="16" name="Title 3">
            <a:extLst>
              <a:ext uri="{FF2B5EF4-FFF2-40B4-BE49-F238E27FC236}">
                <a16:creationId xmlns:a16="http://schemas.microsoft.com/office/drawing/2014/main" id="{EF2FBCE1-E51B-4C54-9206-242C77E09491}"/>
              </a:ext>
            </a:extLst>
          </p:cNvPr>
          <p:cNvSpPr txBox="1">
            <a:spLocks/>
          </p:cNvSpPr>
          <p:nvPr/>
        </p:nvSpPr>
        <p:spPr bwMode="auto">
          <a:xfrm>
            <a:off x="585325" y="5014860"/>
            <a:ext cx="3372991" cy="430887"/>
          </a:xfrm>
          <a:prstGeom prst="rect">
            <a:avLst/>
          </a:prstGeom>
        </p:spPr>
        <p:txBody>
          <a:bodyPr vert="horz" wrap="square" lIns="0" tIns="0" rIns="0" bIns="0" rtlCol="0" anchor="t" anchorCtr="0">
            <a:sp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400" b="0" i="0" u="none" strike="noStrike" kern="1200" cap="none" spc="10" normalizeH="0" baseline="0" noProof="0" dirty="0">
                <a:ln w="3175">
                  <a:noFill/>
                </a:ln>
                <a:gradFill>
                  <a:gsLst>
                    <a:gs pos="1250">
                      <a:srgbClr val="1A1A1A"/>
                    </a:gs>
                    <a:gs pos="100000">
                      <a:srgbClr val="1A1A1A"/>
                    </a:gs>
                  </a:gsLst>
                  <a:lin ang="5400000" scaled="0"/>
                </a:gradFill>
                <a:effectLst/>
                <a:uLnTx/>
                <a:uFillTx/>
                <a:latin typeface="Segoe UI" panose="020B0502040204020203" pitchFamily="34" charset="0"/>
                <a:ea typeface="+mn-ea"/>
                <a:cs typeface="Segoe UI" panose="020B0502040204020203" pitchFamily="34" charset="0"/>
              </a:rPr>
              <a:t>Canada’s largest automobile search </a:t>
            </a:r>
            <a:br>
              <a:rPr kumimoji="0" lang="en-US" sz="1400" b="0" i="0" u="none" strike="noStrike" kern="1200" cap="none" spc="10" normalizeH="0" baseline="0" noProof="0" dirty="0">
                <a:ln w="3175">
                  <a:noFill/>
                </a:ln>
                <a:gradFill>
                  <a:gsLst>
                    <a:gs pos="1250">
                      <a:srgbClr val="1A1A1A"/>
                    </a:gs>
                    <a:gs pos="100000">
                      <a:srgbClr val="1A1A1A"/>
                    </a:gs>
                  </a:gsLst>
                  <a:lin ang="5400000" scaled="0"/>
                </a:gradFill>
                <a:effectLst/>
                <a:uLnTx/>
                <a:uFillTx/>
                <a:latin typeface="Segoe UI" panose="020B0502040204020203" pitchFamily="34" charset="0"/>
                <a:ea typeface="+mn-ea"/>
                <a:cs typeface="Segoe UI" panose="020B0502040204020203" pitchFamily="34" charset="0"/>
              </a:rPr>
            </a:br>
            <a:r>
              <a:rPr kumimoji="0" lang="en-US" sz="1400" b="0" i="0" u="none" strike="noStrike" kern="1200" cap="none" spc="10" normalizeH="0" baseline="0" noProof="0" dirty="0">
                <a:ln w="3175">
                  <a:noFill/>
                </a:ln>
                <a:gradFill>
                  <a:gsLst>
                    <a:gs pos="1250">
                      <a:srgbClr val="1A1A1A"/>
                    </a:gs>
                    <a:gs pos="100000">
                      <a:srgbClr val="1A1A1A"/>
                    </a:gs>
                  </a:gsLst>
                  <a:lin ang="5400000" scaled="0"/>
                </a:gradFill>
                <a:effectLst/>
                <a:uLnTx/>
                <a:uFillTx/>
                <a:latin typeface="Segoe UI" panose="020B0502040204020203" pitchFamily="34" charset="0"/>
                <a:ea typeface="+mn-ea"/>
                <a:cs typeface="Segoe UI" panose="020B0502040204020203" pitchFamily="34" charset="0"/>
              </a:rPr>
              <a:t>site drives seamless search experience</a:t>
            </a:r>
          </a:p>
        </p:txBody>
      </p:sp>
      <p:pic>
        <p:nvPicPr>
          <p:cNvPr id="23" name="Picture 22">
            <a:extLst>
              <a:ext uri="{FF2B5EF4-FFF2-40B4-BE49-F238E27FC236}">
                <a16:creationId xmlns:a16="http://schemas.microsoft.com/office/drawing/2014/main" id="{8A4522A8-E6D2-472D-8745-B7EF168A8F22}"/>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bright="-100000"/>
                    </a14:imgEffect>
                  </a14:imgLayer>
                </a14:imgProps>
              </a:ext>
            </a:extLst>
          </a:blip>
          <a:stretch>
            <a:fillRect/>
          </a:stretch>
        </p:blipFill>
        <p:spPr>
          <a:xfrm>
            <a:off x="4370999" y="4339904"/>
            <a:ext cx="1526540" cy="339076"/>
          </a:xfrm>
          <a:prstGeom prst="rect">
            <a:avLst/>
          </a:prstGeom>
        </p:spPr>
      </p:pic>
      <p:pic>
        <p:nvPicPr>
          <p:cNvPr id="25" name="Picture 24">
            <a:extLst>
              <a:ext uri="{FF2B5EF4-FFF2-40B4-BE49-F238E27FC236}">
                <a16:creationId xmlns:a16="http://schemas.microsoft.com/office/drawing/2014/main" id="{739617FD-2D54-4106-B911-68AC4D7A73AF}"/>
              </a:ext>
            </a:extLst>
          </p:cNvPr>
          <p:cNvPicPr>
            <a:picLocks noChangeAspect="1"/>
          </p:cNvPicPr>
          <p:nvPr/>
        </p:nvPicPr>
        <p:blipFill>
          <a:blip r:embed="rId9"/>
          <a:stretch>
            <a:fillRect/>
          </a:stretch>
        </p:blipFill>
        <p:spPr>
          <a:xfrm>
            <a:off x="8145099" y="4254619"/>
            <a:ext cx="1147727" cy="509647"/>
          </a:xfrm>
          <a:prstGeom prst="rect">
            <a:avLst/>
          </a:prstGeom>
        </p:spPr>
      </p:pic>
      <p:sp>
        <p:nvSpPr>
          <p:cNvPr id="14" name="Title 3">
            <a:extLst>
              <a:ext uri="{FF2B5EF4-FFF2-40B4-BE49-F238E27FC236}">
                <a16:creationId xmlns:a16="http://schemas.microsoft.com/office/drawing/2014/main" id="{3F7086F9-F15A-4821-83B4-9AC26CD0D7A9}"/>
              </a:ext>
            </a:extLst>
          </p:cNvPr>
          <p:cNvSpPr txBox="1">
            <a:spLocks/>
          </p:cNvSpPr>
          <p:nvPr/>
        </p:nvSpPr>
        <p:spPr bwMode="auto">
          <a:xfrm>
            <a:off x="8145099" y="5014860"/>
            <a:ext cx="3081701" cy="430887"/>
          </a:xfrm>
          <a:prstGeom prst="rect">
            <a:avLst/>
          </a:prstGeom>
        </p:spPr>
        <p:txBody>
          <a:bodyPr vert="horz" wrap="square" lIns="0" tIns="0" rIns="0" bIns="0" rtlCol="0" anchor="t" anchorCtr="0">
            <a:sp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400" b="0" i="0" u="none" strike="noStrike" kern="1200" cap="none" spc="10" normalizeH="0" baseline="0" noProof="0" dirty="0">
                <a:ln w="3175">
                  <a:noFill/>
                </a:ln>
                <a:gradFill>
                  <a:gsLst>
                    <a:gs pos="1250">
                      <a:srgbClr val="1A1A1A"/>
                    </a:gs>
                    <a:gs pos="100000">
                      <a:srgbClr val="1A1A1A"/>
                    </a:gs>
                  </a:gsLst>
                  <a:lin ang="5400000" scaled="0"/>
                </a:gradFill>
                <a:effectLst/>
                <a:uLnTx/>
                <a:uFillTx/>
                <a:latin typeface="Segoe UI" panose="020B0502040204020203" pitchFamily="34" charset="0"/>
                <a:ea typeface="+mn-ea"/>
                <a:cs typeface="Segoe UI" panose="020B0502040204020203" pitchFamily="34" charset="0"/>
              </a:rPr>
              <a:t>Prime property listings site powered </a:t>
            </a:r>
            <a:br>
              <a:rPr kumimoji="0" lang="en-US" sz="1400" b="0" i="0" u="none" strike="noStrike" kern="1200" cap="none" spc="10" normalizeH="0" baseline="0" noProof="0" dirty="0">
                <a:ln w="3175">
                  <a:noFill/>
                </a:ln>
                <a:gradFill>
                  <a:gsLst>
                    <a:gs pos="1250">
                      <a:srgbClr val="1A1A1A"/>
                    </a:gs>
                    <a:gs pos="100000">
                      <a:srgbClr val="1A1A1A"/>
                    </a:gs>
                  </a:gsLst>
                  <a:lin ang="5400000" scaled="0"/>
                </a:gradFill>
                <a:effectLst/>
                <a:uLnTx/>
                <a:uFillTx/>
                <a:latin typeface="Segoe UI" panose="020B0502040204020203" pitchFamily="34" charset="0"/>
                <a:ea typeface="+mn-ea"/>
                <a:cs typeface="Segoe UI" panose="020B0502040204020203" pitchFamily="34" charset="0"/>
              </a:rPr>
            </a:br>
            <a:r>
              <a:rPr kumimoji="0" lang="en-US" sz="1400" b="0" i="0" u="none" strike="noStrike" kern="1200" cap="none" spc="10" normalizeH="0" baseline="0" noProof="0" dirty="0">
                <a:ln w="3175">
                  <a:noFill/>
                </a:ln>
                <a:gradFill>
                  <a:gsLst>
                    <a:gs pos="1250">
                      <a:srgbClr val="1A1A1A"/>
                    </a:gs>
                    <a:gs pos="100000">
                      <a:srgbClr val="1A1A1A"/>
                    </a:gs>
                  </a:gsLst>
                  <a:lin ang="5400000" scaled="0"/>
                </a:gradFill>
                <a:effectLst/>
                <a:uLnTx/>
                <a:uFillTx/>
                <a:latin typeface="Segoe UI" panose="020B0502040204020203" pitchFamily="34" charset="0"/>
                <a:ea typeface="+mn-ea"/>
                <a:cs typeface="Segoe UI" panose="020B0502040204020203" pitchFamily="34" charset="0"/>
              </a:rPr>
              <a:t>by cloud-based search and analytics</a:t>
            </a:r>
          </a:p>
        </p:txBody>
      </p:sp>
    </p:spTree>
    <p:extLst>
      <p:ext uri="{BB962C8B-B14F-4D97-AF65-F5344CB8AC3E}">
        <p14:creationId xmlns:p14="http://schemas.microsoft.com/office/powerpoint/2010/main" val="5614020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350"/>
                                        <p:tgtEl>
                                          <p:spTgt spid="16"/>
                                        </p:tgtEl>
                                      </p:cBhvr>
                                    </p:animEffect>
                                  </p:childTnLst>
                                </p:cTn>
                              </p:par>
                              <p:par>
                                <p:cTn id="8" presetID="42" presetClass="path" presetSubtype="0" decel="100000" fill="hold" grpId="1" nodeType="withEffect">
                                  <p:stCondLst>
                                    <p:cond delay="100"/>
                                  </p:stCondLst>
                                  <p:childTnLst>
                                    <p:animMotion origin="layout" path="M 1.875E-6 0 L 1.875E-6 0.07315 " pathEditMode="relative" rAng="0" ptsTypes="AA">
                                      <p:cBhvr>
                                        <p:cTn id="9" dur="500" spd="-100000" fill="hold"/>
                                        <p:tgtEl>
                                          <p:spTgt spid="16"/>
                                        </p:tgtEl>
                                        <p:attrNameLst>
                                          <p:attrName>ppt_x</p:attrName>
                                          <p:attrName>ppt_y</p:attrName>
                                        </p:attrNameLst>
                                      </p:cBhvr>
                                      <p:rCtr x="0" y="3657"/>
                                    </p:animMotion>
                                  </p:childTnLst>
                                </p:cTn>
                              </p:par>
                              <p:par>
                                <p:cTn id="10" presetID="10" presetClass="entr" presetSubtype="0" fill="hold" grpId="0" nodeType="withEffect">
                                  <p:stCondLst>
                                    <p:cond delay="20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350"/>
                                        <p:tgtEl>
                                          <p:spTgt spid="13"/>
                                        </p:tgtEl>
                                      </p:cBhvr>
                                    </p:animEffect>
                                  </p:childTnLst>
                                </p:cTn>
                              </p:par>
                              <p:par>
                                <p:cTn id="13" presetID="42" presetClass="path" presetSubtype="0" decel="100000" fill="hold" grpId="1" nodeType="withEffect">
                                  <p:stCondLst>
                                    <p:cond delay="200"/>
                                  </p:stCondLst>
                                  <p:childTnLst>
                                    <p:animMotion origin="layout" path="M -1.25E-6 -7.40741E-7 L -1.25E-6 0.07315 " pathEditMode="relative" rAng="0" ptsTypes="AA">
                                      <p:cBhvr>
                                        <p:cTn id="14" dur="500" spd="-100000" fill="hold"/>
                                        <p:tgtEl>
                                          <p:spTgt spid="13"/>
                                        </p:tgtEl>
                                        <p:attrNameLst>
                                          <p:attrName>ppt_x</p:attrName>
                                          <p:attrName>ppt_y</p:attrName>
                                        </p:attrNameLst>
                                      </p:cBhvr>
                                      <p:rCtr x="0" y="3657"/>
                                    </p:animMotion>
                                  </p:childTnLst>
                                </p:cTn>
                              </p:par>
                              <p:par>
                                <p:cTn id="15" presetID="10" presetClass="entr" presetSubtype="0" fill="hold" nodeType="withEffect">
                                  <p:stCondLst>
                                    <p:cond delay="10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350"/>
                                        <p:tgtEl>
                                          <p:spTgt spid="2"/>
                                        </p:tgtEl>
                                      </p:cBhvr>
                                    </p:animEffect>
                                  </p:childTnLst>
                                </p:cTn>
                              </p:par>
                              <p:par>
                                <p:cTn id="18" presetID="63" presetClass="path" presetSubtype="0" decel="100000" fill="hold" nodeType="withEffect">
                                  <p:stCondLst>
                                    <p:cond delay="100"/>
                                  </p:stCondLst>
                                  <p:childTnLst>
                                    <p:animMotion origin="layout" path="M -4.58333E-6 3.7037E-6 L -0.00052 0.07106 " pathEditMode="relative" rAng="0" ptsTypes="AA">
                                      <p:cBhvr>
                                        <p:cTn id="19" dur="500" spd="-100000" fill="hold"/>
                                        <p:tgtEl>
                                          <p:spTgt spid="2"/>
                                        </p:tgtEl>
                                        <p:attrNameLst>
                                          <p:attrName>ppt_x</p:attrName>
                                          <p:attrName>ppt_y</p:attrName>
                                        </p:attrNameLst>
                                      </p:cBhvr>
                                      <p:rCtr x="-26" y="3542"/>
                                    </p:animMotion>
                                  </p:childTnLst>
                                </p:cTn>
                              </p:par>
                              <p:par>
                                <p:cTn id="20" presetID="10" presetClass="entr" presetSubtype="0" fill="hold" nodeType="withEffect">
                                  <p:stCondLst>
                                    <p:cond delay="10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350"/>
                                        <p:tgtEl>
                                          <p:spTgt spid="21"/>
                                        </p:tgtEl>
                                      </p:cBhvr>
                                    </p:animEffect>
                                  </p:childTnLst>
                                </p:cTn>
                              </p:par>
                              <p:par>
                                <p:cTn id="23" presetID="63" presetClass="path" presetSubtype="0" decel="100000" fill="hold" nodeType="withEffect">
                                  <p:stCondLst>
                                    <p:cond delay="100"/>
                                  </p:stCondLst>
                                  <p:childTnLst>
                                    <p:animMotion origin="layout" path="M 3.54167E-6 2.59259E-6 L -0.00052 0.07106 " pathEditMode="relative" rAng="0" ptsTypes="AA">
                                      <p:cBhvr>
                                        <p:cTn id="24" dur="500" spd="-100000" fill="hold"/>
                                        <p:tgtEl>
                                          <p:spTgt spid="21"/>
                                        </p:tgtEl>
                                        <p:attrNameLst>
                                          <p:attrName>ppt_x</p:attrName>
                                          <p:attrName>ppt_y</p:attrName>
                                        </p:attrNameLst>
                                      </p:cBhvr>
                                      <p:rCtr x="-26" y="3542"/>
                                    </p:animMotion>
                                  </p:childTnLst>
                                </p:cTn>
                              </p:par>
                              <p:par>
                                <p:cTn id="25" presetID="10" presetClass="entr" presetSubtype="0" fill="hold" nodeType="withEffect">
                                  <p:stCondLst>
                                    <p:cond delay="20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350"/>
                                        <p:tgtEl>
                                          <p:spTgt spid="3"/>
                                        </p:tgtEl>
                                      </p:cBhvr>
                                    </p:animEffect>
                                  </p:childTnLst>
                                </p:cTn>
                              </p:par>
                              <p:par>
                                <p:cTn id="28" presetID="63" presetClass="path" presetSubtype="0" decel="100000" fill="hold" nodeType="withEffect">
                                  <p:stCondLst>
                                    <p:cond delay="200"/>
                                  </p:stCondLst>
                                  <p:childTnLst>
                                    <p:animMotion origin="layout" path="M 3.54167E-6 -4.44444E-6 L -0.00052 0.07107 " pathEditMode="relative" rAng="0" ptsTypes="AA">
                                      <p:cBhvr>
                                        <p:cTn id="29" dur="500" spd="-100000" fill="hold"/>
                                        <p:tgtEl>
                                          <p:spTgt spid="3"/>
                                        </p:tgtEl>
                                        <p:attrNameLst>
                                          <p:attrName>ppt_x</p:attrName>
                                          <p:attrName>ppt_y</p:attrName>
                                        </p:attrNameLst>
                                      </p:cBhvr>
                                      <p:rCtr x="-26" y="3542"/>
                                    </p:animMotion>
                                  </p:childTnLst>
                                </p:cTn>
                              </p:par>
                              <p:par>
                                <p:cTn id="30" presetID="10" presetClass="entr" presetSubtype="0" fill="hold" nodeType="withEffect">
                                  <p:stCondLst>
                                    <p:cond delay="200"/>
                                  </p:stCondLst>
                                  <p:childTnLst>
                                    <p:set>
                                      <p:cBhvr>
                                        <p:cTn id="31" dur="1" fill="hold">
                                          <p:stCondLst>
                                            <p:cond delay="0"/>
                                          </p:stCondLst>
                                        </p:cTn>
                                        <p:tgtEl>
                                          <p:spTgt spid="23"/>
                                        </p:tgtEl>
                                        <p:attrNameLst>
                                          <p:attrName>style.visibility</p:attrName>
                                        </p:attrNameLst>
                                      </p:cBhvr>
                                      <p:to>
                                        <p:strVal val="visible"/>
                                      </p:to>
                                    </p:set>
                                    <p:animEffect transition="in" filter="fade">
                                      <p:cBhvr>
                                        <p:cTn id="32" dur="350"/>
                                        <p:tgtEl>
                                          <p:spTgt spid="23"/>
                                        </p:tgtEl>
                                      </p:cBhvr>
                                    </p:animEffect>
                                  </p:childTnLst>
                                </p:cTn>
                              </p:par>
                              <p:par>
                                <p:cTn id="33" presetID="63" presetClass="path" presetSubtype="0" decel="100000" fill="hold" nodeType="withEffect">
                                  <p:stCondLst>
                                    <p:cond delay="200"/>
                                  </p:stCondLst>
                                  <p:childTnLst>
                                    <p:animMotion origin="layout" path="M -3.75E-6 2.59259E-6 L -0.00052 0.07106 " pathEditMode="relative" rAng="0" ptsTypes="AA">
                                      <p:cBhvr>
                                        <p:cTn id="34" dur="500" spd="-100000" fill="hold"/>
                                        <p:tgtEl>
                                          <p:spTgt spid="23"/>
                                        </p:tgtEl>
                                        <p:attrNameLst>
                                          <p:attrName>ppt_x</p:attrName>
                                          <p:attrName>ppt_y</p:attrName>
                                        </p:attrNameLst>
                                      </p:cBhvr>
                                      <p:rCtr x="-26" y="3542"/>
                                    </p:animMotion>
                                  </p:childTnLst>
                                </p:cTn>
                              </p:par>
                              <p:par>
                                <p:cTn id="35" presetID="10" presetClass="entr" presetSubtype="0" fill="hold" nodeType="withEffect">
                                  <p:stCondLst>
                                    <p:cond delay="300"/>
                                  </p:stCondLst>
                                  <p:childTnLst>
                                    <p:set>
                                      <p:cBhvr>
                                        <p:cTn id="36" dur="1" fill="hold">
                                          <p:stCondLst>
                                            <p:cond delay="0"/>
                                          </p:stCondLst>
                                        </p:cTn>
                                        <p:tgtEl>
                                          <p:spTgt spid="4"/>
                                        </p:tgtEl>
                                        <p:attrNameLst>
                                          <p:attrName>style.visibility</p:attrName>
                                        </p:attrNameLst>
                                      </p:cBhvr>
                                      <p:to>
                                        <p:strVal val="visible"/>
                                      </p:to>
                                    </p:set>
                                    <p:animEffect transition="in" filter="fade">
                                      <p:cBhvr>
                                        <p:cTn id="37" dur="350"/>
                                        <p:tgtEl>
                                          <p:spTgt spid="4"/>
                                        </p:tgtEl>
                                      </p:cBhvr>
                                    </p:animEffect>
                                  </p:childTnLst>
                                </p:cTn>
                              </p:par>
                              <p:par>
                                <p:cTn id="38" presetID="63" presetClass="path" presetSubtype="0" decel="100000" fill="hold" nodeType="withEffect">
                                  <p:stCondLst>
                                    <p:cond delay="300"/>
                                  </p:stCondLst>
                                  <p:childTnLst>
                                    <p:animMotion origin="layout" path="M 3.33333E-6 3.7037E-6 L -0.00052 0.07106 " pathEditMode="relative" rAng="0" ptsTypes="AA">
                                      <p:cBhvr>
                                        <p:cTn id="39" dur="500" spd="-100000" fill="hold"/>
                                        <p:tgtEl>
                                          <p:spTgt spid="4"/>
                                        </p:tgtEl>
                                        <p:attrNameLst>
                                          <p:attrName>ppt_x</p:attrName>
                                          <p:attrName>ppt_y</p:attrName>
                                        </p:attrNameLst>
                                      </p:cBhvr>
                                      <p:rCtr x="-26" y="3542"/>
                                    </p:animMotion>
                                  </p:childTnLst>
                                </p:cTn>
                              </p:par>
                              <p:par>
                                <p:cTn id="40" presetID="10" presetClass="entr" presetSubtype="0" fill="hold" nodeType="withEffect">
                                  <p:stCondLst>
                                    <p:cond delay="300"/>
                                  </p:stCondLst>
                                  <p:childTnLst>
                                    <p:set>
                                      <p:cBhvr>
                                        <p:cTn id="41" dur="1" fill="hold">
                                          <p:stCondLst>
                                            <p:cond delay="0"/>
                                          </p:stCondLst>
                                        </p:cTn>
                                        <p:tgtEl>
                                          <p:spTgt spid="25"/>
                                        </p:tgtEl>
                                        <p:attrNameLst>
                                          <p:attrName>style.visibility</p:attrName>
                                        </p:attrNameLst>
                                      </p:cBhvr>
                                      <p:to>
                                        <p:strVal val="visible"/>
                                      </p:to>
                                    </p:set>
                                    <p:animEffect transition="in" filter="fade">
                                      <p:cBhvr>
                                        <p:cTn id="42" dur="350"/>
                                        <p:tgtEl>
                                          <p:spTgt spid="25"/>
                                        </p:tgtEl>
                                      </p:cBhvr>
                                    </p:animEffect>
                                  </p:childTnLst>
                                </p:cTn>
                              </p:par>
                              <p:par>
                                <p:cTn id="43" presetID="63" presetClass="path" presetSubtype="0" decel="100000" fill="hold" nodeType="withEffect">
                                  <p:stCondLst>
                                    <p:cond delay="300"/>
                                  </p:stCondLst>
                                  <p:childTnLst>
                                    <p:animMotion origin="layout" path="M -4.16667E-6 2.59259E-6 L -0.00052 0.07106 " pathEditMode="relative" rAng="0" ptsTypes="AA">
                                      <p:cBhvr>
                                        <p:cTn id="44" dur="500" spd="-100000" fill="hold"/>
                                        <p:tgtEl>
                                          <p:spTgt spid="25"/>
                                        </p:tgtEl>
                                        <p:attrNameLst>
                                          <p:attrName>ppt_x</p:attrName>
                                          <p:attrName>ppt_y</p:attrName>
                                        </p:attrNameLst>
                                      </p:cBhvr>
                                      <p:rCtr x="-26" y="3542"/>
                                    </p:animMotion>
                                  </p:childTnLst>
                                </p:cTn>
                              </p:par>
                              <p:par>
                                <p:cTn id="45" presetID="10" presetClass="entr" presetSubtype="0" fill="hold" grpId="0" nodeType="withEffect">
                                  <p:stCondLst>
                                    <p:cond delay="300"/>
                                  </p:stCondLst>
                                  <p:childTnLst>
                                    <p:set>
                                      <p:cBhvr>
                                        <p:cTn id="46" dur="1" fill="hold">
                                          <p:stCondLst>
                                            <p:cond delay="0"/>
                                          </p:stCondLst>
                                        </p:cTn>
                                        <p:tgtEl>
                                          <p:spTgt spid="14"/>
                                        </p:tgtEl>
                                        <p:attrNameLst>
                                          <p:attrName>style.visibility</p:attrName>
                                        </p:attrNameLst>
                                      </p:cBhvr>
                                      <p:to>
                                        <p:strVal val="visible"/>
                                      </p:to>
                                    </p:set>
                                    <p:animEffect transition="in" filter="fade">
                                      <p:cBhvr>
                                        <p:cTn id="47" dur="350"/>
                                        <p:tgtEl>
                                          <p:spTgt spid="14"/>
                                        </p:tgtEl>
                                      </p:cBhvr>
                                    </p:animEffect>
                                  </p:childTnLst>
                                </p:cTn>
                              </p:par>
                              <p:par>
                                <p:cTn id="48" presetID="42" presetClass="path" presetSubtype="0" decel="100000" fill="hold" grpId="1" nodeType="withEffect">
                                  <p:stCondLst>
                                    <p:cond delay="300"/>
                                  </p:stCondLst>
                                  <p:childTnLst>
                                    <p:animMotion origin="layout" path="M -1.04167E-6 0 L -1.04167E-6 0.07315 " pathEditMode="relative" rAng="0" ptsTypes="AA">
                                      <p:cBhvr>
                                        <p:cTn id="49" dur="500" spd="-100000" fill="hold"/>
                                        <p:tgtEl>
                                          <p:spTgt spid="14"/>
                                        </p:tgtEl>
                                        <p:attrNameLst>
                                          <p:attrName>ppt_x</p:attrName>
                                          <p:attrName>ppt_y</p:attrName>
                                        </p:attrNameLst>
                                      </p:cBhvr>
                                      <p:rCtr x="0" y="365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3" grpId="1"/>
      <p:bldP spid="16" grpId="0"/>
      <p:bldP spid="16" grpId="1"/>
      <p:bldP spid="14" grpId="0"/>
      <p:bldP spid="14" grpId="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9FDEF2B-F09F-40CB-B283-0778F51B86AA}"/>
              </a:ext>
            </a:extLst>
          </p:cNvPr>
          <p:cNvSpPr>
            <a:spLocks noGrp="1"/>
          </p:cNvSpPr>
          <p:nvPr>
            <p:ph type="title"/>
          </p:nvPr>
        </p:nvSpPr>
        <p:spPr/>
        <p:txBody>
          <a:bodyPr/>
          <a:lstStyle/>
          <a:p>
            <a:pPr algn="ctr"/>
            <a:r>
              <a:rPr lang="en-US" dirty="0"/>
              <a:t>Azure Data + AI</a:t>
            </a:r>
          </a:p>
        </p:txBody>
      </p:sp>
      <p:sp>
        <p:nvSpPr>
          <p:cNvPr id="34" name="Title 2">
            <a:extLst>
              <a:ext uri="{FF2B5EF4-FFF2-40B4-BE49-F238E27FC236}">
                <a16:creationId xmlns:a16="http://schemas.microsoft.com/office/drawing/2014/main" id="{B431DC9F-347C-4BDF-82D9-2D3224971797}"/>
              </a:ext>
            </a:extLst>
          </p:cNvPr>
          <p:cNvSpPr txBox="1">
            <a:spLocks/>
          </p:cNvSpPr>
          <p:nvPr/>
        </p:nvSpPr>
        <p:spPr>
          <a:xfrm>
            <a:off x="3583900" y="1828845"/>
            <a:ext cx="1262258" cy="369332"/>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50" normalizeH="0" baseline="0" noProof="0" dirty="0">
                <a:ln w="3175">
                  <a:noFill/>
                </a:ln>
                <a:solidFill>
                  <a:srgbClr val="0070C0"/>
                </a:solidFill>
                <a:effectLst/>
                <a:uLnTx/>
                <a:uFillTx/>
                <a:latin typeface="Segoe UI Light" panose="020B0502040204020203" pitchFamily="34" charset="0"/>
                <a:ea typeface="+mn-ea"/>
                <a:cs typeface="Segoe UI Light" panose="020B0502040204020203" pitchFamily="34" charset="0"/>
              </a:rPr>
              <a:t>Data</a:t>
            </a:r>
          </a:p>
        </p:txBody>
      </p:sp>
      <p:sp>
        <p:nvSpPr>
          <p:cNvPr id="35" name="Title 2">
            <a:extLst>
              <a:ext uri="{FF2B5EF4-FFF2-40B4-BE49-F238E27FC236}">
                <a16:creationId xmlns:a16="http://schemas.microsoft.com/office/drawing/2014/main" id="{47BE8BD5-0003-4B8C-BC1E-5FA062A3BF8E}"/>
              </a:ext>
            </a:extLst>
          </p:cNvPr>
          <p:cNvSpPr txBox="1">
            <a:spLocks/>
          </p:cNvSpPr>
          <p:nvPr/>
        </p:nvSpPr>
        <p:spPr>
          <a:xfrm>
            <a:off x="7292114" y="1828845"/>
            <a:ext cx="1262258" cy="369332"/>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50" normalizeH="0" baseline="0" noProof="0" dirty="0">
                <a:ln w="3175">
                  <a:noFill/>
                </a:ln>
                <a:solidFill>
                  <a:srgbClr val="0070C0"/>
                </a:solidFill>
                <a:effectLst/>
                <a:uLnTx/>
                <a:uFillTx/>
                <a:latin typeface="Segoe UI Light" panose="020B0502040204020203" pitchFamily="34" charset="0"/>
                <a:ea typeface="+mn-ea"/>
                <a:cs typeface="Segoe UI Light" panose="020B0502040204020203" pitchFamily="34" charset="0"/>
              </a:rPr>
              <a:t>AI</a:t>
            </a:r>
          </a:p>
        </p:txBody>
      </p:sp>
      <p:cxnSp>
        <p:nvCxnSpPr>
          <p:cNvPr id="131" name="Straight Connector 130">
            <a:extLst>
              <a:ext uri="{FF2B5EF4-FFF2-40B4-BE49-F238E27FC236}">
                <a16:creationId xmlns:a16="http://schemas.microsoft.com/office/drawing/2014/main" id="{2B88C1E3-F0F0-4C4A-B4B3-043C0DA59577}"/>
              </a:ext>
            </a:extLst>
          </p:cNvPr>
          <p:cNvCxnSpPr>
            <a:cxnSpLocks/>
          </p:cNvCxnSpPr>
          <p:nvPr/>
        </p:nvCxnSpPr>
        <p:spPr>
          <a:xfrm>
            <a:off x="3021044" y="2248221"/>
            <a:ext cx="2387971" cy="0"/>
          </a:xfrm>
          <a:prstGeom prst="line">
            <a:avLst/>
          </a:prstGeom>
          <a:ln>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EBB6857C-6137-4DA8-A5A4-7F6A6C269083}"/>
              </a:ext>
            </a:extLst>
          </p:cNvPr>
          <p:cNvCxnSpPr>
            <a:cxnSpLocks/>
          </p:cNvCxnSpPr>
          <p:nvPr/>
        </p:nvCxnSpPr>
        <p:spPr>
          <a:xfrm>
            <a:off x="6790247" y="2248221"/>
            <a:ext cx="2387971" cy="0"/>
          </a:xfrm>
          <a:prstGeom prst="line">
            <a:avLst/>
          </a:prstGeom>
          <a:ln>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 name="Plus Sign 6">
            <a:extLst>
              <a:ext uri="{FF2B5EF4-FFF2-40B4-BE49-F238E27FC236}">
                <a16:creationId xmlns:a16="http://schemas.microsoft.com/office/drawing/2014/main" id="{3BD16273-64C6-4750-B3D5-D8F3B2CDD9B1}"/>
              </a:ext>
            </a:extLst>
          </p:cNvPr>
          <p:cNvSpPr/>
          <p:nvPr/>
        </p:nvSpPr>
        <p:spPr bwMode="auto">
          <a:xfrm>
            <a:off x="5901295" y="1832152"/>
            <a:ext cx="389410" cy="366025"/>
          </a:xfrm>
          <a:prstGeom prst="mathPlus">
            <a:avLst>
              <a:gd name="adj1" fmla="val 10171"/>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1" name="Group 10">
            <a:extLst>
              <a:ext uri="{FF2B5EF4-FFF2-40B4-BE49-F238E27FC236}">
                <a16:creationId xmlns:a16="http://schemas.microsoft.com/office/drawing/2014/main" id="{493D0CC7-1C47-4B04-B5A3-BBCF5B6A10D5}"/>
              </a:ext>
            </a:extLst>
          </p:cNvPr>
          <p:cNvGrpSpPr/>
          <p:nvPr/>
        </p:nvGrpSpPr>
        <p:grpSpPr>
          <a:xfrm>
            <a:off x="2684603" y="2453080"/>
            <a:ext cx="3060853" cy="3467745"/>
            <a:chOff x="2684603" y="2648390"/>
            <a:chExt cx="3060853" cy="3467745"/>
          </a:xfrm>
        </p:grpSpPr>
        <p:sp>
          <p:nvSpPr>
            <p:cNvPr id="4" name="Rectangle 3">
              <a:extLst>
                <a:ext uri="{FF2B5EF4-FFF2-40B4-BE49-F238E27FC236}">
                  <a16:creationId xmlns:a16="http://schemas.microsoft.com/office/drawing/2014/main" id="{E0EDB587-63FF-4B0A-B339-5B113DEBEE11}"/>
                </a:ext>
              </a:extLst>
            </p:cNvPr>
            <p:cNvSpPr/>
            <p:nvPr/>
          </p:nvSpPr>
          <p:spPr>
            <a:xfrm>
              <a:off x="2684603" y="4007424"/>
              <a:ext cx="3060853" cy="30777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Semibold"/>
                  <a:ea typeface="+mn-ea"/>
                  <a:cs typeface="+mn-cs"/>
                </a:rPr>
                <a:t>Data modernization to Azure</a:t>
              </a:r>
            </a:p>
          </p:txBody>
        </p:sp>
        <p:sp>
          <p:nvSpPr>
            <p:cNvPr id="5" name="Rectangle 4">
              <a:extLst>
                <a:ext uri="{FF2B5EF4-FFF2-40B4-BE49-F238E27FC236}">
                  <a16:creationId xmlns:a16="http://schemas.microsoft.com/office/drawing/2014/main" id="{20A8BF2A-3D9F-42C3-B2DD-9751F568F8DA}"/>
                </a:ext>
              </a:extLst>
            </p:cNvPr>
            <p:cNvSpPr/>
            <p:nvPr/>
          </p:nvSpPr>
          <p:spPr>
            <a:xfrm>
              <a:off x="2755421" y="4907891"/>
              <a:ext cx="2919217" cy="30777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Semibold"/>
                  <a:ea typeface="+mn-ea"/>
                  <a:cs typeface="+mn-cs"/>
                </a:rPr>
                <a:t>Globally distributed data</a:t>
              </a:r>
            </a:p>
          </p:txBody>
        </p:sp>
        <p:sp>
          <p:nvSpPr>
            <p:cNvPr id="6" name="Rectangle 5">
              <a:extLst>
                <a:ext uri="{FF2B5EF4-FFF2-40B4-BE49-F238E27FC236}">
                  <a16:creationId xmlns:a16="http://schemas.microsoft.com/office/drawing/2014/main" id="{DAA1D9EF-7D24-473D-A8F2-5346BD3498DA}"/>
                </a:ext>
              </a:extLst>
            </p:cNvPr>
            <p:cNvSpPr/>
            <p:nvPr/>
          </p:nvSpPr>
          <p:spPr>
            <a:xfrm>
              <a:off x="3260861" y="5808358"/>
              <a:ext cx="1908344" cy="30777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Semibold"/>
                  <a:ea typeface="+mn-ea"/>
                  <a:cs typeface="+mn-cs"/>
                </a:rPr>
                <a:t>Cloud Scale Analytics</a:t>
              </a:r>
            </a:p>
          </p:txBody>
        </p:sp>
        <p:grpSp>
          <p:nvGrpSpPr>
            <p:cNvPr id="21" name="Group 20">
              <a:extLst>
                <a:ext uri="{FF2B5EF4-FFF2-40B4-BE49-F238E27FC236}">
                  <a16:creationId xmlns:a16="http://schemas.microsoft.com/office/drawing/2014/main" id="{953D5081-C93C-45B1-BDD4-AA4158B1259D}"/>
                </a:ext>
              </a:extLst>
            </p:cNvPr>
            <p:cNvGrpSpPr/>
            <p:nvPr/>
          </p:nvGrpSpPr>
          <p:grpSpPr>
            <a:xfrm>
              <a:off x="4001036" y="3547045"/>
              <a:ext cx="457200" cy="457200"/>
              <a:chOff x="3525485" y="2975730"/>
              <a:chExt cx="769256" cy="769256"/>
            </a:xfrm>
          </p:grpSpPr>
          <p:sp>
            <p:nvSpPr>
              <p:cNvPr id="22" name="Oval 21">
                <a:extLst>
                  <a:ext uri="{FF2B5EF4-FFF2-40B4-BE49-F238E27FC236}">
                    <a16:creationId xmlns:a16="http://schemas.microsoft.com/office/drawing/2014/main" id="{CAE5DD11-0BD0-4EE4-8C62-4087FED3BB04}"/>
                  </a:ext>
                </a:extLst>
              </p:cNvPr>
              <p:cNvSpPr/>
              <p:nvPr/>
            </p:nvSpPr>
            <p:spPr bwMode="auto">
              <a:xfrm>
                <a:off x="3525485" y="2975730"/>
                <a:ext cx="769256" cy="769256"/>
              </a:xfrm>
              <a:prstGeom prst="ellipse">
                <a:avLst/>
              </a:prstGeom>
              <a:solidFill>
                <a:srgbClr val="0078D4"/>
              </a:solidFill>
              <a:ln w="10795" cap="flat" cmpd="sng" algn="ctr">
                <a:noFill/>
                <a:prstDash val="solid"/>
              </a:ln>
              <a:effectLst/>
              <a:extLst>
                <a:ext uri="{91240B29-F687-4F45-9708-019B960494DF}">
                  <a14:hiddenLine xmlns:a14="http://schemas.microsoft.com/office/drawing/2010/main" w="9525">
                    <a:solidFill>
                      <a:srgbClr val="000000"/>
                    </a:solidFill>
                    <a:round/>
                    <a:headEnd/>
                    <a:tailEnd/>
                  </a14:hiddenLine>
                </a:ext>
              </a:ex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23" name="Group 22">
                <a:extLst>
                  <a:ext uri="{FF2B5EF4-FFF2-40B4-BE49-F238E27FC236}">
                    <a16:creationId xmlns:a16="http://schemas.microsoft.com/office/drawing/2014/main" id="{D0734956-A1B7-4D90-BAE0-93A597A4911E}"/>
                  </a:ext>
                </a:extLst>
              </p:cNvPr>
              <p:cNvGrpSpPr/>
              <p:nvPr/>
            </p:nvGrpSpPr>
            <p:grpSpPr>
              <a:xfrm>
                <a:off x="3725171" y="3169809"/>
                <a:ext cx="369885" cy="381099"/>
                <a:chOff x="4233935" y="3301269"/>
                <a:chExt cx="538232" cy="554550"/>
              </a:xfrm>
              <a:solidFill>
                <a:schemeClr val="accent1"/>
              </a:solidFill>
            </p:grpSpPr>
            <p:sp>
              <p:nvSpPr>
                <p:cNvPr id="24" name="cloud" title="Icon of a cloud">
                  <a:extLst>
                    <a:ext uri="{FF2B5EF4-FFF2-40B4-BE49-F238E27FC236}">
                      <a16:creationId xmlns:a16="http://schemas.microsoft.com/office/drawing/2014/main" id="{9D4020EE-3378-4CDA-A62C-277F07F93F9B}"/>
                    </a:ext>
                  </a:extLst>
                </p:cNvPr>
                <p:cNvSpPr>
                  <a:spLocks noChangeAspect="1"/>
                </p:cNvSpPr>
                <p:nvPr/>
              </p:nvSpPr>
              <p:spPr bwMode="auto">
                <a:xfrm>
                  <a:off x="4233935" y="3301269"/>
                  <a:ext cx="538232" cy="342904"/>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grpFill/>
                <a:ln w="12700" cap="sq">
                  <a:solidFill>
                    <a:schemeClr val="bg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5" name="server" title="Icon of a server tower">
                  <a:extLst>
                    <a:ext uri="{FF2B5EF4-FFF2-40B4-BE49-F238E27FC236}">
                      <a16:creationId xmlns:a16="http://schemas.microsoft.com/office/drawing/2014/main" id="{694DD12C-F7A0-476F-BABC-511C6BFACA8F}"/>
                    </a:ext>
                  </a:extLst>
                </p:cNvPr>
                <p:cNvSpPr>
                  <a:spLocks noChangeAspect="1" noEditPoints="1"/>
                </p:cNvSpPr>
                <p:nvPr/>
              </p:nvSpPr>
              <p:spPr bwMode="auto">
                <a:xfrm>
                  <a:off x="4399666" y="3464379"/>
                  <a:ext cx="206770" cy="391440"/>
                </a:xfrm>
                <a:custGeom>
                  <a:avLst/>
                  <a:gdLst>
                    <a:gd name="T0" fmla="*/ 131 w 131"/>
                    <a:gd name="T1" fmla="*/ 117 h 248"/>
                    <a:gd name="T2" fmla="*/ 131 w 131"/>
                    <a:gd name="T3" fmla="*/ 248 h 248"/>
                    <a:gd name="T4" fmla="*/ 0 w 131"/>
                    <a:gd name="T5" fmla="*/ 248 h 248"/>
                    <a:gd name="T6" fmla="*/ 0 w 131"/>
                    <a:gd name="T7" fmla="*/ 0 h 248"/>
                    <a:gd name="T8" fmla="*/ 131 w 131"/>
                    <a:gd name="T9" fmla="*/ 0 h 248"/>
                    <a:gd name="T10" fmla="*/ 131 w 131"/>
                    <a:gd name="T11" fmla="*/ 117 h 248"/>
                    <a:gd name="T12" fmla="*/ 28 w 131"/>
                    <a:gd name="T13" fmla="*/ 40 h 248"/>
                    <a:gd name="T14" fmla="*/ 102 w 131"/>
                    <a:gd name="T15" fmla="*/ 40 h 248"/>
                    <a:gd name="T16" fmla="*/ 28 w 131"/>
                    <a:gd name="T17" fmla="*/ 170 h 248"/>
                    <a:gd name="T18" fmla="*/ 102 w 131"/>
                    <a:gd name="T19" fmla="*/ 170 h 248"/>
                    <a:gd name="T20" fmla="*/ 28 w 131"/>
                    <a:gd name="T21" fmla="*/ 207 h 248"/>
                    <a:gd name="T22" fmla="*/ 102 w 131"/>
                    <a:gd name="T23" fmla="*/ 207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1" h="248">
                      <a:moveTo>
                        <a:pt x="131" y="117"/>
                      </a:moveTo>
                      <a:lnTo>
                        <a:pt x="131" y="248"/>
                      </a:lnTo>
                      <a:lnTo>
                        <a:pt x="0" y="248"/>
                      </a:lnTo>
                      <a:lnTo>
                        <a:pt x="0" y="0"/>
                      </a:lnTo>
                      <a:lnTo>
                        <a:pt x="131" y="0"/>
                      </a:lnTo>
                      <a:lnTo>
                        <a:pt x="131" y="117"/>
                      </a:lnTo>
                      <a:moveTo>
                        <a:pt x="28" y="40"/>
                      </a:moveTo>
                      <a:lnTo>
                        <a:pt x="102" y="40"/>
                      </a:lnTo>
                      <a:moveTo>
                        <a:pt x="28" y="170"/>
                      </a:moveTo>
                      <a:lnTo>
                        <a:pt x="102" y="170"/>
                      </a:lnTo>
                      <a:moveTo>
                        <a:pt x="28" y="207"/>
                      </a:moveTo>
                      <a:lnTo>
                        <a:pt x="102" y="207"/>
                      </a:lnTo>
                    </a:path>
                  </a:pathLst>
                </a:custGeom>
                <a:grpFill/>
                <a:ln w="12700" cap="sq">
                  <a:solidFill>
                    <a:schemeClr val="bg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sp>
          <p:nvSpPr>
            <p:cNvPr id="27" name="Rectangle 26">
              <a:extLst>
                <a:ext uri="{FF2B5EF4-FFF2-40B4-BE49-F238E27FC236}">
                  <a16:creationId xmlns:a16="http://schemas.microsoft.com/office/drawing/2014/main" id="{BB3AF6B2-32B1-42C8-A6CF-811B6D01A2F9}"/>
                </a:ext>
              </a:extLst>
            </p:cNvPr>
            <p:cNvSpPr/>
            <p:nvPr/>
          </p:nvSpPr>
          <p:spPr>
            <a:xfrm>
              <a:off x="2807370" y="3106957"/>
              <a:ext cx="2867267" cy="307777"/>
            </a:xfrm>
            <a:prstGeom prst="rect">
              <a:avLst/>
            </a:prstGeom>
          </p:spPr>
          <p:txBody>
            <a:bodyPr wrap="square">
              <a:spAutoFit/>
            </a:bodyPr>
            <a:lstStyle/>
            <a:p>
              <a:pPr marL="0" marR="0" lvl="0" indent="0" algn="ctr" defTabSz="932114" rtl="0" eaLnBrk="1" fontAlgn="base" latinLnBrk="0" hangingPunct="1">
                <a:lnSpc>
                  <a:spcPct val="100000"/>
                </a:lnSpc>
                <a:spcBef>
                  <a:spcPct val="0"/>
                </a:spcBef>
                <a:spcAft>
                  <a:spcPts val="0"/>
                </a:spcAft>
                <a:buClrTx/>
                <a:buSzTx/>
                <a:buFontTx/>
                <a:buNone/>
                <a:tabLst/>
                <a:defRPr/>
              </a:pPr>
              <a:r>
                <a:rPr kumimoji="0" lang="en-US" sz="14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Semibold"/>
                  <a:ea typeface="+mn-ea"/>
                  <a:cs typeface="+mn-cs"/>
                </a:rPr>
                <a:t>Data Modernization on-premises</a:t>
              </a:r>
            </a:p>
          </p:txBody>
        </p:sp>
        <p:grpSp>
          <p:nvGrpSpPr>
            <p:cNvPr id="28" name="Group 27">
              <a:extLst>
                <a:ext uri="{FF2B5EF4-FFF2-40B4-BE49-F238E27FC236}">
                  <a16:creationId xmlns:a16="http://schemas.microsoft.com/office/drawing/2014/main" id="{F5B42125-5424-433C-8E12-916ABAE4897E}"/>
                </a:ext>
              </a:extLst>
            </p:cNvPr>
            <p:cNvGrpSpPr/>
            <p:nvPr/>
          </p:nvGrpSpPr>
          <p:grpSpPr>
            <a:xfrm>
              <a:off x="4001330" y="2648390"/>
              <a:ext cx="457200" cy="457200"/>
              <a:chOff x="1339597" y="2975730"/>
              <a:chExt cx="769256" cy="769256"/>
            </a:xfrm>
          </p:grpSpPr>
          <p:sp>
            <p:nvSpPr>
              <p:cNvPr id="29" name="Oval 28">
                <a:extLst>
                  <a:ext uri="{FF2B5EF4-FFF2-40B4-BE49-F238E27FC236}">
                    <a16:creationId xmlns:a16="http://schemas.microsoft.com/office/drawing/2014/main" id="{E57BC322-7400-43B7-8C27-48F7AC8AF344}"/>
                  </a:ext>
                </a:extLst>
              </p:cNvPr>
              <p:cNvSpPr/>
              <p:nvPr/>
            </p:nvSpPr>
            <p:spPr bwMode="auto">
              <a:xfrm>
                <a:off x="1339597" y="2975730"/>
                <a:ext cx="769256" cy="769256"/>
              </a:xfrm>
              <a:prstGeom prst="ellipse">
                <a:avLst/>
              </a:prstGeom>
              <a:solidFill>
                <a:srgbClr val="0078D4"/>
              </a:solidFill>
              <a:ln w="10795" cap="flat" cmpd="sng" algn="ctr">
                <a:noFill/>
                <a:prstDash val="solid"/>
              </a:ln>
              <a:effectLst/>
              <a:extLst>
                <a:ext uri="{91240B29-F687-4F45-9708-019B960494DF}">
                  <a14:hiddenLine xmlns:a14="http://schemas.microsoft.com/office/drawing/2010/main" w="9525">
                    <a:solidFill>
                      <a:srgbClr val="000000"/>
                    </a:solidFill>
                    <a:round/>
                    <a:headEnd/>
                    <a:tailEnd/>
                  </a14:hiddenLine>
                </a:ext>
              </a:ex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30" name="building_8">
                <a:extLst>
                  <a:ext uri="{FF2B5EF4-FFF2-40B4-BE49-F238E27FC236}">
                    <a16:creationId xmlns:a16="http://schemas.microsoft.com/office/drawing/2014/main" id="{1B3CE4AD-310E-4757-BFE6-55D2E60AE1A4}"/>
                  </a:ext>
                </a:extLst>
              </p:cNvPr>
              <p:cNvSpPr>
                <a:spLocks noChangeAspect="1" noEditPoints="1"/>
              </p:cNvSpPr>
              <p:nvPr/>
            </p:nvSpPr>
            <p:spPr bwMode="auto">
              <a:xfrm>
                <a:off x="1580367" y="3204117"/>
                <a:ext cx="287717" cy="312482"/>
              </a:xfrm>
              <a:custGeom>
                <a:avLst/>
                <a:gdLst>
                  <a:gd name="T0" fmla="*/ 299 w 395"/>
                  <a:gd name="T1" fmla="*/ 151 h 429"/>
                  <a:gd name="T2" fmla="*/ 299 w 395"/>
                  <a:gd name="T3" fmla="*/ 429 h 429"/>
                  <a:gd name="T4" fmla="*/ 242 w 395"/>
                  <a:gd name="T5" fmla="*/ 429 h 429"/>
                  <a:gd name="T6" fmla="*/ 242 w 395"/>
                  <a:gd name="T7" fmla="*/ 333 h 429"/>
                  <a:gd name="T8" fmla="*/ 181 w 395"/>
                  <a:gd name="T9" fmla="*/ 333 h 429"/>
                  <a:gd name="T10" fmla="*/ 181 w 395"/>
                  <a:gd name="T11" fmla="*/ 429 h 429"/>
                  <a:gd name="T12" fmla="*/ 121 w 395"/>
                  <a:gd name="T13" fmla="*/ 429 h 429"/>
                  <a:gd name="T14" fmla="*/ 121 w 395"/>
                  <a:gd name="T15" fmla="*/ 151 h 429"/>
                  <a:gd name="T16" fmla="*/ 211 w 395"/>
                  <a:gd name="T17" fmla="*/ 151 h 429"/>
                  <a:gd name="T18" fmla="*/ 299 w 395"/>
                  <a:gd name="T19" fmla="*/ 151 h 429"/>
                  <a:gd name="T20" fmla="*/ 211 w 395"/>
                  <a:gd name="T21" fmla="*/ 151 h 429"/>
                  <a:gd name="T22" fmla="*/ 211 w 395"/>
                  <a:gd name="T23" fmla="*/ 92 h 429"/>
                  <a:gd name="T24" fmla="*/ 0 w 395"/>
                  <a:gd name="T25" fmla="*/ 92 h 429"/>
                  <a:gd name="T26" fmla="*/ 0 w 395"/>
                  <a:gd name="T27" fmla="*/ 429 h 429"/>
                  <a:gd name="T28" fmla="*/ 395 w 395"/>
                  <a:gd name="T29" fmla="*/ 429 h 429"/>
                  <a:gd name="T30" fmla="*/ 395 w 395"/>
                  <a:gd name="T31" fmla="*/ 123 h 429"/>
                  <a:gd name="T32" fmla="*/ 268 w 395"/>
                  <a:gd name="T33" fmla="*/ 0 h 429"/>
                  <a:gd name="T34" fmla="*/ 268 w 395"/>
                  <a:gd name="T35" fmla="*/ 151 h 429"/>
                  <a:gd name="T36" fmla="*/ 62 w 395"/>
                  <a:gd name="T37" fmla="*/ 151 h 429"/>
                  <a:gd name="T38" fmla="*/ 56 w 395"/>
                  <a:gd name="T39" fmla="*/ 151 h 429"/>
                  <a:gd name="T40" fmla="*/ 56 w 395"/>
                  <a:gd name="T41" fmla="*/ 155 h 429"/>
                  <a:gd name="T42" fmla="*/ 62 w 395"/>
                  <a:gd name="T43" fmla="*/ 155 h 429"/>
                  <a:gd name="T44" fmla="*/ 62 w 395"/>
                  <a:gd name="T45" fmla="*/ 151 h 429"/>
                  <a:gd name="T46" fmla="*/ 62 w 395"/>
                  <a:gd name="T47" fmla="*/ 211 h 429"/>
                  <a:gd name="T48" fmla="*/ 56 w 395"/>
                  <a:gd name="T49" fmla="*/ 211 h 429"/>
                  <a:gd name="T50" fmla="*/ 56 w 395"/>
                  <a:gd name="T51" fmla="*/ 217 h 429"/>
                  <a:gd name="T52" fmla="*/ 62 w 395"/>
                  <a:gd name="T53" fmla="*/ 217 h 429"/>
                  <a:gd name="T54" fmla="*/ 62 w 395"/>
                  <a:gd name="T55" fmla="*/ 211 h 429"/>
                  <a:gd name="T56" fmla="*/ 62 w 395"/>
                  <a:gd name="T57" fmla="*/ 271 h 429"/>
                  <a:gd name="T58" fmla="*/ 56 w 395"/>
                  <a:gd name="T59" fmla="*/ 271 h 429"/>
                  <a:gd name="T60" fmla="*/ 56 w 395"/>
                  <a:gd name="T61" fmla="*/ 277 h 429"/>
                  <a:gd name="T62" fmla="*/ 62 w 395"/>
                  <a:gd name="T63" fmla="*/ 277 h 429"/>
                  <a:gd name="T64" fmla="*/ 62 w 395"/>
                  <a:gd name="T65" fmla="*/ 271 h 429"/>
                  <a:gd name="T66" fmla="*/ 62 w 395"/>
                  <a:gd name="T67" fmla="*/ 332 h 429"/>
                  <a:gd name="T68" fmla="*/ 56 w 395"/>
                  <a:gd name="T69" fmla="*/ 332 h 429"/>
                  <a:gd name="T70" fmla="*/ 56 w 395"/>
                  <a:gd name="T71" fmla="*/ 337 h 429"/>
                  <a:gd name="T72" fmla="*/ 62 w 395"/>
                  <a:gd name="T73" fmla="*/ 337 h 429"/>
                  <a:gd name="T74" fmla="*/ 62 w 395"/>
                  <a:gd name="T75" fmla="*/ 332 h 429"/>
                  <a:gd name="T76" fmla="*/ 62 w 395"/>
                  <a:gd name="T77" fmla="*/ 392 h 429"/>
                  <a:gd name="T78" fmla="*/ 56 w 395"/>
                  <a:gd name="T79" fmla="*/ 392 h 429"/>
                  <a:gd name="T80" fmla="*/ 56 w 395"/>
                  <a:gd name="T81" fmla="*/ 397 h 429"/>
                  <a:gd name="T82" fmla="*/ 62 w 395"/>
                  <a:gd name="T83" fmla="*/ 397 h 429"/>
                  <a:gd name="T84" fmla="*/ 62 w 395"/>
                  <a:gd name="T85" fmla="*/ 392 h 429"/>
                  <a:gd name="T86" fmla="*/ 182 w 395"/>
                  <a:gd name="T87" fmla="*/ 211 h 429"/>
                  <a:gd name="T88" fmla="*/ 177 w 395"/>
                  <a:gd name="T89" fmla="*/ 211 h 429"/>
                  <a:gd name="T90" fmla="*/ 177 w 395"/>
                  <a:gd name="T91" fmla="*/ 217 h 429"/>
                  <a:gd name="T92" fmla="*/ 182 w 395"/>
                  <a:gd name="T93" fmla="*/ 217 h 429"/>
                  <a:gd name="T94" fmla="*/ 182 w 395"/>
                  <a:gd name="T95" fmla="*/ 211 h 429"/>
                  <a:gd name="T96" fmla="*/ 182 w 395"/>
                  <a:gd name="T97" fmla="*/ 273 h 429"/>
                  <a:gd name="T98" fmla="*/ 177 w 395"/>
                  <a:gd name="T99" fmla="*/ 273 h 429"/>
                  <a:gd name="T100" fmla="*/ 177 w 395"/>
                  <a:gd name="T101" fmla="*/ 277 h 429"/>
                  <a:gd name="T102" fmla="*/ 182 w 395"/>
                  <a:gd name="T103" fmla="*/ 277 h 429"/>
                  <a:gd name="T104" fmla="*/ 182 w 395"/>
                  <a:gd name="T105" fmla="*/ 273 h 429"/>
                  <a:gd name="T106" fmla="*/ 243 w 395"/>
                  <a:gd name="T107" fmla="*/ 211 h 429"/>
                  <a:gd name="T108" fmla="*/ 237 w 395"/>
                  <a:gd name="T109" fmla="*/ 211 h 429"/>
                  <a:gd name="T110" fmla="*/ 237 w 395"/>
                  <a:gd name="T111" fmla="*/ 217 h 429"/>
                  <a:gd name="T112" fmla="*/ 243 w 395"/>
                  <a:gd name="T113" fmla="*/ 217 h 429"/>
                  <a:gd name="T114" fmla="*/ 243 w 395"/>
                  <a:gd name="T115" fmla="*/ 211 h 429"/>
                  <a:gd name="T116" fmla="*/ 243 w 395"/>
                  <a:gd name="T117" fmla="*/ 273 h 429"/>
                  <a:gd name="T118" fmla="*/ 237 w 395"/>
                  <a:gd name="T119" fmla="*/ 273 h 429"/>
                  <a:gd name="T120" fmla="*/ 237 w 395"/>
                  <a:gd name="T121" fmla="*/ 277 h 429"/>
                  <a:gd name="T122" fmla="*/ 243 w 395"/>
                  <a:gd name="T123" fmla="*/ 277 h 429"/>
                  <a:gd name="T124" fmla="*/ 243 w 395"/>
                  <a:gd name="T125" fmla="*/ 273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95" h="429">
                    <a:moveTo>
                      <a:pt x="299" y="151"/>
                    </a:moveTo>
                    <a:lnTo>
                      <a:pt x="299" y="429"/>
                    </a:lnTo>
                    <a:lnTo>
                      <a:pt x="242" y="429"/>
                    </a:lnTo>
                    <a:lnTo>
                      <a:pt x="242" y="333"/>
                    </a:lnTo>
                    <a:lnTo>
                      <a:pt x="181" y="333"/>
                    </a:lnTo>
                    <a:lnTo>
                      <a:pt x="181" y="429"/>
                    </a:lnTo>
                    <a:lnTo>
                      <a:pt x="121" y="429"/>
                    </a:lnTo>
                    <a:lnTo>
                      <a:pt x="121" y="151"/>
                    </a:lnTo>
                    <a:lnTo>
                      <a:pt x="211" y="151"/>
                    </a:lnTo>
                    <a:lnTo>
                      <a:pt x="299" y="151"/>
                    </a:lnTo>
                    <a:moveTo>
                      <a:pt x="211" y="151"/>
                    </a:moveTo>
                    <a:lnTo>
                      <a:pt x="211" y="92"/>
                    </a:lnTo>
                    <a:lnTo>
                      <a:pt x="0" y="92"/>
                    </a:lnTo>
                    <a:lnTo>
                      <a:pt x="0" y="429"/>
                    </a:lnTo>
                    <a:moveTo>
                      <a:pt x="395" y="429"/>
                    </a:moveTo>
                    <a:lnTo>
                      <a:pt x="395" y="123"/>
                    </a:lnTo>
                    <a:lnTo>
                      <a:pt x="268" y="0"/>
                    </a:lnTo>
                    <a:lnTo>
                      <a:pt x="268" y="151"/>
                    </a:lnTo>
                    <a:moveTo>
                      <a:pt x="62" y="151"/>
                    </a:moveTo>
                    <a:lnTo>
                      <a:pt x="56" y="151"/>
                    </a:lnTo>
                    <a:lnTo>
                      <a:pt x="56" y="155"/>
                    </a:lnTo>
                    <a:lnTo>
                      <a:pt x="62" y="155"/>
                    </a:lnTo>
                    <a:lnTo>
                      <a:pt x="62" y="151"/>
                    </a:lnTo>
                    <a:moveTo>
                      <a:pt x="62" y="211"/>
                    </a:moveTo>
                    <a:lnTo>
                      <a:pt x="56" y="211"/>
                    </a:lnTo>
                    <a:lnTo>
                      <a:pt x="56" y="217"/>
                    </a:lnTo>
                    <a:lnTo>
                      <a:pt x="62" y="217"/>
                    </a:lnTo>
                    <a:lnTo>
                      <a:pt x="62" y="211"/>
                    </a:lnTo>
                    <a:moveTo>
                      <a:pt x="62" y="271"/>
                    </a:moveTo>
                    <a:lnTo>
                      <a:pt x="56" y="271"/>
                    </a:lnTo>
                    <a:lnTo>
                      <a:pt x="56" y="277"/>
                    </a:lnTo>
                    <a:lnTo>
                      <a:pt x="62" y="277"/>
                    </a:lnTo>
                    <a:lnTo>
                      <a:pt x="62" y="271"/>
                    </a:lnTo>
                    <a:moveTo>
                      <a:pt x="62" y="332"/>
                    </a:moveTo>
                    <a:lnTo>
                      <a:pt x="56" y="332"/>
                    </a:lnTo>
                    <a:lnTo>
                      <a:pt x="56" y="337"/>
                    </a:lnTo>
                    <a:lnTo>
                      <a:pt x="62" y="337"/>
                    </a:lnTo>
                    <a:lnTo>
                      <a:pt x="62" y="332"/>
                    </a:lnTo>
                    <a:moveTo>
                      <a:pt x="62" y="392"/>
                    </a:moveTo>
                    <a:lnTo>
                      <a:pt x="56" y="392"/>
                    </a:lnTo>
                    <a:lnTo>
                      <a:pt x="56" y="397"/>
                    </a:lnTo>
                    <a:lnTo>
                      <a:pt x="62" y="397"/>
                    </a:lnTo>
                    <a:lnTo>
                      <a:pt x="62" y="392"/>
                    </a:lnTo>
                    <a:moveTo>
                      <a:pt x="182" y="211"/>
                    </a:moveTo>
                    <a:lnTo>
                      <a:pt x="177" y="211"/>
                    </a:lnTo>
                    <a:lnTo>
                      <a:pt x="177" y="217"/>
                    </a:lnTo>
                    <a:lnTo>
                      <a:pt x="182" y="217"/>
                    </a:lnTo>
                    <a:lnTo>
                      <a:pt x="182" y="211"/>
                    </a:lnTo>
                    <a:moveTo>
                      <a:pt x="182" y="273"/>
                    </a:moveTo>
                    <a:lnTo>
                      <a:pt x="177" y="273"/>
                    </a:lnTo>
                    <a:lnTo>
                      <a:pt x="177" y="277"/>
                    </a:lnTo>
                    <a:lnTo>
                      <a:pt x="182" y="277"/>
                    </a:lnTo>
                    <a:lnTo>
                      <a:pt x="182" y="273"/>
                    </a:lnTo>
                    <a:moveTo>
                      <a:pt x="243" y="211"/>
                    </a:moveTo>
                    <a:lnTo>
                      <a:pt x="237" y="211"/>
                    </a:lnTo>
                    <a:lnTo>
                      <a:pt x="237" y="217"/>
                    </a:lnTo>
                    <a:lnTo>
                      <a:pt x="243" y="217"/>
                    </a:lnTo>
                    <a:lnTo>
                      <a:pt x="243" y="211"/>
                    </a:lnTo>
                    <a:moveTo>
                      <a:pt x="243" y="273"/>
                    </a:moveTo>
                    <a:lnTo>
                      <a:pt x="237" y="273"/>
                    </a:lnTo>
                    <a:lnTo>
                      <a:pt x="237" y="277"/>
                    </a:lnTo>
                    <a:lnTo>
                      <a:pt x="243" y="277"/>
                    </a:lnTo>
                    <a:lnTo>
                      <a:pt x="243" y="273"/>
                    </a:lnTo>
                  </a:path>
                </a:pathLst>
              </a:custGeom>
              <a:noFill/>
              <a:ln w="127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36" name="Group 35">
              <a:extLst>
                <a:ext uri="{FF2B5EF4-FFF2-40B4-BE49-F238E27FC236}">
                  <a16:creationId xmlns:a16="http://schemas.microsoft.com/office/drawing/2014/main" id="{53E4D676-7CA0-4FB4-9E30-FC8C26CDBF48}"/>
                </a:ext>
              </a:extLst>
            </p:cNvPr>
            <p:cNvGrpSpPr/>
            <p:nvPr/>
          </p:nvGrpSpPr>
          <p:grpSpPr>
            <a:xfrm>
              <a:off x="3989646" y="5347639"/>
              <a:ext cx="457200" cy="457200"/>
              <a:chOff x="7897261" y="2975730"/>
              <a:chExt cx="769256" cy="769256"/>
            </a:xfrm>
          </p:grpSpPr>
          <p:sp>
            <p:nvSpPr>
              <p:cNvPr id="38" name="Oval 37">
                <a:extLst>
                  <a:ext uri="{FF2B5EF4-FFF2-40B4-BE49-F238E27FC236}">
                    <a16:creationId xmlns:a16="http://schemas.microsoft.com/office/drawing/2014/main" id="{2CBB8E53-1652-4AE6-9052-C67D8FD6D47E}"/>
                  </a:ext>
                </a:extLst>
              </p:cNvPr>
              <p:cNvSpPr/>
              <p:nvPr/>
            </p:nvSpPr>
            <p:spPr bwMode="auto">
              <a:xfrm>
                <a:off x="7897261" y="2975730"/>
                <a:ext cx="769256" cy="769256"/>
              </a:xfrm>
              <a:prstGeom prst="ellipse">
                <a:avLst/>
              </a:prstGeom>
              <a:solidFill>
                <a:srgbClr val="0078D4"/>
              </a:solidFill>
              <a:ln w="10795" cap="flat" cmpd="sng" algn="ctr">
                <a:noFill/>
                <a:prstDash val="solid"/>
              </a:ln>
              <a:effectLst/>
              <a:extLst>
                <a:ext uri="{91240B29-F687-4F45-9708-019B960494DF}">
                  <a14:hiddenLine xmlns:a14="http://schemas.microsoft.com/office/drawing/2010/main" w="9525">
                    <a:solidFill>
                      <a:srgbClr val="000000"/>
                    </a:solidFill>
                    <a:round/>
                    <a:headEnd/>
                    <a:tailEnd/>
                  </a14:hiddenLine>
                </a:ext>
              </a:ex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39" name="Group 38">
                <a:extLst>
                  <a:ext uri="{FF2B5EF4-FFF2-40B4-BE49-F238E27FC236}">
                    <a16:creationId xmlns:a16="http://schemas.microsoft.com/office/drawing/2014/main" id="{40693894-4CE0-45B8-A0C7-A7BC8F0A5D12}"/>
                  </a:ext>
                </a:extLst>
              </p:cNvPr>
              <p:cNvGrpSpPr/>
              <p:nvPr/>
            </p:nvGrpSpPr>
            <p:grpSpPr>
              <a:xfrm>
                <a:off x="8075192" y="3179962"/>
                <a:ext cx="413394" cy="379841"/>
                <a:chOff x="8096947" y="3169809"/>
                <a:chExt cx="369885" cy="339863"/>
              </a:xfrm>
            </p:grpSpPr>
            <p:sp>
              <p:nvSpPr>
                <p:cNvPr id="43" name="cloud" title="Icon of a cloud">
                  <a:extLst>
                    <a:ext uri="{FF2B5EF4-FFF2-40B4-BE49-F238E27FC236}">
                      <a16:creationId xmlns:a16="http://schemas.microsoft.com/office/drawing/2014/main" id="{6FE9445D-FFE3-4CE8-A686-9DC8CB96BB31}"/>
                    </a:ext>
                  </a:extLst>
                </p:cNvPr>
                <p:cNvSpPr>
                  <a:spLocks noChangeAspect="1"/>
                </p:cNvSpPr>
                <p:nvPr/>
              </p:nvSpPr>
              <p:spPr bwMode="auto">
                <a:xfrm>
                  <a:off x="8096947" y="3169809"/>
                  <a:ext cx="369885" cy="235651"/>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chemeClr val="accent1"/>
                </a:solidFill>
                <a:ln w="12700" cap="sq">
                  <a:solidFill>
                    <a:schemeClr val="bg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4" name="Rectangle 43">
                  <a:extLst>
                    <a:ext uri="{FF2B5EF4-FFF2-40B4-BE49-F238E27FC236}">
                      <a16:creationId xmlns:a16="http://schemas.microsoft.com/office/drawing/2014/main" id="{4BF99117-8B24-4B4E-88AA-4DAF5F980C22}"/>
                    </a:ext>
                  </a:extLst>
                </p:cNvPr>
                <p:cNvSpPr/>
                <p:nvPr/>
              </p:nvSpPr>
              <p:spPr bwMode="auto">
                <a:xfrm>
                  <a:off x="8196753" y="3353338"/>
                  <a:ext cx="161928" cy="7804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 name="Move_E7C2">
                  <a:extLst>
                    <a:ext uri="{FF2B5EF4-FFF2-40B4-BE49-F238E27FC236}">
                      <a16:creationId xmlns:a16="http://schemas.microsoft.com/office/drawing/2014/main" id="{A4A64F1B-C0AE-4E25-B423-987BF0375E37}"/>
                    </a:ext>
                  </a:extLst>
                </p:cNvPr>
                <p:cNvSpPr>
                  <a:spLocks noChangeAspect="1" noEditPoints="1"/>
                </p:cNvSpPr>
                <p:nvPr/>
              </p:nvSpPr>
              <p:spPr bwMode="auto">
                <a:xfrm rot="18900000">
                  <a:off x="8171060" y="3298032"/>
                  <a:ext cx="211588" cy="211640"/>
                </a:xfrm>
                <a:custGeom>
                  <a:avLst/>
                  <a:gdLst>
                    <a:gd name="T0" fmla="*/ 736 w 3999"/>
                    <a:gd name="T1" fmla="*/ 2737 h 4000"/>
                    <a:gd name="T2" fmla="*/ 0 w 3999"/>
                    <a:gd name="T3" fmla="*/ 2001 h 4000"/>
                    <a:gd name="T4" fmla="*/ 736 w 3999"/>
                    <a:gd name="T5" fmla="*/ 1264 h 4000"/>
                    <a:gd name="T6" fmla="*/ 86 w 3999"/>
                    <a:gd name="T7" fmla="*/ 2001 h 4000"/>
                    <a:gd name="T8" fmla="*/ 1264 w 3999"/>
                    <a:gd name="T9" fmla="*/ 2001 h 4000"/>
                    <a:gd name="T10" fmla="*/ 1264 w 3999"/>
                    <a:gd name="T11" fmla="*/ 3265 h 4000"/>
                    <a:gd name="T12" fmla="*/ 2000 w 3999"/>
                    <a:gd name="T13" fmla="*/ 4000 h 4000"/>
                    <a:gd name="T14" fmla="*/ 2735 w 3999"/>
                    <a:gd name="T15" fmla="*/ 3265 h 4000"/>
                    <a:gd name="T16" fmla="*/ 2000 w 3999"/>
                    <a:gd name="T17" fmla="*/ 3915 h 4000"/>
                    <a:gd name="T18" fmla="*/ 2000 w 3999"/>
                    <a:gd name="T19" fmla="*/ 2737 h 4000"/>
                    <a:gd name="T20" fmla="*/ 3264 w 3999"/>
                    <a:gd name="T21" fmla="*/ 2737 h 4000"/>
                    <a:gd name="T22" fmla="*/ 3999 w 3999"/>
                    <a:gd name="T23" fmla="*/ 2001 h 4000"/>
                    <a:gd name="T24" fmla="*/ 3264 w 3999"/>
                    <a:gd name="T25" fmla="*/ 1264 h 4000"/>
                    <a:gd name="T26" fmla="*/ 3913 w 3999"/>
                    <a:gd name="T27" fmla="*/ 2001 h 4000"/>
                    <a:gd name="T28" fmla="*/ 2735 w 3999"/>
                    <a:gd name="T29" fmla="*/ 2001 h 4000"/>
                    <a:gd name="T30" fmla="*/ 2735 w 3999"/>
                    <a:gd name="T31" fmla="*/ 736 h 4000"/>
                    <a:gd name="T32" fmla="*/ 2000 w 3999"/>
                    <a:gd name="T33" fmla="*/ 0 h 4000"/>
                    <a:gd name="T34" fmla="*/ 1264 w 3999"/>
                    <a:gd name="T35" fmla="*/ 736 h 4000"/>
                    <a:gd name="T36" fmla="*/ 2000 w 3999"/>
                    <a:gd name="T37" fmla="*/ 86 h 4000"/>
                    <a:gd name="T38" fmla="*/ 2000 w 3999"/>
                    <a:gd name="T39" fmla="*/ 1264 h 4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99" h="4000">
                      <a:moveTo>
                        <a:pt x="736" y="2737"/>
                      </a:moveTo>
                      <a:lnTo>
                        <a:pt x="0" y="2001"/>
                      </a:lnTo>
                      <a:lnTo>
                        <a:pt x="736" y="1264"/>
                      </a:lnTo>
                      <a:moveTo>
                        <a:pt x="86" y="2001"/>
                      </a:moveTo>
                      <a:lnTo>
                        <a:pt x="1264" y="2001"/>
                      </a:lnTo>
                      <a:moveTo>
                        <a:pt x="1264" y="3265"/>
                      </a:moveTo>
                      <a:lnTo>
                        <a:pt x="2000" y="4000"/>
                      </a:lnTo>
                      <a:lnTo>
                        <a:pt x="2735" y="3265"/>
                      </a:lnTo>
                      <a:moveTo>
                        <a:pt x="2000" y="3915"/>
                      </a:moveTo>
                      <a:lnTo>
                        <a:pt x="2000" y="2737"/>
                      </a:lnTo>
                      <a:moveTo>
                        <a:pt x="3264" y="2737"/>
                      </a:moveTo>
                      <a:lnTo>
                        <a:pt x="3999" y="2001"/>
                      </a:lnTo>
                      <a:lnTo>
                        <a:pt x="3264" y="1264"/>
                      </a:lnTo>
                      <a:moveTo>
                        <a:pt x="3913" y="2001"/>
                      </a:moveTo>
                      <a:lnTo>
                        <a:pt x="2735" y="2001"/>
                      </a:lnTo>
                      <a:moveTo>
                        <a:pt x="2735" y="736"/>
                      </a:moveTo>
                      <a:lnTo>
                        <a:pt x="2000" y="0"/>
                      </a:lnTo>
                      <a:lnTo>
                        <a:pt x="1264" y="736"/>
                      </a:lnTo>
                      <a:moveTo>
                        <a:pt x="2000" y="86"/>
                      </a:moveTo>
                      <a:lnTo>
                        <a:pt x="2000" y="1264"/>
                      </a:lnTo>
                    </a:path>
                  </a:pathLst>
                </a:custGeom>
                <a:solidFill>
                  <a:srgbClr val="0078D4"/>
                </a:solidFill>
                <a:ln w="12700" cap="sq">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grpSp>
          <p:nvGrpSpPr>
            <p:cNvPr id="2" name="Group 1">
              <a:extLst>
                <a:ext uri="{FF2B5EF4-FFF2-40B4-BE49-F238E27FC236}">
                  <a16:creationId xmlns:a16="http://schemas.microsoft.com/office/drawing/2014/main" id="{D99B1426-19A2-4D16-84CD-3F097868B473}"/>
                </a:ext>
              </a:extLst>
            </p:cNvPr>
            <p:cNvGrpSpPr/>
            <p:nvPr/>
          </p:nvGrpSpPr>
          <p:grpSpPr>
            <a:xfrm>
              <a:off x="4002943" y="4449779"/>
              <a:ext cx="457200" cy="457200"/>
              <a:chOff x="4002944" y="4443128"/>
              <a:chExt cx="424171" cy="424171"/>
            </a:xfrm>
          </p:grpSpPr>
          <p:sp>
            <p:nvSpPr>
              <p:cNvPr id="48" name="Oval 47">
                <a:extLst>
                  <a:ext uri="{FF2B5EF4-FFF2-40B4-BE49-F238E27FC236}">
                    <a16:creationId xmlns:a16="http://schemas.microsoft.com/office/drawing/2014/main" id="{03146184-39AE-412F-8AA5-821022D4B5DE}"/>
                  </a:ext>
                </a:extLst>
              </p:cNvPr>
              <p:cNvSpPr/>
              <p:nvPr/>
            </p:nvSpPr>
            <p:spPr bwMode="auto">
              <a:xfrm>
                <a:off x="4002944" y="4443128"/>
                <a:ext cx="424171" cy="424171"/>
              </a:xfrm>
              <a:prstGeom prst="ellipse">
                <a:avLst/>
              </a:prstGeom>
              <a:solidFill>
                <a:srgbClr val="0078D4"/>
              </a:solidFill>
              <a:ln w="10795" cap="flat" cmpd="sng" algn="ctr">
                <a:noFill/>
                <a:prstDash val="solid"/>
              </a:ln>
              <a:effectLst/>
              <a:extLst>
                <a:ext uri="{91240B29-F687-4F45-9708-019B960494DF}">
                  <a14:hiddenLine xmlns:a14="http://schemas.microsoft.com/office/drawing/2010/main" w="9525">
                    <a:solidFill>
                      <a:srgbClr val="000000"/>
                    </a:solidFill>
                    <a:round/>
                    <a:headEnd/>
                    <a:tailEnd/>
                  </a14:hiddenLine>
                </a:ext>
              </a:ex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64" name="globe_4">
                <a:extLst>
                  <a:ext uri="{FF2B5EF4-FFF2-40B4-BE49-F238E27FC236}">
                    <a16:creationId xmlns:a16="http://schemas.microsoft.com/office/drawing/2014/main" id="{50CE81E8-AFBC-41E3-AC09-0B4DD50FCF70}"/>
                  </a:ext>
                </a:extLst>
              </p:cNvPr>
              <p:cNvSpPr>
                <a:spLocks noChangeAspect="1" noEditPoints="1"/>
              </p:cNvSpPr>
              <p:nvPr/>
            </p:nvSpPr>
            <p:spPr bwMode="auto">
              <a:xfrm>
                <a:off x="4089845" y="4528457"/>
                <a:ext cx="250370" cy="253512"/>
              </a:xfrm>
              <a:custGeom>
                <a:avLst/>
                <a:gdLst>
                  <a:gd name="T0" fmla="*/ 0 w 332"/>
                  <a:gd name="T1" fmla="*/ 167 h 333"/>
                  <a:gd name="T2" fmla="*/ 36 w 332"/>
                  <a:gd name="T3" fmla="*/ 63 h 333"/>
                  <a:gd name="T4" fmla="*/ 166 w 332"/>
                  <a:gd name="T5" fmla="*/ 0 h 333"/>
                  <a:gd name="T6" fmla="*/ 332 w 332"/>
                  <a:gd name="T7" fmla="*/ 167 h 333"/>
                  <a:gd name="T8" fmla="*/ 166 w 332"/>
                  <a:gd name="T9" fmla="*/ 333 h 333"/>
                  <a:gd name="T10" fmla="*/ 0 w 332"/>
                  <a:gd name="T11" fmla="*/ 167 h 333"/>
                  <a:gd name="T12" fmla="*/ 89 w 332"/>
                  <a:gd name="T13" fmla="*/ 314 h 333"/>
                  <a:gd name="T14" fmla="*/ 102 w 332"/>
                  <a:gd name="T15" fmla="*/ 299 h 333"/>
                  <a:gd name="T16" fmla="*/ 98 w 332"/>
                  <a:gd name="T17" fmla="*/ 272 h 333"/>
                  <a:gd name="T18" fmla="*/ 72 w 332"/>
                  <a:gd name="T19" fmla="*/ 255 h 333"/>
                  <a:gd name="T20" fmla="*/ 38 w 332"/>
                  <a:gd name="T21" fmla="*/ 255 h 333"/>
                  <a:gd name="T22" fmla="*/ 21 w 332"/>
                  <a:gd name="T23" fmla="*/ 217 h 333"/>
                  <a:gd name="T24" fmla="*/ 38 w 332"/>
                  <a:gd name="T25" fmla="*/ 168 h 333"/>
                  <a:gd name="T26" fmla="*/ 58 w 332"/>
                  <a:gd name="T27" fmla="*/ 167 h 333"/>
                  <a:gd name="T28" fmla="*/ 80 w 332"/>
                  <a:gd name="T29" fmla="*/ 193 h 333"/>
                  <a:gd name="T30" fmla="*/ 102 w 332"/>
                  <a:gd name="T31" fmla="*/ 182 h 333"/>
                  <a:gd name="T32" fmla="*/ 93 w 332"/>
                  <a:gd name="T33" fmla="*/ 156 h 333"/>
                  <a:gd name="T34" fmla="*/ 101 w 332"/>
                  <a:gd name="T35" fmla="*/ 124 h 333"/>
                  <a:gd name="T36" fmla="*/ 145 w 332"/>
                  <a:gd name="T37" fmla="*/ 80 h 333"/>
                  <a:gd name="T38" fmla="*/ 119 w 332"/>
                  <a:gd name="T39" fmla="*/ 47 h 333"/>
                  <a:gd name="T40" fmla="*/ 101 w 332"/>
                  <a:gd name="T41" fmla="*/ 68 h 333"/>
                  <a:gd name="T42" fmla="*/ 32 w 332"/>
                  <a:gd name="T43" fmla="*/ 68 h 333"/>
                  <a:gd name="T44" fmla="*/ 251 w 332"/>
                  <a:gd name="T45" fmla="*/ 24 h 333"/>
                  <a:gd name="T46" fmla="*/ 187 w 332"/>
                  <a:gd name="T47" fmla="*/ 56 h 333"/>
                  <a:gd name="T48" fmla="*/ 201 w 332"/>
                  <a:gd name="T49" fmla="*/ 92 h 333"/>
                  <a:gd name="T50" fmla="*/ 235 w 332"/>
                  <a:gd name="T51" fmla="*/ 92 h 333"/>
                  <a:gd name="T52" fmla="*/ 219 w 332"/>
                  <a:gd name="T53" fmla="*/ 115 h 333"/>
                  <a:gd name="T54" fmla="*/ 187 w 332"/>
                  <a:gd name="T55" fmla="*/ 130 h 333"/>
                  <a:gd name="T56" fmla="*/ 161 w 332"/>
                  <a:gd name="T57" fmla="*/ 168 h 333"/>
                  <a:gd name="T58" fmla="*/ 169 w 332"/>
                  <a:gd name="T59" fmla="*/ 204 h 333"/>
                  <a:gd name="T60" fmla="*/ 206 w 332"/>
                  <a:gd name="T61" fmla="*/ 225 h 333"/>
                  <a:gd name="T62" fmla="*/ 218 w 332"/>
                  <a:gd name="T63" fmla="*/ 212 h 333"/>
                  <a:gd name="T64" fmla="*/ 229 w 332"/>
                  <a:gd name="T65" fmla="*/ 244 h 333"/>
                  <a:gd name="T66" fmla="*/ 217 w 332"/>
                  <a:gd name="T67" fmla="*/ 289 h 333"/>
                  <a:gd name="T68" fmla="*/ 245 w 332"/>
                  <a:gd name="T69" fmla="*/ 276 h 333"/>
                  <a:gd name="T70" fmla="*/ 259 w 332"/>
                  <a:gd name="T71" fmla="*/ 256 h 333"/>
                  <a:gd name="T72" fmla="*/ 259 w 332"/>
                  <a:gd name="T73" fmla="*/ 168 h 333"/>
                  <a:gd name="T74" fmla="*/ 239 w 332"/>
                  <a:gd name="T75" fmla="*/ 137 h 333"/>
                  <a:gd name="T76" fmla="*/ 259 w 332"/>
                  <a:gd name="T77" fmla="*/ 124 h 333"/>
                  <a:gd name="T78" fmla="*/ 284 w 332"/>
                  <a:gd name="T79" fmla="*/ 137 h 333"/>
                  <a:gd name="T80" fmla="*/ 306 w 332"/>
                  <a:gd name="T81" fmla="*/ 170 h 333"/>
                  <a:gd name="T82" fmla="*/ 306 w 332"/>
                  <a:gd name="T83" fmla="*/ 186 h 333"/>
                  <a:gd name="T84" fmla="*/ 332 w 332"/>
                  <a:gd name="T85" fmla="*/ 181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2" h="333">
                    <a:moveTo>
                      <a:pt x="0" y="167"/>
                    </a:moveTo>
                    <a:cubicBezTo>
                      <a:pt x="0" y="128"/>
                      <a:pt x="13" y="92"/>
                      <a:pt x="36" y="63"/>
                    </a:cubicBezTo>
                    <a:cubicBezTo>
                      <a:pt x="66" y="25"/>
                      <a:pt x="113" y="0"/>
                      <a:pt x="166" y="0"/>
                    </a:cubicBezTo>
                    <a:cubicBezTo>
                      <a:pt x="258" y="0"/>
                      <a:pt x="332" y="75"/>
                      <a:pt x="332" y="167"/>
                    </a:cubicBezTo>
                    <a:cubicBezTo>
                      <a:pt x="332" y="258"/>
                      <a:pt x="258" y="333"/>
                      <a:pt x="166" y="333"/>
                    </a:cubicBezTo>
                    <a:cubicBezTo>
                      <a:pt x="74" y="333"/>
                      <a:pt x="0" y="258"/>
                      <a:pt x="0" y="167"/>
                    </a:cubicBezTo>
                    <a:close/>
                    <a:moveTo>
                      <a:pt x="89" y="314"/>
                    </a:moveTo>
                    <a:cubicBezTo>
                      <a:pt x="102" y="299"/>
                      <a:pt x="102" y="299"/>
                      <a:pt x="102" y="299"/>
                    </a:cubicBezTo>
                    <a:cubicBezTo>
                      <a:pt x="98" y="272"/>
                      <a:pt x="98" y="272"/>
                      <a:pt x="98" y="272"/>
                    </a:cubicBezTo>
                    <a:cubicBezTo>
                      <a:pt x="72" y="255"/>
                      <a:pt x="72" y="255"/>
                      <a:pt x="72" y="255"/>
                    </a:cubicBezTo>
                    <a:cubicBezTo>
                      <a:pt x="38" y="255"/>
                      <a:pt x="38" y="255"/>
                      <a:pt x="38" y="255"/>
                    </a:cubicBezTo>
                    <a:cubicBezTo>
                      <a:pt x="21" y="217"/>
                      <a:pt x="21" y="217"/>
                      <a:pt x="21" y="217"/>
                    </a:cubicBezTo>
                    <a:cubicBezTo>
                      <a:pt x="38" y="168"/>
                      <a:pt x="38" y="168"/>
                      <a:pt x="38" y="168"/>
                    </a:cubicBezTo>
                    <a:cubicBezTo>
                      <a:pt x="58" y="167"/>
                      <a:pt x="58" y="167"/>
                      <a:pt x="58" y="167"/>
                    </a:cubicBezTo>
                    <a:cubicBezTo>
                      <a:pt x="80" y="193"/>
                      <a:pt x="80" y="193"/>
                      <a:pt x="80" y="193"/>
                    </a:cubicBezTo>
                    <a:cubicBezTo>
                      <a:pt x="102" y="182"/>
                      <a:pt x="102" y="182"/>
                      <a:pt x="102" y="182"/>
                    </a:cubicBezTo>
                    <a:cubicBezTo>
                      <a:pt x="93" y="156"/>
                      <a:pt x="93" y="156"/>
                      <a:pt x="93" y="156"/>
                    </a:cubicBezTo>
                    <a:cubicBezTo>
                      <a:pt x="101" y="124"/>
                      <a:pt x="101" y="124"/>
                      <a:pt x="101" y="124"/>
                    </a:cubicBezTo>
                    <a:cubicBezTo>
                      <a:pt x="145" y="80"/>
                      <a:pt x="145" y="80"/>
                      <a:pt x="145" y="80"/>
                    </a:cubicBezTo>
                    <a:cubicBezTo>
                      <a:pt x="119" y="47"/>
                      <a:pt x="119" y="47"/>
                      <a:pt x="119" y="47"/>
                    </a:cubicBezTo>
                    <a:cubicBezTo>
                      <a:pt x="101" y="68"/>
                      <a:pt x="101" y="68"/>
                      <a:pt x="101" y="68"/>
                    </a:cubicBezTo>
                    <a:cubicBezTo>
                      <a:pt x="32" y="68"/>
                      <a:pt x="32" y="68"/>
                      <a:pt x="32" y="68"/>
                    </a:cubicBezTo>
                    <a:moveTo>
                      <a:pt x="251" y="24"/>
                    </a:moveTo>
                    <a:cubicBezTo>
                      <a:pt x="187" y="56"/>
                      <a:pt x="187" y="56"/>
                      <a:pt x="187" y="56"/>
                    </a:cubicBezTo>
                    <a:cubicBezTo>
                      <a:pt x="201" y="92"/>
                      <a:pt x="201" y="92"/>
                      <a:pt x="201" y="92"/>
                    </a:cubicBezTo>
                    <a:cubicBezTo>
                      <a:pt x="235" y="92"/>
                      <a:pt x="235" y="92"/>
                      <a:pt x="235" y="92"/>
                    </a:cubicBezTo>
                    <a:cubicBezTo>
                      <a:pt x="219" y="115"/>
                      <a:pt x="219" y="115"/>
                      <a:pt x="219" y="115"/>
                    </a:cubicBezTo>
                    <a:cubicBezTo>
                      <a:pt x="187" y="130"/>
                      <a:pt x="187" y="130"/>
                      <a:pt x="187" y="130"/>
                    </a:cubicBezTo>
                    <a:cubicBezTo>
                      <a:pt x="161" y="168"/>
                      <a:pt x="161" y="168"/>
                      <a:pt x="161" y="168"/>
                    </a:cubicBezTo>
                    <a:cubicBezTo>
                      <a:pt x="169" y="204"/>
                      <a:pt x="169" y="204"/>
                      <a:pt x="169" y="204"/>
                    </a:cubicBezTo>
                    <a:cubicBezTo>
                      <a:pt x="206" y="225"/>
                      <a:pt x="206" y="225"/>
                      <a:pt x="206" y="225"/>
                    </a:cubicBezTo>
                    <a:cubicBezTo>
                      <a:pt x="218" y="212"/>
                      <a:pt x="218" y="212"/>
                      <a:pt x="218" y="212"/>
                    </a:cubicBezTo>
                    <a:cubicBezTo>
                      <a:pt x="229" y="244"/>
                      <a:pt x="229" y="244"/>
                      <a:pt x="229" y="244"/>
                    </a:cubicBezTo>
                    <a:cubicBezTo>
                      <a:pt x="217" y="289"/>
                      <a:pt x="217" y="289"/>
                      <a:pt x="217" y="289"/>
                    </a:cubicBezTo>
                    <a:cubicBezTo>
                      <a:pt x="245" y="276"/>
                      <a:pt x="245" y="276"/>
                      <a:pt x="245" y="276"/>
                    </a:cubicBezTo>
                    <a:cubicBezTo>
                      <a:pt x="259" y="256"/>
                      <a:pt x="259" y="256"/>
                      <a:pt x="259" y="256"/>
                    </a:cubicBezTo>
                    <a:cubicBezTo>
                      <a:pt x="259" y="168"/>
                      <a:pt x="259" y="168"/>
                      <a:pt x="259" y="168"/>
                    </a:cubicBezTo>
                    <a:cubicBezTo>
                      <a:pt x="239" y="137"/>
                      <a:pt x="239" y="137"/>
                      <a:pt x="239" y="137"/>
                    </a:cubicBezTo>
                    <a:cubicBezTo>
                      <a:pt x="259" y="124"/>
                      <a:pt x="259" y="124"/>
                      <a:pt x="259" y="124"/>
                    </a:cubicBezTo>
                    <a:cubicBezTo>
                      <a:pt x="284" y="137"/>
                      <a:pt x="284" y="137"/>
                      <a:pt x="284" y="137"/>
                    </a:cubicBezTo>
                    <a:cubicBezTo>
                      <a:pt x="306" y="170"/>
                      <a:pt x="306" y="170"/>
                      <a:pt x="306" y="170"/>
                    </a:cubicBezTo>
                    <a:cubicBezTo>
                      <a:pt x="306" y="186"/>
                      <a:pt x="306" y="186"/>
                      <a:pt x="306" y="186"/>
                    </a:cubicBezTo>
                    <a:cubicBezTo>
                      <a:pt x="332" y="181"/>
                      <a:pt x="332" y="181"/>
                      <a:pt x="332" y="181"/>
                    </a:cubicBezTo>
                  </a:path>
                </a:pathLst>
              </a:custGeom>
              <a:noFill/>
              <a:ln w="12700" cap="flat">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sp>
        <p:nvSpPr>
          <p:cNvPr id="50" name="Rectangle 49">
            <a:extLst>
              <a:ext uri="{FF2B5EF4-FFF2-40B4-BE49-F238E27FC236}">
                <a16:creationId xmlns:a16="http://schemas.microsoft.com/office/drawing/2014/main" id="{C2A57660-09FA-4DBF-B4D0-C1CD932C6EFB}"/>
              </a:ext>
            </a:extLst>
          </p:cNvPr>
          <p:cNvSpPr/>
          <p:nvPr/>
        </p:nvSpPr>
        <p:spPr>
          <a:xfrm>
            <a:off x="6549178" y="2909914"/>
            <a:ext cx="2815316" cy="307777"/>
          </a:xfrm>
          <a:prstGeom prst="rect">
            <a:avLst/>
          </a:prstGeom>
        </p:spPr>
        <p:txBody>
          <a:bodyPr wrap="square">
            <a:spAutoFit/>
          </a:bodyPr>
          <a:lstStyle/>
          <a:p>
            <a:pPr marL="0" marR="0" lvl="0" indent="0" algn="ctr" defTabSz="932114" rtl="0" eaLnBrk="1" fontAlgn="base" latinLnBrk="0" hangingPunct="1">
              <a:lnSpc>
                <a:spcPct val="100000"/>
              </a:lnSpc>
              <a:spcBef>
                <a:spcPct val="0"/>
              </a:spcBef>
              <a:spcAft>
                <a:spcPts val="0"/>
              </a:spcAft>
              <a:buClrTx/>
              <a:buSzTx/>
              <a:buFontTx/>
              <a:buNone/>
              <a:tabLst/>
              <a:defRPr/>
            </a:pPr>
            <a:r>
              <a:rPr kumimoji="0" lang="en-US" sz="14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Semibold"/>
                <a:ea typeface="+mn-ea"/>
                <a:cs typeface="+mn-cs"/>
              </a:rPr>
              <a:t>AI apps &amp; agents</a:t>
            </a:r>
          </a:p>
        </p:txBody>
      </p:sp>
      <p:sp>
        <p:nvSpPr>
          <p:cNvPr id="51" name="Rectangle 50">
            <a:extLst>
              <a:ext uri="{FF2B5EF4-FFF2-40B4-BE49-F238E27FC236}">
                <a16:creationId xmlns:a16="http://schemas.microsoft.com/office/drawing/2014/main" id="{CED1C5E1-7D98-4CA7-ABE8-E7A9050E9D42}"/>
              </a:ext>
            </a:extLst>
          </p:cNvPr>
          <p:cNvSpPr/>
          <p:nvPr/>
        </p:nvSpPr>
        <p:spPr>
          <a:xfrm>
            <a:off x="6549178" y="3812114"/>
            <a:ext cx="2815316" cy="307777"/>
          </a:xfrm>
          <a:prstGeom prst="rect">
            <a:avLst/>
          </a:prstGeom>
        </p:spPr>
        <p:txBody>
          <a:bodyPr wrap="square">
            <a:spAutoFit/>
          </a:bodyPr>
          <a:lstStyle/>
          <a:p>
            <a:pPr marL="0" marR="0" lvl="0" indent="0" algn="ctr" defTabSz="932114" rtl="0" eaLnBrk="1" fontAlgn="base" latinLnBrk="0" hangingPunct="1">
              <a:lnSpc>
                <a:spcPct val="100000"/>
              </a:lnSpc>
              <a:spcBef>
                <a:spcPct val="0"/>
              </a:spcBef>
              <a:spcAft>
                <a:spcPts val="0"/>
              </a:spcAft>
              <a:buClrTx/>
              <a:buSzTx/>
              <a:buFontTx/>
              <a:buNone/>
              <a:tabLst/>
              <a:defRPr/>
            </a:pPr>
            <a:r>
              <a:rPr kumimoji="0" lang="en-US" sz="14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Semibold"/>
                <a:ea typeface="+mn-ea"/>
                <a:cs typeface="+mn-cs"/>
              </a:rPr>
              <a:t>Knowledge mining</a:t>
            </a:r>
          </a:p>
        </p:txBody>
      </p:sp>
      <p:sp>
        <p:nvSpPr>
          <p:cNvPr id="52" name="Rectangle 51">
            <a:extLst>
              <a:ext uri="{FF2B5EF4-FFF2-40B4-BE49-F238E27FC236}">
                <a16:creationId xmlns:a16="http://schemas.microsoft.com/office/drawing/2014/main" id="{34B137AA-CCFA-4033-9C8F-0EB6E71FB2D0}"/>
              </a:ext>
            </a:extLst>
          </p:cNvPr>
          <p:cNvSpPr/>
          <p:nvPr/>
        </p:nvSpPr>
        <p:spPr>
          <a:xfrm>
            <a:off x="6549178" y="4712580"/>
            <a:ext cx="2815316" cy="307777"/>
          </a:xfrm>
          <a:prstGeom prst="rect">
            <a:avLst/>
          </a:prstGeom>
        </p:spPr>
        <p:txBody>
          <a:bodyPr wrap="square">
            <a:spAutoFit/>
          </a:bodyPr>
          <a:lstStyle/>
          <a:p>
            <a:pPr marL="0" marR="0" lvl="0" indent="0" algn="ctr" defTabSz="932114" rtl="0" eaLnBrk="1" fontAlgn="base" latinLnBrk="0" hangingPunct="1">
              <a:lnSpc>
                <a:spcPct val="100000"/>
              </a:lnSpc>
              <a:spcBef>
                <a:spcPct val="0"/>
              </a:spcBef>
              <a:spcAft>
                <a:spcPts val="0"/>
              </a:spcAft>
              <a:buClrTx/>
              <a:buSzTx/>
              <a:buFontTx/>
              <a:buNone/>
              <a:tabLst/>
              <a:defRPr/>
            </a:pPr>
            <a:r>
              <a:rPr kumimoji="0" lang="en-US" sz="14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Semibold"/>
                <a:ea typeface="+mn-ea"/>
                <a:cs typeface="+mn-cs"/>
              </a:rPr>
              <a:t>Machine learning</a:t>
            </a:r>
          </a:p>
        </p:txBody>
      </p:sp>
      <p:grpSp>
        <p:nvGrpSpPr>
          <p:cNvPr id="66" name="Group 65">
            <a:extLst>
              <a:ext uri="{FF2B5EF4-FFF2-40B4-BE49-F238E27FC236}">
                <a16:creationId xmlns:a16="http://schemas.microsoft.com/office/drawing/2014/main" id="{E0537A70-5C51-4334-BA07-59E66E7C2A65}"/>
              </a:ext>
            </a:extLst>
          </p:cNvPr>
          <p:cNvGrpSpPr/>
          <p:nvPr/>
        </p:nvGrpSpPr>
        <p:grpSpPr>
          <a:xfrm>
            <a:off x="7708254" y="2415554"/>
            <a:ext cx="457200" cy="457200"/>
            <a:chOff x="2234350" y="1976027"/>
            <a:chExt cx="1158327" cy="1158328"/>
          </a:xfrm>
        </p:grpSpPr>
        <p:sp>
          <p:nvSpPr>
            <p:cNvPr id="67" name="Oval 9">
              <a:extLst>
                <a:ext uri="{FF2B5EF4-FFF2-40B4-BE49-F238E27FC236}">
                  <a16:creationId xmlns:a16="http://schemas.microsoft.com/office/drawing/2014/main" id="{4C57036F-2086-4A87-A4D7-CEE1ECC836C3}"/>
                </a:ext>
              </a:extLst>
            </p:cNvPr>
            <p:cNvSpPr>
              <a:spLocks noChangeArrowheads="1"/>
            </p:cNvSpPr>
            <p:nvPr/>
          </p:nvSpPr>
          <p:spPr bwMode="auto">
            <a:xfrm>
              <a:off x="2234350" y="1976027"/>
              <a:ext cx="1158327" cy="1158328"/>
            </a:xfrm>
            <a:prstGeom prst="ellipse">
              <a:avLst/>
            </a:prstGeom>
            <a:solidFill>
              <a:srgbClr val="0078D7"/>
            </a:solidFill>
            <a:ln w="10795" cap="flat" cmpd="sng" algn="ctr">
              <a:noFill/>
              <a:prstDash val="solid"/>
            </a:ln>
            <a:effectLst>
              <a:outerShdw blurRad="190500" dist="38100" dir="2700000" algn="tl" rotWithShape="0">
                <a:prstClr val="black">
                  <a:alpha val="2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de-DE" sz="2000" b="0" i="0" u="none" strike="noStrike" kern="0" cap="none" spc="0" normalizeH="0" baseline="0" noProof="0">
                <a:ln>
                  <a:noFill/>
                </a:ln>
                <a:solidFill>
                  <a:srgbClr val="0078D4"/>
                </a:solidFill>
                <a:uLnTx/>
                <a:uFillTx/>
                <a:latin typeface="Segoe UI Semilight"/>
                <a:ea typeface="+mn-ea"/>
                <a:cs typeface="+mn-cs"/>
              </a:endParaRPr>
            </a:p>
          </p:txBody>
        </p:sp>
        <p:grpSp>
          <p:nvGrpSpPr>
            <p:cNvPr id="77" name="Group 76">
              <a:extLst>
                <a:ext uri="{FF2B5EF4-FFF2-40B4-BE49-F238E27FC236}">
                  <a16:creationId xmlns:a16="http://schemas.microsoft.com/office/drawing/2014/main" id="{2AD50014-6144-42FF-B1B2-C9F87BFA414A}"/>
                </a:ext>
              </a:extLst>
            </p:cNvPr>
            <p:cNvGrpSpPr/>
            <p:nvPr/>
          </p:nvGrpSpPr>
          <p:grpSpPr>
            <a:xfrm>
              <a:off x="2506262" y="2276142"/>
              <a:ext cx="629742" cy="436179"/>
              <a:chOff x="3186734" y="2614346"/>
              <a:chExt cx="675958" cy="468190"/>
            </a:xfrm>
          </p:grpSpPr>
          <p:sp>
            <p:nvSpPr>
              <p:cNvPr id="78" name="Freeform: Shape 77">
                <a:extLst>
                  <a:ext uri="{FF2B5EF4-FFF2-40B4-BE49-F238E27FC236}">
                    <a16:creationId xmlns:a16="http://schemas.microsoft.com/office/drawing/2014/main" id="{C117270B-2026-40AC-92DE-89F5DC3E4B8F}"/>
                  </a:ext>
                </a:extLst>
              </p:cNvPr>
              <p:cNvSpPr>
                <a:spLocks/>
              </p:cNvSpPr>
              <p:nvPr/>
            </p:nvSpPr>
            <p:spPr bwMode="auto">
              <a:xfrm>
                <a:off x="3186734" y="2614346"/>
                <a:ext cx="501632" cy="403440"/>
              </a:xfrm>
              <a:custGeom>
                <a:avLst/>
                <a:gdLst>
                  <a:gd name="connsiteX0" fmla="*/ 486708 w 3583341"/>
                  <a:gd name="connsiteY0" fmla="*/ 0 h 2881921"/>
                  <a:gd name="connsiteX1" fmla="*/ 3293031 w 3583341"/>
                  <a:gd name="connsiteY1" fmla="*/ 0 h 2881921"/>
                  <a:gd name="connsiteX2" fmla="*/ 3583341 w 3583341"/>
                  <a:gd name="connsiteY2" fmla="*/ 289571 h 2881921"/>
                  <a:gd name="connsiteX3" fmla="*/ 3583341 w 3583341"/>
                  <a:gd name="connsiteY3" fmla="*/ 2592350 h 2881921"/>
                  <a:gd name="connsiteX4" fmla="*/ 3293031 w 3583341"/>
                  <a:gd name="connsiteY4" fmla="*/ 2881921 h 2881921"/>
                  <a:gd name="connsiteX5" fmla="*/ 486708 w 3583341"/>
                  <a:gd name="connsiteY5" fmla="*/ 2881921 h 2881921"/>
                  <a:gd name="connsiteX6" fmla="*/ 203310 w 3583341"/>
                  <a:gd name="connsiteY6" fmla="*/ 2592350 h 2881921"/>
                  <a:gd name="connsiteX7" fmla="*/ 203310 w 3583341"/>
                  <a:gd name="connsiteY7" fmla="*/ 1261056 h 2881921"/>
                  <a:gd name="connsiteX8" fmla="*/ 203310 w 3583341"/>
                  <a:gd name="connsiteY8" fmla="*/ 1169815 h 2881921"/>
                  <a:gd name="connsiteX9" fmla="*/ 0 w 3583341"/>
                  <a:gd name="connsiteY9" fmla="*/ 986054 h 2881921"/>
                  <a:gd name="connsiteX10" fmla="*/ 203310 w 3583341"/>
                  <a:gd name="connsiteY10" fmla="*/ 794473 h 2881921"/>
                  <a:gd name="connsiteX11" fmla="*/ 203310 w 3583341"/>
                  <a:gd name="connsiteY11" fmla="*/ 771589 h 2881921"/>
                  <a:gd name="connsiteX12" fmla="*/ 203310 w 3583341"/>
                  <a:gd name="connsiteY12" fmla="*/ 289571 h 2881921"/>
                  <a:gd name="connsiteX13" fmla="*/ 486708 w 3583341"/>
                  <a:gd name="connsiteY13" fmla="*/ 0 h 2881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583341" h="2881921">
                    <a:moveTo>
                      <a:pt x="486708" y="0"/>
                    </a:moveTo>
                    <a:cubicBezTo>
                      <a:pt x="3293031" y="0"/>
                      <a:pt x="3293031" y="0"/>
                      <a:pt x="3293031" y="0"/>
                    </a:cubicBezTo>
                    <a:cubicBezTo>
                      <a:pt x="3452011" y="0"/>
                      <a:pt x="3583341" y="130996"/>
                      <a:pt x="3583341" y="289571"/>
                    </a:cubicBezTo>
                    <a:cubicBezTo>
                      <a:pt x="3583341" y="2592350"/>
                      <a:pt x="3583341" y="2592350"/>
                      <a:pt x="3583341" y="2592350"/>
                    </a:cubicBezTo>
                    <a:cubicBezTo>
                      <a:pt x="3583341" y="2750925"/>
                      <a:pt x="3452011" y="2881921"/>
                      <a:pt x="3293031" y="2881921"/>
                    </a:cubicBezTo>
                    <a:cubicBezTo>
                      <a:pt x="486708" y="2881921"/>
                      <a:pt x="486708" y="2881921"/>
                      <a:pt x="486708" y="2881921"/>
                    </a:cubicBezTo>
                    <a:cubicBezTo>
                      <a:pt x="327729" y="2881921"/>
                      <a:pt x="203310" y="2750925"/>
                      <a:pt x="203310" y="2592350"/>
                    </a:cubicBezTo>
                    <a:cubicBezTo>
                      <a:pt x="203310" y="2016655"/>
                      <a:pt x="203310" y="1584884"/>
                      <a:pt x="203310" y="1261056"/>
                    </a:cubicBezTo>
                    <a:lnTo>
                      <a:pt x="203310" y="1169815"/>
                    </a:lnTo>
                    <a:lnTo>
                      <a:pt x="0" y="986054"/>
                    </a:lnTo>
                    <a:lnTo>
                      <a:pt x="203310" y="794473"/>
                    </a:lnTo>
                    <a:lnTo>
                      <a:pt x="203310" y="771589"/>
                    </a:lnTo>
                    <a:cubicBezTo>
                      <a:pt x="203310" y="289571"/>
                      <a:pt x="203310" y="289571"/>
                      <a:pt x="203310" y="289571"/>
                    </a:cubicBezTo>
                    <a:cubicBezTo>
                      <a:pt x="203310" y="130996"/>
                      <a:pt x="327729" y="0"/>
                      <a:pt x="486708" y="0"/>
                    </a:cubicBezTo>
                    <a:close/>
                  </a:path>
                </a:pathLst>
              </a:custGeom>
              <a:solidFill>
                <a:srgbClr val="09538F"/>
              </a:solidFill>
              <a:ln w="7938" cap="flat">
                <a:noFill/>
                <a:prstDash val="solid"/>
                <a:miter lim="800000"/>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uLnTx/>
                  <a:uFillTx/>
                  <a:latin typeface="Segoe UI"/>
                  <a:ea typeface="+mn-ea"/>
                  <a:cs typeface="+mn-cs"/>
                </a:endParaRPr>
              </a:p>
            </p:txBody>
          </p:sp>
          <p:sp>
            <p:nvSpPr>
              <p:cNvPr id="79" name="Rectangle 27">
                <a:extLst>
                  <a:ext uri="{FF2B5EF4-FFF2-40B4-BE49-F238E27FC236}">
                    <a16:creationId xmlns:a16="http://schemas.microsoft.com/office/drawing/2014/main" id="{650807C0-1788-4847-A7D3-8C83E1D71C4B}"/>
                  </a:ext>
                </a:extLst>
              </p:cNvPr>
              <p:cNvSpPr>
                <a:spLocks noChangeArrowheads="1"/>
              </p:cNvSpPr>
              <p:nvPr/>
            </p:nvSpPr>
            <p:spPr bwMode="auto">
              <a:xfrm>
                <a:off x="3271407" y="2666288"/>
                <a:ext cx="248326" cy="23481"/>
              </a:xfrm>
              <a:prstGeom prst="rect">
                <a:avLst/>
              </a:prstGeom>
              <a:solidFill>
                <a:srgbClr val="459BDD"/>
              </a:solidFill>
              <a:ln w="7938"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uLnTx/>
                  <a:uFillTx/>
                  <a:latin typeface="Segoe UI"/>
                  <a:ea typeface="+mn-ea"/>
                  <a:cs typeface="+mn-cs"/>
                </a:endParaRPr>
              </a:p>
            </p:txBody>
          </p:sp>
          <p:sp>
            <p:nvSpPr>
              <p:cNvPr id="80" name="Rectangle 31">
                <a:extLst>
                  <a:ext uri="{FF2B5EF4-FFF2-40B4-BE49-F238E27FC236}">
                    <a16:creationId xmlns:a16="http://schemas.microsoft.com/office/drawing/2014/main" id="{05F50A03-5EC4-41C3-8711-E897BDE08ACB}"/>
                  </a:ext>
                </a:extLst>
              </p:cNvPr>
              <p:cNvSpPr>
                <a:spLocks noChangeArrowheads="1"/>
              </p:cNvSpPr>
              <p:nvPr/>
            </p:nvSpPr>
            <p:spPr bwMode="auto">
              <a:xfrm>
                <a:off x="3271407" y="2723211"/>
                <a:ext cx="335844" cy="23481"/>
              </a:xfrm>
              <a:prstGeom prst="rect">
                <a:avLst/>
              </a:prstGeom>
              <a:solidFill>
                <a:srgbClr val="459BDD"/>
              </a:solidFill>
              <a:ln w="7938"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uLnTx/>
                  <a:uFillTx/>
                  <a:latin typeface="Segoe UI"/>
                  <a:ea typeface="+mn-ea"/>
                  <a:cs typeface="+mn-cs"/>
                </a:endParaRPr>
              </a:p>
            </p:txBody>
          </p:sp>
          <p:sp>
            <p:nvSpPr>
              <p:cNvPr id="81" name="Rectangle 32">
                <a:extLst>
                  <a:ext uri="{FF2B5EF4-FFF2-40B4-BE49-F238E27FC236}">
                    <a16:creationId xmlns:a16="http://schemas.microsoft.com/office/drawing/2014/main" id="{2D0A821B-9C49-4F42-A0B8-6ABC167AF8A5}"/>
                  </a:ext>
                </a:extLst>
              </p:cNvPr>
              <p:cNvSpPr>
                <a:spLocks noChangeArrowheads="1"/>
              </p:cNvSpPr>
              <p:nvPr/>
            </p:nvSpPr>
            <p:spPr bwMode="auto">
              <a:xfrm>
                <a:off x="3271407" y="2781557"/>
                <a:ext cx="335844" cy="22769"/>
              </a:xfrm>
              <a:prstGeom prst="rect">
                <a:avLst/>
              </a:prstGeom>
              <a:solidFill>
                <a:srgbClr val="459BDD"/>
              </a:solidFill>
              <a:ln w="7938"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uLnTx/>
                  <a:uFillTx/>
                  <a:latin typeface="Segoe UI"/>
                  <a:ea typeface="+mn-ea"/>
                  <a:cs typeface="+mn-cs"/>
                </a:endParaRPr>
              </a:p>
            </p:txBody>
          </p:sp>
          <p:sp>
            <p:nvSpPr>
              <p:cNvPr id="82" name="Freeform: Shape 81">
                <a:extLst>
                  <a:ext uri="{FF2B5EF4-FFF2-40B4-BE49-F238E27FC236}">
                    <a16:creationId xmlns:a16="http://schemas.microsoft.com/office/drawing/2014/main" id="{B2050495-F10C-4D68-8DBC-D9446182D4F3}"/>
                  </a:ext>
                </a:extLst>
              </p:cNvPr>
              <p:cNvSpPr>
                <a:spLocks/>
              </p:cNvSpPr>
              <p:nvPr/>
            </p:nvSpPr>
            <p:spPr bwMode="auto">
              <a:xfrm>
                <a:off x="3359637" y="2768749"/>
                <a:ext cx="503055" cy="313787"/>
              </a:xfrm>
              <a:custGeom>
                <a:avLst/>
                <a:gdLst>
                  <a:gd name="connsiteX0" fmla="*/ 290309 w 3593507"/>
                  <a:gd name="connsiteY0" fmla="*/ 0 h 2241494"/>
                  <a:gd name="connsiteX1" fmla="*/ 3096634 w 3593507"/>
                  <a:gd name="connsiteY1" fmla="*/ 0 h 2241494"/>
                  <a:gd name="connsiteX2" fmla="*/ 3380031 w 3593507"/>
                  <a:gd name="connsiteY2" fmla="*/ 289670 h 2241494"/>
                  <a:gd name="connsiteX3" fmla="*/ 3380031 w 3593507"/>
                  <a:gd name="connsiteY3" fmla="*/ 1162855 h 2241494"/>
                  <a:gd name="connsiteX4" fmla="*/ 3380031 w 3593507"/>
                  <a:gd name="connsiteY4" fmla="*/ 1222011 h 2241494"/>
                  <a:gd name="connsiteX5" fmla="*/ 3593507 w 3593507"/>
                  <a:gd name="connsiteY5" fmla="*/ 1423171 h 2241494"/>
                  <a:gd name="connsiteX6" fmla="*/ 3380031 w 3593507"/>
                  <a:gd name="connsiteY6" fmla="*/ 1616120 h 2241494"/>
                  <a:gd name="connsiteX7" fmla="*/ 3380031 w 3593507"/>
                  <a:gd name="connsiteY7" fmla="*/ 1661666 h 2241494"/>
                  <a:gd name="connsiteX8" fmla="*/ 3380031 w 3593507"/>
                  <a:gd name="connsiteY8" fmla="*/ 1958721 h 2241494"/>
                  <a:gd name="connsiteX9" fmla="*/ 3096634 w 3593507"/>
                  <a:gd name="connsiteY9" fmla="*/ 2241494 h 2241494"/>
                  <a:gd name="connsiteX10" fmla="*/ 290309 w 3593507"/>
                  <a:gd name="connsiteY10" fmla="*/ 2241494 h 2241494"/>
                  <a:gd name="connsiteX11" fmla="*/ 0 w 3593507"/>
                  <a:gd name="connsiteY11" fmla="*/ 1958721 h 2241494"/>
                  <a:gd name="connsiteX12" fmla="*/ 0 w 3593507"/>
                  <a:gd name="connsiteY12" fmla="*/ 289670 h 2241494"/>
                  <a:gd name="connsiteX13" fmla="*/ 290309 w 3593507"/>
                  <a:gd name="connsiteY13" fmla="*/ 0 h 2241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593507" h="2241494">
                    <a:moveTo>
                      <a:pt x="290309" y="0"/>
                    </a:moveTo>
                    <a:cubicBezTo>
                      <a:pt x="3096634" y="0"/>
                      <a:pt x="3096634" y="0"/>
                      <a:pt x="3096634" y="0"/>
                    </a:cubicBezTo>
                    <a:cubicBezTo>
                      <a:pt x="3255613" y="0"/>
                      <a:pt x="3380031" y="131041"/>
                      <a:pt x="3380031" y="289670"/>
                    </a:cubicBezTo>
                    <a:cubicBezTo>
                      <a:pt x="3380031" y="654775"/>
                      <a:pt x="3380031" y="940013"/>
                      <a:pt x="3380031" y="1162855"/>
                    </a:cubicBezTo>
                    <a:lnTo>
                      <a:pt x="3380031" y="1222011"/>
                    </a:lnTo>
                    <a:lnTo>
                      <a:pt x="3593507" y="1423171"/>
                    </a:lnTo>
                    <a:lnTo>
                      <a:pt x="3380031" y="1616120"/>
                    </a:lnTo>
                    <a:lnTo>
                      <a:pt x="3380031" y="1661666"/>
                    </a:lnTo>
                    <a:cubicBezTo>
                      <a:pt x="3380031" y="1958721"/>
                      <a:pt x="3380031" y="1958721"/>
                      <a:pt x="3380031" y="1958721"/>
                    </a:cubicBezTo>
                    <a:cubicBezTo>
                      <a:pt x="3380031" y="2117350"/>
                      <a:pt x="3255613" y="2241494"/>
                      <a:pt x="3096634" y="2241494"/>
                    </a:cubicBezTo>
                    <a:cubicBezTo>
                      <a:pt x="290309" y="2241494"/>
                      <a:pt x="290309" y="2241494"/>
                      <a:pt x="290309" y="2241494"/>
                    </a:cubicBezTo>
                    <a:cubicBezTo>
                      <a:pt x="131330" y="2241494"/>
                      <a:pt x="0" y="2117350"/>
                      <a:pt x="0" y="1958721"/>
                    </a:cubicBezTo>
                    <a:cubicBezTo>
                      <a:pt x="0" y="289670"/>
                      <a:pt x="0" y="289670"/>
                      <a:pt x="0" y="289670"/>
                    </a:cubicBezTo>
                    <a:cubicBezTo>
                      <a:pt x="0" y="131041"/>
                      <a:pt x="131330" y="0"/>
                      <a:pt x="290309" y="0"/>
                    </a:cubicBezTo>
                    <a:close/>
                  </a:path>
                </a:pathLst>
              </a:custGeom>
              <a:solidFill>
                <a:schemeClr val="bg1"/>
              </a:solidFill>
              <a:ln w="7938" cap="flat">
                <a:noFill/>
                <a:prstDash val="solid"/>
                <a:miter lim="800000"/>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uLnTx/>
                  <a:uFillTx/>
                  <a:latin typeface="Segoe UI"/>
                  <a:ea typeface="+mn-ea"/>
                  <a:cs typeface="+mn-cs"/>
                </a:endParaRPr>
              </a:p>
            </p:txBody>
          </p:sp>
          <p:sp>
            <p:nvSpPr>
              <p:cNvPr id="83" name="Rectangle 82">
                <a:extLst>
                  <a:ext uri="{FF2B5EF4-FFF2-40B4-BE49-F238E27FC236}">
                    <a16:creationId xmlns:a16="http://schemas.microsoft.com/office/drawing/2014/main" id="{5D04274E-D848-4679-AE02-F694FC690063}"/>
                  </a:ext>
                </a:extLst>
              </p:cNvPr>
              <p:cNvSpPr>
                <a:spLocks noChangeArrowheads="1"/>
              </p:cNvSpPr>
              <p:nvPr/>
            </p:nvSpPr>
            <p:spPr bwMode="auto">
              <a:xfrm>
                <a:off x="3679828" y="2892556"/>
                <a:ext cx="108153" cy="22058"/>
              </a:xfrm>
              <a:prstGeom prst="rect">
                <a:avLst/>
              </a:prstGeom>
              <a:solidFill>
                <a:srgbClr val="D9D9D9"/>
              </a:solidFill>
              <a:ln w="7938"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uLnTx/>
                  <a:uFillTx/>
                  <a:latin typeface="Segoe UI"/>
                  <a:ea typeface="+mn-ea"/>
                  <a:cs typeface="+mn-cs"/>
                </a:endParaRPr>
              </a:p>
            </p:txBody>
          </p:sp>
          <p:sp>
            <p:nvSpPr>
              <p:cNvPr id="84" name="Rectangle 83">
                <a:extLst>
                  <a:ext uri="{FF2B5EF4-FFF2-40B4-BE49-F238E27FC236}">
                    <a16:creationId xmlns:a16="http://schemas.microsoft.com/office/drawing/2014/main" id="{EB3CAF5D-E4A9-4C66-9684-C7D2819917B0}"/>
                  </a:ext>
                </a:extLst>
              </p:cNvPr>
              <p:cNvSpPr>
                <a:spLocks noChangeArrowheads="1"/>
              </p:cNvSpPr>
              <p:nvPr/>
            </p:nvSpPr>
            <p:spPr bwMode="auto">
              <a:xfrm>
                <a:off x="3642828" y="2950190"/>
                <a:ext cx="145153" cy="22058"/>
              </a:xfrm>
              <a:prstGeom prst="rect">
                <a:avLst/>
              </a:prstGeom>
              <a:solidFill>
                <a:srgbClr val="D9D9D9"/>
              </a:solidFill>
              <a:ln w="7938"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uLnTx/>
                  <a:uFillTx/>
                  <a:latin typeface="Segoe UI"/>
                  <a:ea typeface="+mn-ea"/>
                  <a:cs typeface="+mn-cs"/>
                </a:endParaRPr>
              </a:p>
            </p:txBody>
          </p:sp>
          <p:sp>
            <p:nvSpPr>
              <p:cNvPr id="85" name="Rectangle 84">
                <a:extLst>
                  <a:ext uri="{FF2B5EF4-FFF2-40B4-BE49-F238E27FC236}">
                    <a16:creationId xmlns:a16="http://schemas.microsoft.com/office/drawing/2014/main" id="{98A59423-3A75-4DA7-B5BE-8E1FD2A83DCA}"/>
                  </a:ext>
                </a:extLst>
              </p:cNvPr>
              <p:cNvSpPr>
                <a:spLocks noChangeArrowheads="1"/>
              </p:cNvSpPr>
              <p:nvPr/>
            </p:nvSpPr>
            <p:spPr bwMode="auto">
              <a:xfrm>
                <a:off x="3721097" y="3008536"/>
                <a:ext cx="66884" cy="22058"/>
              </a:xfrm>
              <a:prstGeom prst="rect">
                <a:avLst/>
              </a:prstGeom>
              <a:solidFill>
                <a:srgbClr val="D9D9D9"/>
              </a:solidFill>
              <a:ln w="7938"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uLnTx/>
                  <a:uFillTx/>
                  <a:latin typeface="Segoe UI"/>
                  <a:ea typeface="+mn-ea"/>
                  <a:cs typeface="+mn-cs"/>
                </a:endParaRPr>
              </a:p>
            </p:txBody>
          </p:sp>
          <p:sp>
            <p:nvSpPr>
              <p:cNvPr id="86" name="Oval 33">
                <a:extLst>
                  <a:ext uri="{FF2B5EF4-FFF2-40B4-BE49-F238E27FC236}">
                    <a16:creationId xmlns:a16="http://schemas.microsoft.com/office/drawing/2014/main" id="{5B29DD7D-05A8-4EA4-B5D9-7AB9A7EF633A}"/>
                  </a:ext>
                </a:extLst>
              </p:cNvPr>
              <p:cNvSpPr>
                <a:spLocks noChangeArrowheads="1"/>
              </p:cNvSpPr>
              <p:nvPr/>
            </p:nvSpPr>
            <p:spPr bwMode="auto">
              <a:xfrm>
                <a:off x="3483444" y="2884018"/>
                <a:ext cx="27038" cy="27038"/>
              </a:xfrm>
              <a:prstGeom prst="ellipse">
                <a:avLst/>
              </a:prstGeom>
              <a:solidFill>
                <a:srgbClr val="005A9F"/>
              </a:solidFill>
              <a:ln w="7938"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uLnTx/>
                  <a:uFillTx/>
                  <a:latin typeface="Segoe UI"/>
                  <a:ea typeface="+mn-ea"/>
                  <a:cs typeface="+mn-cs"/>
                </a:endParaRPr>
              </a:p>
            </p:txBody>
          </p:sp>
          <p:sp>
            <p:nvSpPr>
              <p:cNvPr id="87" name="Oval 34">
                <a:extLst>
                  <a:ext uri="{FF2B5EF4-FFF2-40B4-BE49-F238E27FC236}">
                    <a16:creationId xmlns:a16="http://schemas.microsoft.com/office/drawing/2014/main" id="{2A38C6AF-6764-4132-B543-A2911ADB24B0}"/>
                  </a:ext>
                </a:extLst>
              </p:cNvPr>
              <p:cNvSpPr>
                <a:spLocks noChangeArrowheads="1"/>
              </p:cNvSpPr>
              <p:nvPr/>
            </p:nvSpPr>
            <p:spPr bwMode="auto">
              <a:xfrm>
                <a:off x="3529694" y="2884018"/>
                <a:ext cx="27038" cy="27038"/>
              </a:xfrm>
              <a:prstGeom prst="ellipse">
                <a:avLst/>
              </a:prstGeom>
              <a:solidFill>
                <a:srgbClr val="005A9F"/>
              </a:solidFill>
              <a:ln w="7938"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uLnTx/>
                  <a:uFillTx/>
                  <a:latin typeface="Segoe UI"/>
                  <a:ea typeface="+mn-ea"/>
                  <a:cs typeface="+mn-cs"/>
                </a:endParaRPr>
              </a:p>
            </p:txBody>
          </p:sp>
          <p:sp>
            <p:nvSpPr>
              <p:cNvPr id="88" name="Freeform 35">
                <a:extLst>
                  <a:ext uri="{FF2B5EF4-FFF2-40B4-BE49-F238E27FC236}">
                    <a16:creationId xmlns:a16="http://schemas.microsoft.com/office/drawing/2014/main" id="{5F9AC0D3-7AF4-420A-A6AC-4C7ECA9CD950}"/>
                  </a:ext>
                </a:extLst>
              </p:cNvPr>
              <p:cNvSpPr>
                <a:spLocks/>
              </p:cNvSpPr>
              <p:nvPr/>
            </p:nvSpPr>
            <p:spPr bwMode="auto">
              <a:xfrm>
                <a:off x="3397348" y="2814287"/>
                <a:ext cx="102461" cy="168634"/>
              </a:xfrm>
              <a:custGeom>
                <a:avLst/>
                <a:gdLst>
                  <a:gd name="T0" fmla="*/ 89 w 106"/>
                  <a:gd name="T1" fmla="*/ 0 h 175"/>
                  <a:gd name="T2" fmla="*/ 7 w 106"/>
                  <a:gd name="T3" fmla="*/ 81 h 175"/>
                  <a:gd name="T4" fmla="*/ 7 w 106"/>
                  <a:gd name="T5" fmla="*/ 94 h 175"/>
                  <a:gd name="T6" fmla="*/ 89 w 106"/>
                  <a:gd name="T7" fmla="*/ 175 h 175"/>
                  <a:gd name="T8" fmla="*/ 106 w 106"/>
                  <a:gd name="T9" fmla="*/ 158 h 175"/>
                  <a:gd name="T10" fmla="*/ 34 w 106"/>
                  <a:gd name="T11" fmla="*/ 86 h 175"/>
                  <a:gd name="T12" fmla="*/ 106 w 106"/>
                  <a:gd name="T13" fmla="*/ 16 h 175"/>
                  <a:gd name="T14" fmla="*/ 89 w 106"/>
                  <a:gd name="T15" fmla="*/ 0 h 1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175">
                    <a:moveTo>
                      <a:pt x="89" y="0"/>
                    </a:moveTo>
                    <a:cubicBezTo>
                      <a:pt x="7" y="81"/>
                      <a:pt x="7" y="81"/>
                      <a:pt x="7" y="81"/>
                    </a:cubicBezTo>
                    <a:cubicBezTo>
                      <a:pt x="7" y="81"/>
                      <a:pt x="0" y="88"/>
                      <a:pt x="7" y="94"/>
                    </a:cubicBezTo>
                    <a:cubicBezTo>
                      <a:pt x="13" y="100"/>
                      <a:pt x="89" y="175"/>
                      <a:pt x="89" y="175"/>
                    </a:cubicBezTo>
                    <a:cubicBezTo>
                      <a:pt x="106" y="158"/>
                      <a:pt x="106" y="158"/>
                      <a:pt x="106" y="158"/>
                    </a:cubicBezTo>
                    <a:cubicBezTo>
                      <a:pt x="34" y="86"/>
                      <a:pt x="34" y="86"/>
                      <a:pt x="34" y="86"/>
                    </a:cubicBezTo>
                    <a:cubicBezTo>
                      <a:pt x="106" y="16"/>
                      <a:pt x="106" y="16"/>
                      <a:pt x="106" y="16"/>
                    </a:cubicBezTo>
                    <a:lnTo>
                      <a:pt x="89" y="0"/>
                    </a:lnTo>
                    <a:close/>
                  </a:path>
                </a:pathLst>
              </a:custGeom>
              <a:solidFill>
                <a:srgbClr val="005A9F"/>
              </a:solidFill>
              <a:ln w="7938"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uLnTx/>
                  <a:uFillTx/>
                  <a:latin typeface="Segoe UI"/>
                  <a:ea typeface="+mn-ea"/>
                  <a:cs typeface="+mn-cs"/>
                </a:endParaRPr>
              </a:p>
            </p:txBody>
          </p:sp>
          <p:sp>
            <p:nvSpPr>
              <p:cNvPr id="89" name="Freeform 36">
                <a:extLst>
                  <a:ext uri="{FF2B5EF4-FFF2-40B4-BE49-F238E27FC236}">
                    <a16:creationId xmlns:a16="http://schemas.microsoft.com/office/drawing/2014/main" id="{1D5B5E74-CAE4-46CE-A4B6-2A15204421E1}"/>
                  </a:ext>
                </a:extLst>
              </p:cNvPr>
              <p:cNvSpPr>
                <a:spLocks/>
              </p:cNvSpPr>
              <p:nvPr/>
            </p:nvSpPr>
            <p:spPr bwMode="auto">
              <a:xfrm>
                <a:off x="3536098" y="2814287"/>
                <a:ext cx="103172" cy="168634"/>
              </a:xfrm>
              <a:custGeom>
                <a:avLst/>
                <a:gdLst>
                  <a:gd name="T0" fmla="*/ 17 w 106"/>
                  <a:gd name="T1" fmla="*/ 0 h 175"/>
                  <a:gd name="T2" fmla="*/ 99 w 106"/>
                  <a:gd name="T3" fmla="*/ 81 h 175"/>
                  <a:gd name="T4" fmla="*/ 99 w 106"/>
                  <a:gd name="T5" fmla="*/ 94 h 175"/>
                  <a:gd name="T6" fmla="*/ 17 w 106"/>
                  <a:gd name="T7" fmla="*/ 175 h 175"/>
                  <a:gd name="T8" fmla="*/ 0 w 106"/>
                  <a:gd name="T9" fmla="*/ 158 h 175"/>
                  <a:gd name="T10" fmla="*/ 72 w 106"/>
                  <a:gd name="T11" fmla="*/ 86 h 175"/>
                  <a:gd name="T12" fmla="*/ 0 w 106"/>
                  <a:gd name="T13" fmla="*/ 16 h 175"/>
                  <a:gd name="T14" fmla="*/ 17 w 106"/>
                  <a:gd name="T15" fmla="*/ 0 h 1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175">
                    <a:moveTo>
                      <a:pt x="17" y="0"/>
                    </a:moveTo>
                    <a:cubicBezTo>
                      <a:pt x="99" y="81"/>
                      <a:pt x="99" y="81"/>
                      <a:pt x="99" y="81"/>
                    </a:cubicBezTo>
                    <a:cubicBezTo>
                      <a:pt x="99" y="81"/>
                      <a:pt x="106" y="88"/>
                      <a:pt x="99" y="94"/>
                    </a:cubicBezTo>
                    <a:cubicBezTo>
                      <a:pt x="93" y="100"/>
                      <a:pt x="17" y="175"/>
                      <a:pt x="17" y="175"/>
                    </a:cubicBezTo>
                    <a:cubicBezTo>
                      <a:pt x="0" y="158"/>
                      <a:pt x="0" y="158"/>
                      <a:pt x="0" y="158"/>
                    </a:cubicBezTo>
                    <a:cubicBezTo>
                      <a:pt x="72" y="86"/>
                      <a:pt x="72" y="86"/>
                      <a:pt x="72" y="86"/>
                    </a:cubicBezTo>
                    <a:cubicBezTo>
                      <a:pt x="0" y="16"/>
                      <a:pt x="0" y="16"/>
                      <a:pt x="0" y="16"/>
                    </a:cubicBezTo>
                    <a:lnTo>
                      <a:pt x="17" y="0"/>
                    </a:lnTo>
                    <a:close/>
                  </a:path>
                </a:pathLst>
              </a:custGeom>
              <a:solidFill>
                <a:srgbClr val="005A9F"/>
              </a:solidFill>
              <a:ln w="7938"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uLnTx/>
                  <a:uFillTx/>
                  <a:latin typeface="Segoe UI"/>
                  <a:ea typeface="+mn-ea"/>
                  <a:cs typeface="+mn-cs"/>
                </a:endParaRPr>
              </a:p>
            </p:txBody>
          </p:sp>
        </p:grpSp>
      </p:grpSp>
      <p:grpSp>
        <p:nvGrpSpPr>
          <p:cNvPr id="97" name="Group 96">
            <a:extLst>
              <a:ext uri="{FF2B5EF4-FFF2-40B4-BE49-F238E27FC236}">
                <a16:creationId xmlns:a16="http://schemas.microsoft.com/office/drawing/2014/main" id="{5E84E351-90D7-41E3-B533-15B8E5544F2A}"/>
              </a:ext>
            </a:extLst>
          </p:cNvPr>
          <p:cNvGrpSpPr/>
          <p:nvPr/>
        </p:nvGrpSpPr>
        <p:grpSpPr>
          <a:xfrm>
            <a:off x="7734418" y="3323636"/>
            <a:ext cx="457200" cy="452884"/>
            <a:chOff x="5468716" y="6021113"/>
            <a:chExt cx="1158327" cy="1158328"/>
          </a:xfrm>
        </p:grpSpPr>
        <p:sp>
          <p:nvSpPr>
            <p:cNvPr id="98" name="Oval 9">
              <a:extLst>
                <a:ext uri="{FF2B5EF4-FFF2-40B4-BE49-F238E27FC236}">
                  <a16:creationId xmlns:a16="http://schemas.microsoft.com/office/drawing/2014/main" id="{2A65309B-D328-428E-91CC-76AA37F8A26D}"/>
                </a:ext>
              </a:extLst>
            </p:cNvPr>
            <p:cNvSpPr>
              <a:spLocks noChangeArrowheads="1"/>
            </p:cNvSpPr>
            <p:nvPr/>
          </p:nvSpPr>
          <p:spPr bwMode="auto">
            <a:xfrm>
              <a:off x="5468716" y="6021113"/>
              <a:ext cx="1158327" cy="1158328"/>
            </a:xfrm>
            <a:prstGeom prst="ellipse">
              <a:avLst/>
            </a:prstGeom>
            <a:solidFill>
              <a:srgbClr val="0078D7"/>
            </a:solidFill>
            <a:ln w="10795" cap="flat" cmpd="sng" algn="ctr">
              <a:noFill/>
              <a:prstDash val="solid"/>
            </a:ln>
            <a:effectLst>
              <a:outerShdw blurRad="190500" dist="38100" dir="2700000" algn="tl" rotWithShape="0">
                <a:prstClr val="black">
                  <a:alpha val="2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de-DE" sz="2000" b="0" i="0" u="none" strike="noStrike" kern="0" cap="none" spc="0" normalizeH="0" baseline="0" noProof="0" dirty="0">
                <a:ln>
                  <a:noFill/>
                </a:ln>
                <a:solidFill>
                  <a:srgbClr val="0078D4"/>
                </a:solidFill>
                <a:uLnTx/>
                <a:uFillTx/>
                <a:latin typeface="Segoe UI Semilight"/>
                <a:ea typeface="+mn-ea"/>
                <a:cs typeface="+mn-cs"/>
              </a:endParaRPr>
            </a:p>
          </p:txBody>
        </p:sp>
        <p:sp>
          <p:nvSpPr>
            <p:cNvPr id="105" name="Freeform 6">
              <a:extLst>
                <a:ext uri="{FF2B5EF4-FFF2-40B4-BE49-F238E27FC236}">
                  <a16:creationId xmlns:a16="http://schemas.microsoft.com/office/drawing/2014/main" id="{E744A12E-93C1-4D5C-A80D-78E06CB88222}"/>
                </a:ext>
              </a:extLst>
            </p:cNvPr>
            <p:cNvSpPr>
              <a:spLocks/>
            </p:cNvSpPr>
            <p:nvPr/>
          </p:nvSpPr>
          <p:spPr bwMode="auto">
            <a:xfrm>
              <a:off x="5981019" y="6721480"/>
              <a:ext cx="75918" cy="25519"/>
            </a:xfrm>
            <a:custGeom>
              <a:avLst/>
              <a:gdLst>
                <a:gd name="T0" fmla="*/ 0 w 57"/>
                <a:gd name="T1" fmla="*/ 19 h 19"/>
                <a:gd name="T2" fmla="*/ 0 w 57"/>
                <a:gd name="T3" fmla="*/ 14 h 19"/>
                <a:gd name="T4" fmla="*/ 15 w 57"/>
                <a:gd name="T5" fmla="*/ 0 h 19"/>
                <a:gd name="T6" fmla="*/ 57 w 57"/>
                <a:gd name="T7" fmla="*/ 0 h 19"/>
              </a:gdLst>
              <a:ahLst/>
              <a:cxnLst>
                <a:cxn ang="0">
                  <a:pos x="T0" y="T1"/>
                </a:cxn>
                <a:cxn ang="0">
                  <a:pos x="T2" y="T3"/>
                </a:cxn>
                <a:cxn ang="0">
                  <a:pos x="T4" y="T5"/>
                </a:cxn>
                <a:cxn ang="0">
                  <a:pos x="T6" y="T7"/>
                </a:cxn>
              </a:cxnLst>
              <a:rect l="0" t="0" r="r" b="b"/>
              <a:pathLst>
                <a:path w="57" h="19">
                  <a:moveTo>
                    <a:pt x="0" y="19"/>
                  </a:moveTo>
                  <a:cubicBezTo>
                    <a:pt x="0" y="14"/>
                    <a:pt x="0" y="14"/>
                    <a:pt x="0" y="14"/>
                  </a:cubicBezTo>
                  <a:cubicBezTo>
                    <a:pt x="0" y="6"/>
                    <a:pt x="6" y="0"/>
                    <a:pt x="15" y="0"/>
                  </a:cubicBezTo>
                  <a:cubicBezTo>
                    <a:pt x="57" y="0"/>
                    <a:pt x="57" y="0"/>
                    <a:pt x="57" y="0"/>
                  </a:cubicBezTo>
                </a:path>
              </a:pathLst>
            </a:custGeom>
            <a:noFill/>
            <a:ln w="22225">
              <a:solidFill>
                <a:schemeClr val="bg1"/>
              </a:solidFill>
            </a:ln>
            <a:effectLst>
              <a:outerShdw dist="12700" dir="2700000" algn="tl" rotWithShape="0">
                <a:prstClr val="black">
                  <a:alpha val="25000"/>
                </a:prstClr>
              </a:outerShdw>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uLnTx/>
                <a:uFillTx/>
                <a:latin typeface="Segoe UI"/>
                <a:ea typeface="+mn-ea"/>
                <a:cs typeface="+mn-cs"/>
              </a:endParaRPr>
            </a:p>
          </p:txBody>
        </p:sp>
        <p:sp>
          <p:nvSpPr>
            <p:cNvPr id="106" name="Freeform 7">
              <a:extLst>
                <a:ext uri="{FF2B5EF4-FFF2-40B4-BE49-F238E27FC236}">
                  <a16:creationId xmlns:a16="http://schemas.microsoft.com/office/drawing/2014/main" id="{446E99B7-B604-49C1-A986-551D8446507C}"/>
                </a:ext>
              </a:extLst>
            </p:cNvPr>
            <p:cNvSpPr>
              <a:spLocks/>
            </p:cNvSpPr>
            <p:nvPr/>
          </p:nvSpPr>
          <p:spPr bwMode="auto">
            <a:xfrm>
              <a:off x="6193463" y="6579851"/>
              <a:ext cx="78470" cy="153750"/>
            </a:xfrm>
            <a:custGeom>
              <a:avLst/>
              <a:gdLst>
                <a:gd name="T0" fmla="*/ 0 w 59"/>
                <a:gd name="T1" fmla="*/ 0 h 115"/>
                <a:gd name="T2" fmla="*/ 0 w 59"/>
                <a:gd name="T3" fmla="*/ 62 h 115"/>
                <a:gd name="T4" fmla="*/ 15 w 59"/>
                <a:gd name="T5" fmla="*/ 77 h 115"/>
                <a:gd name="T6" fmla="*/ 45 w 59"/>
                <a:gd name="T7" fmla="*/ 77 h 115"/>
                <a:gd name="T8" fmla="*/ 59 w 59"/>
                <a:gd name="T9" fmla="*/ 91 h 115"/>
                <a:gd name="T10" fmla="*/ 59 w 59"/>
                <a:gd name="T11" fmla="*/ 115 h 115"/>
              </a:gdLst>
              <a:ahLst/>
              <a:cxnLst>
                <a:cxn ang="0">
                  <a:pos x="T0" y="T1"/>
                </a:cxn>
                <a:cxn ang="0">
                  <a:pos x="T2" y="T3"/>
                </a:cxn>
                <a:cxn ang="0">
                  <a:pos x="T4" y="T5"/>
                </a:cxn>
                <a:cxn ang="0">
                  <a:pos x="T6" y="T7"/>
                </a:cxn>
                <a:cxn ang="0">
                  <a:pos x="T8" y="T9"/>
                </a:cxn>
                <a:cxn ang="0">
                  <a:pos x="T10" y="T11"/>
                </a:cxn>
              </a:cxnLst>
              <a:rect l="0" t="0" r="r" b="b"/>
              <a:pathLst>
                <a:path w="59" h="115">
                  <a:moveTo>
                    <a:pt x="0" y="0"/>
                  </a:moveTo>
                  <a:cubicBezTo>
                    <a:pt x="0" y="62"/>
                    <a:pt x="0" y="62"/>
                    <a:pt x="0" y="62"/>
                  </a:cubicBezTo>
                  <a:cubicBezTo>
                    <a:pt x="0" y="70"/>
                    <a:pt x="7" y="77"/>
                    <a:pt x="15" y="77"/>
                  </a:cubicBezTo>
                  <a:cubicBezTo>
                    <a:pt x="45" y="77"/>
                    <a:pt x="45" y="77"/>
                    <a:pt x="45" y="77"/>
                  </a:cubicBezTo>
                  <a:cubicBezTo>
                    <a:pt x="53" y="77"/>
                    <a:pt x="59" y="83"/>
                    <a:pt x="59" y="91"/>
                  </a:cubicBezTo>
                  <a:cubicBezTo>
                    <a:pt x="59" y="115"/>
                    <a:pt x="59" y="115"/>
                    <a:pt x="59" y="115"/>
                  </a:cubicBezTo>
                </a:path>
              </a:pathLst>
            </a:custGeom>
            <a:noFill/>
            <a:ln w="22225">
              <a:solidFill>
                <a:schemeClr val="bg1"/>
              </a:solidFill>
            </a:ln>
            <a:effectLst>
              <a:outerShdw dist="12700" dir="2700000" algn="tl" rotWithShape="0">
                <a:prstClr val="black">
                  <a:alpha val="25000"/>
                </a:prstClr>
              </a:outerShdw>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uLnTx/>
                <a:uFillTx/>
                <a:latin typeface="Segoe UI"/>
                <a:ea typeface="+mn-ea"/>
                <a:cs typeface="+mn-cs"/>
              </a:endParaRPr>
            </a:p>
          </p:txBody>
        </p:sp>
        <p:sp>
          <p:nvSpPr>
            <p:cNvPr id="107" name="Freeform 8">
              <a:extLst>
                <a:ext uri="{FF2B5EF4-FFF2-40B4-BE49-F238E27FC236}">
                  <a16:creationId xmlns:a16="http://schemas.microsoft.com/office/drawing/2014/main" id="{2D067563-FE90-438C-AC94-E5E9A182EF90}"/>
                </a:ext>
              </a:extLst>
            </p:cNvPr>
            <p:cNvSpPr>
              <a:spLocks/>
            </p:cNvSpPr>
            <p:nvPr/>
          </p:nvSpPr>
          <p:spPr bwMode="auto">
            <a:xfrm>
              <a:off x="6221533" y="6456086"/>
              <a:ext cx="107179" cy="46572"/>
            </a:xfrm>
            <a:custGeom>
              <a:avLst/>
              <a:gdLst>
                <a:gd name="T0" fmla="*/ 0 w 80"/>
                <a:gd name="T1" fmla="*/ 35 h 35"/>
                <a:gd name="T2" fmla="*/ 69 w 80"/>
                <a:gd name="T3" fmla="*/ 35 h 35"/>
                <a:gd name="T4" fmla="*/ 80 w 80"/>
                <a:gd name="T5" fmla="*/ 23 h 35"/>
                <a:gd name="T6" fmla="*/ 80 w 80"/>
                <a:gd name="T7" fmla="*/ 0 h 35"/>
              </a:gdLst>
              <a:ahLst/>
              <a:cxnLst>
                <a:cxn ang="0">
                  <a:pos x="T0" y="T1"/>
                </a:cxn>
                <a:cxn ang="0">
                  <a:pos x="T2" y="T3"/>
                </a:cxn>
                <a:cxn ang="0">
                  <a:pos x="T4" y="T5"/>
                </a:cxn>
                <a:cxn ang="0">
                  <a:pos x="T6" y="T7"/>
                </a:cxn>
              </a:cxnLst>
              <a:rect l="0" t="0" r="r" b="b"/>
              <a:pathLst>
                <a:path w="80" h="35">
                  <a:moveTo>
                    <a:pt x="0" y="35"/>
                  </a:moveTo>
                  <a:cubicBezTo>
                    <a:pt x="69" y="35"/>
                    <a:pt x="69" y="35"/>
                    <a:pt x="69" y="35"/>
                  </a:cubicBezTo>
                  <a:cubicBezTo>
                    <a:pt x="75" y="35"/>
                    <a:pt x="80" y="30"/>
                    <a:pt x="80" y="23"/>
                  </a:cubicBezTo>
                  <a:cubicBezTo>
                    <a:pt x="80" y="0"/>
                    <a:pt x="80" y="0"/>
                    <a:pt x="80" y="0"/>
                  </a:cubicBezTo>
                </a:path>
              </a:pathLst>
            </a:custGeom>
            <a:noFill/>
            <a:ln w="22225">
              <a:solidFill>
                <a:schemeClr val="bg1"/>
              </a:solidFill>
            </a:ln>
            <a:effectLst>
              <a:outerShdw dist="12700" dir="2700000" algn="tl" rotWithShape="0">
                <a:prstClr val="black">
                  <a:alpha val="25000"/>
                </a:prstClr>
              </a:outerShdw>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uLnTx/>
                <a:uFillTx/>
                <a:latin typeface="Segoe UI"/>
                <a:ea typeface="+mn-ea"/>
                <a:cs typeface="+mn-cs"/>
              </a:endParaRPr>
            </a:p>
          </p:txBody>
        </p:sp>
        <p:sp>
          <p:nvSpPr>
            <p:cNvPr id="108" name="Oval 9">
              <a:extLst>
                <a:ext uri="{FF2B5EF4-FFF2-40B4-BE49-F238E27FC236}">
                  <a16:creationId xmlns:a16="http://schemas.microsoft.com/office/drawing/2014/main" id="{D7B58363-C6A9-42E4-9ED1-F1E988A5C180}"/>
                </a:ext>
              </a:extLst>
            </p:cNvPr>
            <p:cNvSpPr>
              <a:spLocks noChangeArrowheads="1"/>
            </p:cNvSpPr>
            <p:nvPr/>
          </p:nvSpPr>
          <p:spPr bwMode="auto">
            <a:xfrm>
              <a:off x="5949759" y="6745722"/>
              <a:ext cx="61883" cy="61883"/>
            </a:xfrm>
            <a:prstGeom prst="ellipse">
              <a:avLst/>
            </a:prstGeom>
            <a:noFill/>
            <a:ln w="22225">
              <a:solidFill>
                <a:schemeClr val="bg1"/>
              </a:solidFill>
            </a:ln>
            <a:effectLst>
              <a:outerShdw dist="12700" dir="2700000" algn="tl" rotWithShape="0">
                <a:prstClr val="black">
                  <a:alpha val="25000"/>
                </a:prstClr>
              </a:outerShdw>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uLnTx/>
                <a:uFillTx/>
                <a:latin typeface="Segoe UI"/>
                <a:ea typeface="+mn-ea"/>
                <a:cs typeface="+mn-cs"/>
              </a:endParaRPr>
            </a:p>
          </p:txBody>
        </p:sp>
        <p:sp>
          <p:nvSpPr>
            <p:cNvPr id="109" name="Oval 11">
              <a:extLst>
                <a:ext uri="{FF2B5EF4-FFF2-40B4-BE49-F238E27FC236}">
                  <a16:creationId xmlns:a16="http://schemas.microsoft.com/office/drawing/2014/main" id="{FEADC5FF-A684-4674-91E0-B9BBFF914451}"/>
                </a:ext>
              </a:extLst>
            </p:cNvPr>
            <p:cNvSpPr>
              <a:spLocks noChangeArrowheads="1"/>
            </p:cNvSpPr>
            <p:nvPr/>
          </p:nvSpPr>
          <p:spPr bwMode="auto">
            <a:xfrm>
              <a:off x="6241310" y="6733601"/>
              <a:ext cx="61883" cy="61883"/>
            </a:xfrm>
            <a:prstGeom prst="ellipse">
              <a:avLst/>
            </a:prstGeom>
            <a:noFill/>
            <a:ln w="22225">
              <a:solidFill>
                <a:schemeClr val="bg1"/>
              </a:solidFill>
            </a:ln>
            <a:effectLst>
              <a:outerShdw dist="12700" dir="2700000" algn="tl" rotWithShape="0">
                <a:prstClr val="black">
                  <a:alpha val="25000"/>
                </a:prstClr>
              </a:outerShdw>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uLnTx/>
                <a:uFillTx/>
                <a:latin typeface="Segoe UI"/>
                <a:ea typeface="+mn-ea"/>
                <a:cs typeface="+mn-cs"/>
              </a:endParaRPr>
            </a:p>
          </p:txBody>
        </p:sp>
        <p:sp>
          <p:nvSpPr>
            <p:cNvPr id="110" name="Oval 12">
              <a:extLst>
                <a:ext uri="{FF2B5EF4-FFF2-40B4-BE49-F238E27FC236}">
                  <a16:creationId xmlns:a16="http://schemas.microsoft.com/office/drawing/2014/main" id="{71E1AFB2-94DA-405C-BEC2-4AFB1FF28A15}"/>
                </a:ext>
              </a:extLst>
            </p:cNvPr>
            <p:cNvSpPr>
              <a:spLocks noChangeArrowheads="1"/>
            </p:cNvSpPr>
            <p:nvPr/>
          </p:nvSpPr>
          <p:spPr bwMode="auto">
            <a:xfrm>
              <a:off x="6297451" y="6394203"/>
              <a:ext cx="61883" cy="61883"/>
            </a:xfrm>
            <a:prstGeom prst="ellipse">
              <a:avLst/>
            </a:prstGeom>
            <a:noFill/>
            <a:ln w="22225">
              <a:solidFill>
                <a:schemeClr val="bg1"/>
              </a:solidFill>
            </a:ln>
            <a:effectLst>
              <a:outerShdw dist="12700" dir="2700000" algn="tl" rotWithShape="0">
                <a:prstClr val="black">
                  <a:alpha val="25000"/>
                </a:prstClr>
              </a:outerShdw>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uLnTx/>
                <a:uFillTx/>
                <a:latin typeface="Segoe UI"/>
                <a:ea typeface="+mn-ea"/>
                <a:cs typeface="+mn-cs"/>
              </a:endParaRPr>
            </a:p>
          </p:txBody>
        </p:sp>
        <p:sp>
          <p:nvSpPr>
            <p:cNvPr id="111" name="Freeform 5">
              <a:extLst>
                <a:ext uri="{FF2B5EF4-FFF2-40B4-BE49-F238E27FC236}">
                  <a16:creationId xmlns:a16="http://schemas.microsoft.com/office/drawing/2014/main" id="{7A459D56-0E85-479B-B423-22B36953AF92}"/>
                </a:ext>
              </a:extLst>
            </p:cNvPr>
            <p:cNvSpPr>
              <a:spLocks/>
            </p:cNvSpPr>
            <p:nvPr/>
          </p:nvSpPr>
          <p:spPr bwMode="auto">
            <a:xfrm>
              <a:off x="6056938" y="6640458"/>
              <a:ext cx="54865" cy="213719"/>
            </a:xfrm>
            <a:custGeom>
              <a:avLst/>
              <a:gdLst>
                <a:gd name="T0" fmla="*/ 0 w 41"/>
                <a:gd name="T1" fmla="*/ 0 h 160"/>
                <a:gd name="T2" fmla="*/ 0 w 41"/>
                <a:gd name="T3" fmla="*/ 145 h 160"/>
                <a:gd name="T4" fmla="*/ 15 w 41"/>
                <a:gd name="T5" fmla="*/ 160 h 160"/>
                <a:gd name="T6" fmla="*/ 41 w 41"/>
                <a:gd name="T7" fmla="*/ 160 h 160"/>
              </a:gdLst>
              <a:ahLst/>
              <a:cxnLst>
                <a:cxn ang="0">
                  <a:pos x="T0" y="T1"/>
                </a:cxn>
                <a:cxn ang="0">
                  <a:pos x="T2" y="T3"/>
                </a:cxn>
                <a:cxn ang="0">
                  <a:pos x="T4" y="T5"/>
                </a:cxn>
                <a:cxn ang="0">
                  <a:pos x="T6" y="T7"/>
                </a:cxn>
              </a:cxnLst>
              <a:rect l="0" t="0" r="r" b="b"/>
              <a:pathLst>
                <a:path w="41" h="160">
                  <a:moveTo>
                    <a:pt x="0" y="0"/>
                  </a:moveTo>
                  <a:cubicBezTo>
                    <a:pt x="0" y="145"/>
                    <a:pt x="0" y="145"/>
                    <a:pt x="0" y="145"/>
                  </a:cubicBezTo>
                  <a:cubicBezTo>
                    <a:pt x="0" y="154"/>
                    <a:pt x="6" y="160"/>
                    <a:pt x="15" y="160"/>
                  </a:cubicBezTo>
                  <a:cubicBezTo>
                    <a:pt x="41" y="160"/>
                    <a:pt x="41" y="160"/>
                    <a:pt x="41" y="160"/>
                  </a:cubicBezTo>
                </a:path>
              </a:pathLst>
            </a:custGeom>
            <a:noFill/>
            <a:ln w="22225">
              <a:solidFill>
                <a:schemeClr val="bg1"/>
              </a:solidFill>
            </a:ln>
            <a:effectLst>
              <a:outerShdw dist="12700" dir="2700000" algn="tl" rotWithShape="0">
                <a:prstClr val="black">
                  <a:alpha val="25000"/>
                </a:prstClr>
              </a:outerShdw>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uLnTx/>
                <a:uFillTx/>
                <a:latin typeface="Segoe UI"/>
                <a:ea typeface="+mn-ea"/>
                <a:cs typeface="+mn-cs"/>
              </a:endParaRPr>
            </a:p>
          </p:txBody>
        </p:sp>
        <p:sp>
          <p:nvSpPr>
            <p:cNvPr id="112" name="Oval 10">
              <a:extLst>
                <a:ext uri="{FF2B5EF4-FFF2-40B4-BE49-F238E27FC236}">
                  <a16:creationId xmlns:a16="http://schemas.microsoft.com/office/drawing/2014/main" id="{772B0413-DFB0-45C9-8223-02795EE95DCC}"/>
                </a:ext>
              </a:extLst>
            </p:cNvPr>
            <p:cNvSpPr>
              <a:spLocks noChangeArrowheads="1"/>
            </p:cNvSpPr>
            <p:nvPr/>
          </p:nvSpPr>
          <p:spPr bwMode="auto">
            <a:xfrm>
              <a:off x="6111803" y="6823554"/>
              <a:ext cx="61245" cy="61245"/>
            </a:xfrm>
            <a:prstGeom prst="ellipse">
              <a:avLst/>
            </a:prstGeom>
            <a:noFill/>
            <a:ln w="22225">
              <a:solidFill>
                <a:schemeClr val="bg1"/>
              </a:solidFill>
            </a:ln>
            <a:effectLst>
              <a:outerShdw dist="12700" dir="2700000" algn="tl" rotWithShape="0">
                <a:prstClr val="black">
                  <a:alpha val="25000"/>
                </a:prstClr>
              </a:outerShdw>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uLnTx/>
                <a:uFillTx/>
                <a:latin typeface="Segoe UI"/>
                <a:ea typeface="+mn-ea"/>
                <a:cs typeface="+mn-cs"/>
              </a:endParaRPr>
            </a:p>
          </p:txBody>
        </p:sp>
        <p:grpSp>
          <p:nvGrpSpPr>
            <p:cNvPr id="113" name="Magnifying_Glass">
              <a:extLst>
                <a:ext uri="{FF2B5EF4-FFF2-40B4-BE49-F238E27FC236}">
                  <a16:creationId xmlns:a16="http://schemas.microsoft.com/office/drawing/2014/main" id="{E29CC9E6-6397-4495-B28C-8C47E23FE012}"/>
                </a:ext>
              </a:extLst>
            </p:cNvPr>
            <p:cNvGrpSpPr/>
            <p:nvPr/>
          </p:nvGrpSpPr>
          <p:grpSpPr>
            <a:xfrm flipH="1">
              <a:off x="5690450" y="6269810"/>
              <a:ext cx="562017" cy="562017"/>
              <a:chOff x="5741782" y="1706805"/>
              <a:chExt cx="657225" cy="657225"/>
            </a:xfrm>
          </p:grpSpPr>
          <p:sp>
            <p:nvSpPr>
              <p:cNvPr id="114" name="Freeform: Shape 113">
                <a:extLst>
                  <a:ext uri="{FF2B5EF4-FFF2-40B4-BE49-F238E27FC236}">
                    <a16:creationId xmlns:a16="http://schemas.microsoft.com/office/drawing/2014/main" id="{D7AEA254-2784-4D9F-A6FB-C1EE840D1347}"/>
                  </a:ext>
                </a:extLst>
              </p:cNvPr>
              <p:cNvSpPr/>
              <p:nvPr/>
            </p:nvSpPr>
            <p:spPr>
              <a:xfrm>
                <a:off x="5769524" y="1733237"/>
                <a:ext cx="390525" cy="390525"/>
              </a:xfrm>
              <a:custGeom>
                <a:avLst/>
                <a:gdLst/>
                <a:ahLst/>
                <a:cxnLst/>
                <a:rect l="0" t="0" r="0" b="0"/>
                <a:pathLst>
                  <a:path w="390525" h="390525">
                    <a:moveTo>
                      <a:pt x="390049" y="198596"/>
                    </a:moveTo>
                    <a:cubicBezTo>
                      <a:pt x="390049" y="304333"/>
                      <a:pt x="304333" y="390049"/>
                      <a:pt x="198596" y="390049"/>
                    </a:cubicBezTo>
                    <a:cubicBezTo>
                      <a:pt x="92860" y="390049"/>
                      <a:pt x="7144" y="304333"/>
                      <a:pt x="7144" y="198596"/>
                    </a:cubicBezTo>
                    <a:cubicBezTo>
                      <a:pt x="7144" y="92860"/>
                      <a:pt x="92860" y="7144"/>
                      <a:pt x="198596" y="7144"/>
                    </a:cubicBezTo>
                    <a:cubicBezTo>
                      <a:pt x="304333" y="7144"/>
                      <a:pt x="390049" y="92860"/>
                      <a:pt x="390049" y="198596"/>
                    </a:cubicBezTo>
                    <a:close/>
                  </a:path>
                </a:pathLst>
              </a:custGeom>
              <a:solidFill>
                <a:schemeClr val="bg1">
                  <a:lumMod val="85000"/>
                </a:schemeClr>
              </a:solid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uLnTx/>
                  <a:uFillTx/>
                  <a:latin typeface="Segoe UI"/>
                  <a:ea typeface="+mn-ea"/>
                  <a:cs typeface="+mn-cs"/>
                </a:endParaRPr>
              </a:p>
            </p:txBody>
          </p:sp>
          <p:sp>
            <p:nvSpPr>
              <p:cNvPr id="115" name="Freeform: Shape 114">
                <a:extLst>
                  <a:ext uri="{FF2B5EF4-FFF2-40B4-BE49-F238E27FC236}">
                    <a16:creationId xmlns:a16="http://schemas.microsoft.com/office/drawing/2014/main" id="{E674EF04-1BC8-4780-91CE-4A0205814C76}"/>
                  </a:ext>
                </a:extLst>
              </p:cNvPr>
              <p:cNvSpPr/>
              <p:nvPr/>
            </p:nvSpPr>
            <p:spPr>
              <a:xfrm>
                <a:off x="5741782" y="1706805"/>
                <a:ext cx="657225" cy="657225"/>
              </a:xfrm>
              <a:custGeom>
                <a:avLst/>
                <a:gdLst/>
                <a:ahLst/>
                <a:cxnLst/>
                <a:rect l="0" t="0" r="0" b="0"/>
                <a:pathLst>
                  <a:path w="657225" h="657225">
                    <a:moveTo>
                      <a:pt x="649248" y="579358"/>
                    </a:moveTo>
                    <a:lnTo>
                      <a:pt x="464463" y="395526"/>
                    </a:lnTo>
                    <a:cubicBezTo>
                      <a:pt x="459701" y="390763"/>
                      <a:pt x="453033" y="390763"/>
                      <a:pt x="448271" y="395526"/>
                    </a:cubicBezTo>
                    <a:lnTo>
                      <a:pt x="439698" y="404098"/>
                    </a:lnTo>
                    <a:lnTo>
                      <a:pt x="395883" y="360283"/>
                    </a:lnTo>
                    <a:cubicBezTo>
                      <a:pt x="464463" y="274558"/>
                      <a:pt x="458748" y="149781"/>
                      <a:pt x="379691" y="70723"/>
                    </a:cubicBezTo>
                    <a:cubicBezTo>
                      <a:pt x="294918" y="-14049"/>
                      <a:pt x="156806" y="-14049"/>
                      <a:pt x="71081" y="70723"/>
                    </a:cubicBezTo>
                    <a:cubicBezTo>
                      <a:pt x="-14644" y="155496"/>
                      <a:pt x="-13692" y="293608"/>
                      <a:pt x="71081" y="379333"/>
                    </a:cubicBezTo>
                    <a:cubicBezTo>
                      <a:pt x="150138" y="458391"/>
                      <a:pt x="274916" y="464106"/>
                      <a:pt x="360641" y="395526"/>
                    </a:cubicBezTo>
                    <a:lnTo>
                      <a:pt x="404456" y="439341"/>
                    </a:lnTo>
                    <a:lnTo>
                      <a:pt x="395883" y="447913"/>
                    </a:lnTo>
                    <a:cubicBezTo>
                      <a:pt x="391121" y="452676"/>
                      <a:pt x="391121" y="459343"/>
                      <a:pt x="395883" y="464106"/>
                    </a:cubicBezTo>
                    <a:lnTo>
                      <a:pt x="579716" y="647938"/>
                    </a:lnTo>
                    <a:cubicBezTo>
                      <a:pt x="584478" y="652701"/>
                      <a:pt x="591146" y="652701"/>
                      <a:pt x="595908" y="647938"/>
                    </a:cubicBezTo>
                    <a:lnTo>
                      <a:pt x="647343" y="596503"/>
                    </a:lnTo>
                    <a:cubicBezTo>
                      <a:pt x="653058" y="591741"/>
                      <a:pt x="653058" y="584121"/>
                      <a:pt x="649248" y="579358"/>
                    </a:cubicBezTo>
                    <a:close/>
                    <a:moveTo>
                      <a:pt x="104418" y="346948"/>
                    </a:moveTo>
                    <a:cubicBezTo>
                      <a:pt x="36791" y="279321"/>
                      <a:pt x="36791" y="170736"/>
                      <a:pt x="104418" y="103108"/>
                    </a:cubicBezTo>
                    <a:cubicBezTo>
                      <a:pt x="172046" y="35481"/>
                      <a:pt x="280631" y="35481"/>
                      <a:pt x="348258" y="103108"/>
                    </a:cubicBezTo>
                    <a:cubicBezTo>
                      <a:pt x="415886" y="170736"/>
                      <a:pt x="415886" y="279321"/>
                      <a:pt x="348258" y="346948"/>
                    </a:cubicBezTo>
                    <a:cubicBezTo>
                      <a:pt x="280631" y="414576"/>
                      <a:pt x="172046" y="414576"/>
                      <a:pt x="104418" y="346948"/>
                    </a:cubicBezTo>
                    <a:close/>
                  </a:path>
                </a:pathLst>
              </a:custGeom>
              <a:solidFill>
                <a:srgbClr val="005A9F"/>
              </a:solid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uLnTx/>
                  <a:uFillTx/>
                  <a:latin typeface="Segoe UI"/>
                  <a:ea typeface="+mn-ea"/>
                  <a:cs typeface="+mn-cs"/>
                </a:endParaRPr>
              </a:p>
            </p:txBody>
          </p:sp>
          <p:sp>
            <p:nvSpPr>
              <p:cNvPr id="116" name="Freeform: Shape 115">
                <a:extLst>
                  <a:ext uri="{FF2B5EF4-FFF2-40B4-BE49-F238E27FC236}">
                    <a16:creationId xmlns:a16="http://schemas.microsoft.com/office/drawing/2014/main" id="{71370816-B0F9-4C44-A4B2-F758E1CE2734}"/>
                  </a:ext>
                </a:extLst>
              </p:cNvPr>
              <p:cNvSpPr/>
              <p:nvPr/>
            </p:nvSpPr>
            <p:spPr>
              <a:xfrm>
                <a:off x="5913352" y="1788482"/>
                <a:ext cx="104775" cy="104775"/>
              </a:xfrm>
              <a:custGeom>
                <a:avLst/>
                <a:gdLst/>
                <a:ahLst/>
                <a:cxnLst/>
                <a:rect l="0" t="0" r="0" b="0"/>
                <a:pathLst>
                  <a:path w="104775" h="104775">
                    <a:moveTo>
                      <a:pt x="98584" y="52864"/>
                    </a:moveTo>
                    <a:cubicBezTo>
                      <a:pt x="98584" y="78114"/>
                      <a:pt x="78114" y="98584"/>
                      <a:pt x="52864" y="98584"/>
                    </a:cubicBezTo>
                    <a:cubicBezTo>
                      <a:pt x="27613" y="98584"/>
                      <a:pt x="7144" y="78114"/>
                      <a:pt x="7144" y="52864"/>
                    </a:cubicBezTo>
                    <a:cubicBezTo>
                      <a:pt x="7144" y="27613"/>
                      <a:pt x="27613" y="7144"/>
                      <a:pt x="52864" y="7144"/>
                    </a:cubicBezTo>
                    <a:cubicBezTo>
                      <a:pt x="78114" y="7144"/>
                      <a:pt x="98584" y="27613"/>
                      <a:pt x="98584" y="52864"/>
                    </a:cubicBezTo>
                    <a:close/>
                  </a:path>
                </a:pathLst>
              </a:custGeom>
              <a:solidFill>
                <a:srgbClr val="FFFFFF"/>
              </a:solid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uLnTx/>
                  <a:uFillTx/>
                  <a:latin typeface="Segoe UI"/>
                  <a:ea typeface="+mn-ea"/>
                  <a:cs typeface="+mn-cs"/>
                </a:endParaRPr>
              </a:p>
            </p:txBody>
          </p:sp>
          <p:sp>
            <p:nvSpPr>
              <p:cNvPr id="118" name="Freeform: Shape 117">
                <a:extLst>
                  <a:ext uri="{FF2B5EF4-FFF2-40B4-BE49-F238E27FC236}">
                    <a16:creationId xmlns:a16="http://schemas.microsoft.com/office/drawing/2014/main" id="{1CF2B6D5-C149-4DFA-80EE-F69FB2C06E49}"/>
                  </a:ext>
                </a:extLst>
              </p:cNvPr>
              <p:cNvSpPr/>
              <p:nvPr/>
            </p:nvSpPr>
            <p:spPr>
              <a:xfrm>
                <a:off x="6128617" y="2121857"/>
                <a:ext cx="266700" cy="238125"/>
              </a:xfrm>
              <a:custGeom>
                <a:avLst/>
                <a:gdLst/>
                <a:ahLst/>
                <a:cxnLst/>
                <a:rect l="0" t="0" r="0" b="0"/>
                <a:pathLst>
                  <a:path w="266700" h="238125">
                    <a:moveTo>
                      <a:pt x="10001" y="32861"/>
                    </a:moveTo>
                    <a:lnTo>
                      <a:pt x="35719" y="7144"/>
                    </a:lnTo>
                    <a:lnTo>
                      <a:pt x="214789" y="186214"/>
                    </a:lnTo>
                    <a:cubicBezTo>
                      <a:pt x="216694" y="188119"/>
                      <a:pt x="219551" y="188119"/>
                      <a:pt x="221456" y="186214"/>
                    </a:cubicBezTo>
                    <a:lnTo>
                      <a:pt x="251936" y="155734"/>
                    </a:lnTo>
                    <a:lnTo>
                      <a:pt x="261461" y="165259"/>
                    </a:lnTo>
                    <a:cubicBezTo>
                      <a:pt x="265271" y="169069"/>
                      <a:pt x="265271" y="175736"/>
                      <a:pt x="261461" y="180499"/>
                    </a:cubicBezTo>
                    <a:lnTo>
                      <a:pt x="208121" y="233839"/>
                    </a:lnTo>
                    <a:cubicBezTo>
                      <a:pt x="204311" y="237649"/>
                      <a:pt x="197644" y="237649"/>
                      <a:pt x="192881" y="233839"/>
                    </a:cubicBezTo>
                    <a:lnTo>
                      <a:pt x="10001" y="48101"/>
                    </a:lnTo>
                    <a:cubicBezTo>
                      <a:pt x="6191" y="44291"/>
                      <a:pt x="6191" y="36671"/>
                      <a:pt x="10001" y="32861"/>
                    </a:cubicBezTo>
                    <a:close/>
                  </a:path>
                </a:pathLst>
              </a:custGeom>
              <a:solidFill>
                <a:srgbClr val="163E6A"/>
              </a:solid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uLnTx/>
                  <a:uFillTx/>
                  <a:latin typeface="Segoe UI"/>
                  <a:ea typeface="+mn-ea"/>
                  <a:cs typeface="+mn-cs"/>
                </a:endParaRPr>
              </a:p>
            </p:txBody>
          </p:sp>
        </p:grpSp>
      </p:grpSp>
      <p:grpSp>
        <p:nvGrpSpPr>
          <p:cNvPr id="12" name="Group 11">
            <a:extLst>
              <a:ext uri="{FF2B5EF4-FFF2-40B4-BE49-F238E27FC236}">
                <a16:creationId xmlns:a16="http://schemas.microsoft.com/office/drawing/2014/main" id="{2BD30241-3D50-4067-AD4A-904A00321DD8}"/>
              </a:ext>
            </a:extLst>
          </p:cNvPr>
          <p:cNvGrpSpPr/>
          <p:nvPr/>
        </p:nvGrpSpPr>
        <p:grpSpPr>
          <a:xfrm>
            <a:off x="7771304" y="4214783"/>
            <a:ext cx="457200" cy="457580"/>
            <a:chOff x="9181082" y="7024290"/>
            <a:chExt cx="981849" cy="944711"/>
          </a:xfrm>
        </p:grpSpPr>
        <p:sp>
          <p:nvSpPr>
            <p:cNvPr id="119" name="Oval 9">
              <a:extLst>
                <a:ext uri="{FF2B5EF4-FFF2-40B4-BE49-F238E27FC236}">
                  <a16:creationId xmlns:a16="http://schemas.microsoft.com/office/drawing/2014/main" id="{EF32E5EC-6C40-4CB3-ADB7-0732A0BC2A4A}"/>
                </a:ext>
              </a:extLst>
            </p:cNvPr>
            <p:cNvSpPr>
              <a:spLocks noChangeArrowheads="1"/>
            </p:cNvSpPr>
            <p:nvPr/>
          </p:nvSpPr>
          <p:spPr bwMode="auto">
            <a:xfrm>
              <a:off x="9181082" y="7024290"/>
              <a:ext cx="981849" cy="944711"/>
            </a:xfrm>
            <a:prstGeom prst="ellipse">
              <a:avLst/>
            </a:prstGeom>
            <a:solidFill>
              <a:srgbClr val="0078D7"/>
            </a:solidFill>
            <a:ln w="10795" cap="flat" cmpd="sng" algn="ctr">
              <a:noFill/>
              <a:prstDash val="solid"/>
            </a:ln>
            <a:effectLst>
              <a:outerShdw blurRad="190500" dist="38100" dir="2700000" algn="tl" rotWithShape="0">
                <a:prstClr val="black">
                  <a:alpha val="25000"/>
                </a:prstClr>
              </a:outerShdw>
            </a:effectLst>
            <a:ex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de-DE" sz="2000" b="0" i="0" u="none" strike="noStrike" kern="0" cap="none" spc="0" normalizeH="0" baseline="0" noProof="0" dirty="0">
                <a:ln>
                  <a:noFill/>
                </a:ln>
                <a:solidFill>
                  <a:srgbClr val="0078D4"/>
                </a:solidFill>
                <a:effectLst/>
                <a:uLnTx/>
                <a:uFillTx/>
                <a:latin typeface="Segoe UI Semilight"/>
                <a:ea typeface="+mn-ea"/>
                <a:cs typeface="+mn-cs"/>
              </a:endParaRPr>
            </a:p>
          </p:txBody>
        </p:sp>
        <p:grpSp>
          <p:nvGrpSpPr>
            <p:cNvPr id="120" name="Group 30">
              <a:extLst>
                <a:ext uri="{FF2B5EF4-FFF2-40B4-BE49-F238E27FC236}">
                  <a16:creationId xmlns:a16="http://schemas.microsoft.com/office/drawing/2014/main" id="{A1A72101-34F5-493C-99CA-97171DBA099C}"/>
                </a:ext>
              </a:extLst>
            </p:cNvPr>
            <p:cNvGrpSpPr>
              <a:grpSpLocks noChangeAspect="1"/>
            </p:cNvGrpSpPr>
            <p:nvPr/>
          </p:nvGrpSpPr>
          <p:grpSpPr bwMode="auto">
            <a:xfrm>
              <a:off x="9422658" y="7283272"/>
              <a:ext cx="541546" cy="437907"/>
              <a:chOff x="3469" y="1860"/>
              <a:chExt cx="742" cy="600"/>
            </a:xfrm>
            <a:solidFill>
              <a:schemeClr val="bg1"/>
            </a:solidFill>
          </p:grpSpPr>
          <p:sp>
            <p:nvSpPr>
              <p:cNvPr id="121" name="Freeform 31">
                <a:extLst>
                  <a:ext uri="{FF2B5EF4-FFF2-40B4-BE49-F238E27FC236}">
                    <a16:creationId xmlns:a16="http://schemas.microsoft.com/office/drawing/2014/main" id="{D43B5988-76E1-468C-9CC6-3E61A8C4F164}"/>
                  </a:ext>
                </a:extLst>
              </p:cNvPr>
              <p:cNvSpPr>
                <a:spLocks/>
              </p:cNvSpPr>
              <p:nvPr/>
            </p:nvSpPr>
            <p:spPr bwMode="auto">
              <a:xfrm>
                <a:off x="3662" y="1906"/>
                <a:ext cx="375" cy="508"/>
              </a:xfrm>
              <a:custGeom>
                <a:avLst/>
                <a:gdLst>
                  <a:gd name="T0" fmla="*/ 186 w 375"/>
                  <a:gd name="T1" fmla="*/ 508 h 508"/>
                  <a:gd name="T2" fmla="*/ 0 w 375"/>
                  <a:gd name="T3" fmla="*/ 204 h 508"/>
                  <a:gd name="T4" fmla="*/ 16 w 375"/>
                  <a:gd name="T5" fmla="*/ 195 h 508"/>
                  <a:gd name="T6" fmla="*/ 168 w 375"/>
                  <a:gd name="T7" fmla="*/ 444 h 508"/>
                  <a:gd name="T8" fmla="*/ 168 w 375"/>
                  <a:gd name="T9" fmla="*/ 0 h 508"/>
                  <a:gd name="T10" fmla="*/ 375 w 375"/>
                  <a:gd name="T11" fmla="*/ 192 h 508"/>
                  <a:gd name="T12" fmla="*/ 365 w 375"/>
                  <a:gd name="T13" fmla="*/ 206 h 508"/>
                  <a:gd name="T14" fmla="*/ 186 w 375"/>
                  <a:gd name="T15" fmla="*/ 41 h 508"/>
                  <a:gd name="T16" fmla="*/ 186 w 375"/>
                  <a:gd name="T17" fmla="*/ 508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5" h="508">
                    <a:moveTo>
                      <a:pt x="186" y="508"/>
                    </a:moveTo>
                    <a:lnTo>
                      <a:pt x="0" y="204"/>
                    </a:lnTo>
                    <a:lnTo>
                      <a:pt x="16" y="195"/>
                    </a:lnTo>
                    <a:lnTo>
                      <a:pt x="168" y="444"/>
                    </a:lnTo>
                    <a:lnTo>
                      <a:pt x="168" y="0"/>
                    </a:lnTo>
                    <a:lnTo>
                      <a:pt x="375" y="192"/>
                    </a:lnTo>
                    <a:lnTo>
                      <a:pt x="365" y="206"/>
                    </a:lnTo>
                    <a:lnTo>
                      <a:pt x="186" y="41"/>
                    </a:lnTo>
                    <a:lnTo>
                      <a:pt x="186" y="50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122" name="Freeform 32">
                <a:extLst>
                  <a:ext uri="{FF2B5EF4-FFF2-40B4-BE49-F238E27FC236}">
                    <a16:creationId xmlns:a16="http://schemas.microsoft.com/office/drawing/2014/main" id="{9F047E55-CB01-4BF6-B65C-3ABB06457C61}"/>
                  </a:ext>
                </a:extLst>
              </p:cNvPr>
              <p:cNvSpPr>
                <a:spLocks/>
              </p:cNvSpPr>
              <p:nvPr/>
            </p:nvSpPr>
            <p:spPr bwMode="auto">
              <a:xfrm>
                <a:off x="3536" y="2098"/>
                <a:ext cx="501" cy="298"/>
              </a:xfrm>
              <a:custGeom>
                <a:avLst/>
                <a:gdLst>
                  <a:gd name="T0" fmla="*/ 9 w 501"/>
                  <a:gd name="T1" fmla="*/ 298 h 298"/>
                  <a:gd name="T2" fmla="*/ 0 w 501"/>
                  <a:gd name="T3" fmla="*/ 282 h 298"/>
                  <a:gd name="T4" fmla="*/ 493 w 501"/>
                  <a:gd name="T5" fmla="*/ 0 h 298"/>
                  <a:gd name="T6" fmla="*/ 501 w 501"/>
                  <a:gd name="T7" fmla="*/ 14 h 298"/>
                  <a:gd name="T8" fmla="*/ 9 w 501"/>
                  <a:gd name="T9" fmla="*/ 298 h 298"/>
                </a:gdLst>
                <a:ahLst/>
                <a:cxnLst>
                  <a:cxn ang="0">
                    <a:pos x="T0" y="T1"/>
                  </a:cxn>
                  <a:cxn ang="0">
                    <a:pos x="T2" y="T3"/>
                  </a:cxn>
                  <a:cxn ang="0">
                    <a:pos x="T4" y="T5"/>
                  </a:cxn>
                  <a:cxn ang="0">
                    <a:pos x="T6" y="T7"/>
                  </a:cxn>
                  <a:cxn ang="0">
                    <a:pos x="T8" y="T9"/>
                  </a:cxn>
                </a:cxnLst>
                <a:rect l="0" t="0" r="r" b="b"/>
                <a:pathLst>
                  <a:path w="501" h="298">
                    <a:moveTo>
                      <a:pt x="9" y="298"/>
                    </a:moveTo>
                    <a:lnTo>
                      <a:pt x="0" y="282"/>
                    </a:lnTo>
                    <a:lnTo>
                      <a:pt x="493" y="0"/>
                    </a:lnTo>
                    <a:lnTo>
                      <a:pt x="501" y="14"/>
                    </a:lnTo>
                    <a:lnTo>
                      <a:pt x="9" y="29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123" name="Freeform 33">
                <a:extLst>
                  <a:ext uri="{FF2B5EF4-FFF2-40B4-BE49-F238E27FC236}">
                    <a16:creationId xmlns:a16="http://schemas.microsoft.com/office/drawing/2014/main" id="{EC76FC99-8212-48C7-A48F-765A5E4B0915}"/>
                  </a:ext>
                </a:extLst>
              </p:cNvPr>
              <p:cNvSpPr>
                <a:spLocks/>
              </p:cNvSpPr>
              <p:nvPr/>
            </p:nvSpPr>
            <p:spPr bwMode="auto">
              <a:xfrm>
                <a:off x="3533" y="2096"/>
                <a:ext cx="614" cy="295"/>
              </a:xfrm>
              <a:custGeom>
                <a:avLst/>
                <a:gdLst>
                  <a:gd name="T0" fmla="*/ 16 w 614"/>
                  <a:gd name="T1" fmla="*/ 295 h 295"/>
                  <a:gd name="T2" fmla="*/ 0 w 614"/>
                  <a:gd name="T3" fmla="*/ 287 h 295"/>
                  <a:gd name="T4" fmla="*/ 131 w 614"/>
                  <a:gd name="T5" fmla="*/ 0 h 295"/>
                  <a:gd name="T6" fmla="*/ 506 w 614"/>
                  <a:gd name="T7" fmla="*/ 0 h 295"/>
                  <a:gd name="T8" fmla="*/ 614 w 614"/>
                  <a:gd name="T9" fmla="*/ 287 h 295"/>
                  <a:gd name="T10" fmla="*/ 596 w 614"/>
                  <a:gd name="T11" fmla="*/ 295 h 295"/>
                  <a:gd name="T12" fmla="*/ 494 w 614"/>
                  <a:gd name="T13" fmla="*/ 18 h 295"/>
                  <a:gd name="T14" fmla="*/ 143 w 614"/>
                  <a:gd name="T15" fmla="*/ 18 h 295"/>
                  <a:gd name="T16" fmla="*/ 16 w 614"/>
                  <a:gd name="T17" fmla="*/ 295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4" h="295">
                    <a:moveTo>
                      <a:pt x="16" y="295"/>
                    </a:moveTo>
                    <a:lnTo>
                      <a:pt x="0" y="287"/>
                    </a:lnTo>
                    <a:lnTo>
                      <a:pt x="131" y="0"/>
                    </a:lnTo>
                    <a:lnTo>
                      <a:pt x="506" y="0"/>
                    </a:lnTo>
                    <a:lnTo>
                      <a:pt x="614" y="287"/>
                    </a:lnTo>
                    <a:lnTo>
                      <a:pt x="596" y="295"/>
                    </a:lnTo>
                    <a:lnTo>
                      <a:pt x="494" y="18"/>
                    </a:lnTo>
                    <a:lnTo>
                      <a:pt x="143" y="18"/>
                    </a:lnTo>
                    <a:lnTo>
                      <a:pt x="16" y="29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124" name="Oval 34">
                <a:extLst>
                  <a:ext uri="{FF2B5EF4-FFF2-40B4-BE49-F238E27FC236}">
                    <a16:creationId xmlns:a16="http://schemas.microsoft.com/office/drawing/2014/main" id="{FA1ABEA3-E4CA-438F-B1F4-BA69507F2A94}"/>
                  </a:ext>
                </a:extLst>
              </p:cNvPr>
              <p:cNvSpPr>
                <a:spLocks noChangeArrowheads="1"/>
              </p:cNvSpPr>
              <p:nvPr/>
            </p:nvSpPr>
            <p:spPr bwMode="auto">
              <a:xfrm>
                <a:off x="3768" y="1860"/>
                <a:ext cx="144" cy="144"/>
              </a:xfrm>
              <a:prstGeom prst="ellipse">
                <a:avLst/>
              </a:pr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125" name="Oval 35">
                <a:extLst>
                  <a:ext uri="{FF2B5EF4-FFF2-40B4-BE49-F238E27FC236}">
                    <a16:creationId xmlns:a16="http://schemas.microsoft.com/office/drawing/2014/main" id="{0C32D0DD-1A34-477C-A0EC-F8456667502A}"/>
                  </a:ext>
                </a:extLst>
              </p:cNvPr>
              <p:cNvSpPr>
                <a:spLocks noChangeArrowheads="1"/>
              </p:cNvSpPr>
              <p:nvPr/>
            </p:nvSpPr>
            <p:spPr bwMode="auto">
              <a:xfrm>
                <a:off x="3604" y="2039"/>
                <a:ext cx="145" cy="146"/>
              </a:xfrm>
              <a:prstGeom prst="ellipse">
                <a:avLst/>
              </a:prstGeom>
              <a:solidFill>
                <a:srgbClr val="005A9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126" name="Oval 36">
                <a:extLst>
                  <a:ext uri="{FF2B5EF4-FFF2-40B4-BE49-F238E27FC236}">
                    <a16:creationId xmlns:a16="http://schemas.microsoft.com/office/drawing/2014/main" id="{FF94C52B-EAFC-4955-8B1D-32C35D526BA7}"/>
                  </a:ext>
                </a:extLst>
              </p:cNvPr>
              <p:cNvSpPr>
                <a:spLocks noChangeArrowheads="1"/>
              </p:cNvSpPr>
              <p:nvPr/>
            </p:nvSpPr>
            <p:spPr bwMode="auto">
              <a:xfrm>
                <a:off x="3959" y="2032"/>
                <a:ext cx="146" cy="146"/>
              </a:xfrm>
              <a:prstGeom prst="ellipse">
                <a:avLst/>
              </a:prstGeom>
              <a:solidFill>
                <a:srgbClr val="0139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127" name="Oval 37">
                <a:extLst>
                  <a:ext uri="{FF2B5EF4-FFF2-40B4-BE49-F238E27FC236}">
                    <a16:creationId xmlns:a16="http://schemas.microsoft.com/office/drawing/2014/main" id="{FEF401D9-4CEE-48A2-AC64-29977D6191A1}"/>
                  </a:ext>
                </a:extLst>
              </p:cNvPr>
              <p:cNvSpPr>
                <a:spLocks noChangeArrowheads="1"/>
              </p:cNvSpPr>
              <p:nvPr/>
            </p:nvSpPr>
            <p:spPr bwMode="auto">
              <a:xfrm>
                <a:off x="3768" y="2314"/>
                <a:ext cx="144" cy="146"/>
              </a:xfrm>
              <a:prstGeom prst="ellipse">
                <a:avLst/>
              </a:pr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128" name="Oval 38">
                <a:extLst>
                  <a:ext uri="{FF2B5EF4-FFF2-40B4-BE49-F238E27FC236}">
                    <a16:creationId xmlns:a16="http://schemas.microsoft.com/office/drawing/2014/main" id="{C68EC2B6-CCB1-4CDA-BD31-2A8C6DC8E43D}"/>
                  </a:ext>
                </a:extLst>
              </p:cNvPr>
              <p:cNvSpPr>
                <a:spLocks noChangeArrowheads="1"/>
              </p:cNvSpPr>
              <p:nvPr/>
            </p:nvSpPr>
            <p:spPr bwMode="auto">
              <a:xfrm>
                <a:off x="3469" y="2314"/>
                <a:ext cx="145" cy="146"/>
              </a:xfrm>
              <a:prstGeom prst="ellipse">
                <a:avLst/>
              </a:prstGeom>
              <a:solidFill>
                <a:srgbClr val="0139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129" name="Oval 39">
                <a:extLst>
                  <a:ext uri="{FF2B5EF4-FFF2-40B4-BE49-F238E27FC236}">
                    <a16:creationId xmlns:a16="http://schemas.microsoft.com/office/drawing/2014/main" id="{E6D5B0A2-F9DF-48EF-9D3E-F395EB50883A}"/>
                  </a:ext>
                </a:extLst>
              </p:cNvPr>
              <p:cNvSpPr>
                <a:spLocks noChangeArrowheads="1"/>
              </p:cNvSpPr>
              <p:nvPr/>
            </p:nvSpPr>
            <p:spPr bwMode="auto">
              <a:xfrm>
                <a:off x="4066" y="2314"/>
                <a:ext cx="145" cy="146"/>
              </a:xfrm>
              <a:prstGeom prst="ellipse">
                <a:avLst/>
              </a:prstGeom>
              <a:solidFill>
                <a:srgbClr val="005A9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1A1A1A"/>
                  </a:solidFill>
                  <a:effectLst/>
                  <a:uLnTx/>
                  <a:uFillTx/>
                  <a:latin typeface="Segoe UI"/>
                  <a:ea typeface="+mn-ea"/>
                  <a:cs typeface="+mn-cs"/>
                </a:endParaRPr>
              </a:p>
            </p:txBody>
          </p:sp>
        </p:grpSp>
      </p:grpSp>
    </p:spTree>
    <p:extLst>
      <p:ext uri="{BB962C8B-B14F-4D97-AF65-F5344CB8AC3E}">
        <p14:creationId xmlns:p14="http://schemas.microsoft.com/office/powerpoint/2010/main" val="1717945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350"/>
                                        <p:tgtEl>
                                          <p:spTgt spid="3"/>
                                        </p:tgtEl>
                                      </p:cBhvr>
                                    </p:animEffect>
                                  </p:childTnLst>
                                </p:cTn>
                              </p:par>
                              <p:par>
                                <p:cTn id="8" presetID="63" presetClass="path" presetSubtype="0" decel="100000" fill="hold" grpId="1" nodeType="withEffect">
                                  <p:stCondLst>
                                    <p:cond delay="0"/>
                                  </p:stCondLst>
                                  <p:childTnLst>
                                    <p:animMotion origin="layout" path="M -2.5E-6 -1.11111E-6 L -0.00052 0.07107 " pathEditMode="relative" rAng="0" ptsTypes="AA">
                                      <p:cBhvr>
                                        <p:cTn id="9" dur="500" spd="-100000" fill="hold"/>
                                        <p:tgtEl>
                                          <p:spTgt spid="3"/>
                                        </p:tgtEl>
                                        <p:attrNameLst>
                                          <p:attrName>ppt_x</p:attrName>
                                          <p:attrName>ppt_y</p:attrName>
                                        </p:attrNameLst>
                                      </p:cBhvr>
                                      <p:rCtr x="-26" y="3542"/>
                                    </p:animMotion>
                                  </p:childTnLst>
                                </p:cTn>
                              </p:par>
                              <p:par>
                                <p:cTn id="10" presetID="10" presetClass="entr" presetSubtype="0" fill="hold" grpId="0" nodeType="withEffect">
                                  <p:stCondLst>
                                    <p:cond delay="0"/>
                                  </p:stCondLst>
                                  <p:childTnLst>
                                    <p:set>
                                      <p:cBhvr>
                                        <p:cTn id="11" dur="1" fill="hold">
                                          <p:stCondLst>
                                            <p:cond delay="0"/>
                                          </p:stCondLst>
                                        </p:cTn>
                                        <p:tgtEl>
                                          <p:spTgt spid="34"/>
                                        </p:tgtEl>
                                        <p:attrNameLst>
                                          <p:attrName>style.visibility</p:attrName>
                                        </p:attrNameLst>
                                      </p:cBhvr>
                                      <p:to>
                                        <p:strVal val="visible"/>
                                      </p:to>
                                    </p:set>
                                    <p:animEffect transition="in" filter="fade">
                                      <p:cBhvr>
                                        <p:cTn id="12" dur="350"/>
                                        <p:tgtEl>
                                          <p:spTgt spid="34"/>
                                        </p:tgtEl>
                                      </p:cBhvr>
                                    </p:animEffect>
                                  </p:childTnLst>
                                </p:cTn>
                              </p:par>
                              <p:par>
                                <p:cTn id="13" presetID="63" presetClass="path" presetSubtype="0" decel="100000" fill="hold" grpId="1" nodeType="withEffect">
                                  <p:stCondLst>
                                    <p:cond delay="0"/>
                                  </p:stCondLst>
                                  <p:childTnLst>
                                    <p:animMotion origin="layout" path="M -3.125E-6 1.48148E-6 L -0.00052 0.07106 " pathEditMode="relative" rAng="0" ptsTypes="AA">
                                      <p:cBhvr>
                                        <p:cTn id="14" dur="500" spd="-100000" fill="hold"/>
                                        <p:tgtEl>
                                          <p:spTgt spid="34"/>
                                        </p:tgtEl>
                                        <p:attrNameLst>
                                          <p:attrName>ppt_x</p:attrName>
                                          <p:attrName>ppt_y</p:attrName>
                                        </p:attrNameLst>
                                      </p:cBhvr>
                                      <p:rCtr x="-26" y="3542"/>
                                    </p:animMotion>
                                  </p:childTnLst>
                                </p:cTn>
                              </p:par>
                              <p:par>
                                <p:cTn id="15" presetID="10" presetClass="entr" presetSubtype="0" fill="hold" grpId="0" nodeType="withEffect">
                                  <p:stCondLst>
                                    <p:cond delay="0"/>
                                  </p:stCondLst>
                                  <p:childTnLst>
                                    <p:set>
                                      <p:cBhvr>
                                        <p:cTn id="16" dur="1" fill="hold">
                                          <p:stCondLst>
                                            <p:cond delay="0"/>
                                          </p:stCondLst>
                                        </p:cTn>
                                        <p:tgtEl>
                                          <p:spTgt spid="35"/>
                                        </p:tgtEl>
                                        <p:attrNameLst>
                                          <p:attrName>style.visibility</p:attrName>
                                        </p:attrNameLst>
                                      </p:cBhvr>
                                      <p:to>
                                        <p:strVal val="visible"/>
                                      </p:to>
                                    </p:set>
                                    <p:animEffect transition="in" filter="fade">
                                      <p:cBhvr>
                                        <p:cTn id="17" dur="350"/>
                                        <p:tgtEl>
                                          <p:spTgt spid="35"/>
                                        </p:tgtEl>
                                      </p:cBhvr>
                                    </p:animEffect>
                                  </p:childTnLst>
                                </p:cTn>
                              </p:par>
                              <p:par>
                                <p:cTn id="18" presetID="63" presetClass="path" presetSubtype="0" decel="100000" fill="hold" grpId="1" nodeType="withEffect">
                                  <p:stCondLst>
                                    <p:cond delay="0"/>
                                  </p:stCondLst>
                                  <p:childTnLst>
                                    <p:animMotion origin="layout" path="M 2.08333E-7 1.48148E-6 L -0.00052 0.07106 " pathEditMode="relative" rAng="0" ptsTypes="AA">
                                      <p:cBhvr>
                                        <p:cTn id="19" dur="500" spd="-100000" fill="hold"/>
                                        <p:tgtEl>
                                          <p:spTgt spid="35"/>
                                        </p:tgtEl>
                                        <p:attrNameLst>
                                          <p:attrName>ppt_x</p:attrName>
                                          <p:attrName>ppt_y</p:attrName>
                                        </p:attrNameLst>
                                      </p:cBhvr>
                                      <p:rCtr x="-26" y="3542"/>
                                    </p:animMotion>
                                  </p:childTnLst>
                                </p:cTn>
                              </p:par>
                              <p:par>
                                <p:cTn id="20" presetID="10" presetClass="entr" presetSubtype="0" fill="hold" nodeType="withEffect">
                                  <p:stCondLst>
                                    <p:cond delay="0"/>
                                  </p:stCondLst>
                                  <p:childTnLst>
                                    <p:set>
                                      <p:cBhvr>
                                        <p:cTn id="21" dur="1" fill="hold">
                                          <p:stCondLst>
                                            <p:cond delay="0"/>
                                          </p:stCondLst>
                                        </p:cTn>
                                        <p:tgtEl>
                                          <p:spTgt spid="132"/>
                                        </p:tgtEl>
                                        <p:attrNameLst>
                                          <p:attrName>style.visibility</p:attrName>
                                        </p:attrNameLst>
                                      </p:cBhvr>
                                      <p:to>
                                        <p:strVal val="visible"/>
                                      </p:to>
                                    </p:set>
                                    <p:animEffect transition="in" filter="fade">
                                      <p:cBhvr>
                                        <p:cTn id="22" dur="350"/>
                                        <p:tgtEl>
                                          <p:spTgt spid="132"/>
                                        </p:tgtEl>
                                      </p:cBhvr>
                                    </p:animEffect>
                                  </p:childTnLst>
                                </p:cTn>
                              </p:par>
                              <p:par>
                                <p:cTn id="23" presetID="63" presetClass="path" presetSubtype="0" decel="100000" fill="hold" nodeType="withEffect">
                                  <p:stCondLst>
                                    <p:cond delay="0"/>
                                  </p:stCondLst>
                                  <p:childTnLst>
                                    <p:animMotion origin="layout" path="M 2.29167E-6 2.22222E-6 L -0.00052 0.07106 " pathEditMode="relative" rAng="0" ptsTypes="AA">
                                      <p:cBhvr>
                                        <p:cTn id="24" dur="500" spd="-100000" fill="hold"/>
                                        <p:tgtEl>
                                          <p:spTgt spid="132"/>
                                        </p:tgtEl>
                                        <p:attrNameLst>
                                          <p:attrName>ppt_x</p:attrName>
                                          <p:attrName>ppt_y</p:attrName>
                                        </p:attrNameLst>
                                      </p:cBhvr>
                                      <p:rCtr x="-26" y="3542"/>
                                    </p:animMotion>
                                  </p:childTnLst>
                                </p:cTn>
                              </p:par>
                              <p:par>
                                <p:cTn id="25" presetID="10" presetClass="entr" presetSubtype="0" fill="hold" nodeType="withEffect">
                                  <p:stCondLst>
                                    <p:cond delay="0"/>
                                  </p:stCondLst>
                                  <p:childTnLst>
                                    <p:set>
                                      <p:cBhvr>
                                        <p:cTn id="26" dur="1" fill="hold">
                                          <p:stCondLst>
                                            <p:cond delay="0"/>
                                          </p:stCondLst>
                                        </p:cTn>
                                        <p:tgtEl>
                                          <p:spTgt spid="131"/>
                                        </p:tgtEl>
                                        <p:attrNameLst>
                                          <p:attrName>style.visibility</p:attrName>
                                        </p:attrNameLst>
                                      </p:cBhvr>
                                      <p:to>
                                        <p:strVal val="visible"/>
                                      </p:to>
                                    </p:set>
                                    <p:animEffect transition="in" filter="fade">
                                      <p:cBhvr>
                                        <p:cTn id="27" dur="350"/>
                                        <p:tgtEl>
                                          <p:spTgt spid="131"/>
                                        </p:tgtEl>
                                      </p:cBhvr>
                                    </p:animEffect>
                                  </p:childTnLst>
                                </p:cTn>
                              </p:par>
                              <p:par>
                                <p:cTn id="28" presetID="63" presetClass="path" presetSubtype="0" decel="100000" fill="hold" nodeType="withEffect">
                                  <p:stCondLst>
                                    <p:cond delay="0"/>
                                  </p:stCondLst>
                                  <p:childTnLst>
                                    <p:animMotion origin="layout" path="M -3.125E-6 2.22222E-6 L -0.00052 0.07106 " pathEditMode="relative" rAng="0" ptsTypes="AA">
                                      <p:cBhvr>
                                        <p:cTn id="29" dur="500" spd="-100000" fill="hold"/>
                                        <p:tgtEl>
                                          <p:spTgt spid="131"/>
                                        </p:tgtEl>
                                        <p:attrNameLst>
                                          <p:attrName>ppt_x</p:attrName>
                                          <p:attrName>ppt_y</p:attrName>
                                        </p:attrNameLst>
                                      </p:cBhvr>
                                      <p:rCtr x="-26" y="3542"/>
                                    </p:animMotion>
                                  </p:childTnLst>
                                </p:cTn>
                              </p:par>
                              <p:par>
                                <p:cTn id="30" presetID="42" presetClass="entr" presetSubtype="0" fill="hold" nodeType="with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750"/>
                                        <p:tgtEl>
                                          <p:spTgt spid="11"/>
                                        </p:tgtEl>
                                      </p:cBhvr>
                                    </p:animEffect>
                                    <p:anim calcmode="lin" valueType="num">
                                      <p:cBhvr>
                                        <p:cTn id="33" dur="750" fill="hold"/>
                                        <p:tgtEl>
                                          <p:spTgt spid="11"/>
                                        </p:tgtEl>
                                        <p:attrNameLst>
                                          <p:attrName>ppt_x</p:attrName>
                                        </p:attrNameLst>
                                      </p:cBhvr>
                                      <p:tavLst>
                                        <p:tav tm="0">
                                          <p:val>
                                            <p:strVal val="#ppt_x"/>
                                          </p:val>
                                        </p:tav>
                                        <p:tav tm="100000">
                                          <p:val>
                                            <p:strVal val="#ppt_x"/>
                                          </p:val>
                                        </p:tav>
                                      </p:tavLst>
                                    </p:anim>
                                    <p:anim calcmode="lin" valueType="num">
                                      <p:cBhvr>
                                        <p:cTn id="34" dur="750" fill="hold"/>
                                        <p:tgtEl>
                                          <p:spTgt spid="11"/>
                                        </p:tgtEl>
                                        <p:attrNameLst>
                                          <p:attrName>ppt_y</p:attrName>
                                        </p:attrNameLst>
                                      </p:cBhvr>
                                      <p:tavLst>
                                        <p:tav tm="0">
                                          <p:val>
                                            <p:strVal val="#ppt_y+.1"/>
                                          </p:val>
                                        </p:tav>
                                        <p:tav tm="100000">
                                          <p:val>
                                            <p:strVal val="#ppt_y"/>
                                          </p:val>
                                        </p:tav>
                                      </p:tavLst>
                                    </p:anim>
                                  </p:childTnLst>
                                </p:cTn>
                              </p:par>
                              <p:par>
                                <p:cTn id="35" presetID="10" presetClass="entr" presetSubtype="0" fill="hold" grpId="0" nodeType="with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350"/>
                                        <p:tgtEl>
                                          <p:spTgt spid="7"/>
                                        </p:tgtEl>
                                      </p:cBhvr>
                                    </p:animEffect>
                                  </p:childTnLst>
                                </p:cTn>
                              </p:par>
                              <p:par>
                                <p:cTn id="38" presetID="63" presetClass="path" presetSubtype="0" decel="100000" fill="hold" grpId="1" nodeType="withEffect">
                                  <p:stCondLst>
                                    <p:cond delay="0"/>
                                  </p:stCondLst>
                                  <p:childTnLst>
                                    <p:animMotion origin="layout" path="M 0 0 L -0.00052 0.07106 " pathEditMode="relative" rAng="0" ptsTypes="AA">
                                      <p:cBhvr>
                                        <p:cTn id="39" dur="500" spd="-100000" fill="hold"/>
                                        <p:tgtEl>
                                          <p:spTgt spid="7"/>
                                        </p:tgtEl>
                                        <p:attrNameLst>
                                          <p:attrName>ppt_x</p:attrName>
                                          <p:attrName>ppt_y</p:attrName>
                                        </p:attrNameLst>
                                      </p:cBhvr>
                                      <p:rCtr x="-26" y="354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34" grpId="0"/>
      <p:bldP spid="34" grpId="1"/>
      <p:bldP spid="35" grpId="0"/>
      <p:bldP spid="35" grpId="1"/>
      <p:bldP spid="7" grpId="0" animBg="1"/>
      <p:bldP spid="7" grpId="1"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BC2FC7-30BC-6241-89B4-752B60A82595}"/>
              </a:ext>
            </a:extLst>
          </p:cNvPr>
          <p:cNvSpPr>
            <a:spLocks noGrp="1"/>
          </p:cNvSpPr>
          <p:nvPr>
            <p:ph type="title"/>
          </p:nvPr>
        </p:nvSpPr>
        <p:spPr/>
        <p:txBody>
          <a:bodyPr/>
          <a:lstStyle/>
          <a:p>
            <a:r>
              <a:rPr lang="en-US" dirty="0"/>
              <a:t>Machine Learning</a:t>
            </a:r>
          </a:p>
        </p:txBody>
      </p:sp>
    </p:spTree>
    <p:extLst>
      <p:ext uri="{BB962C8B-B14F-4D97-AF65-F5344CB8AC3E}">
        <p14:creationId xmlns:p14="http://schemas.microsoft.com/office/powerpoint/2010/main" val="2968984994"/>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Title 2"/>
          <p:cNvSpPr>
            <a:spLocks noGrp="1"/>
          </p:cNvSpPr>
          <p:nvPr>
            <p:ph type="title"/>
          </p:nvPr>
        </p:nvSpPr>
        <p:spPr/>
        <p:txBody>
          <a:bodyPr/>
          <a:lstStyle/>
          <a:p>
            <a:pPr algn="ctr"/>
            <a:r>
              <a:rPr lang="en-US" dirty="0"/>
              <a:t>Machine learning on Azure</a:t>
            </a:r>
          </a:p>
        </p:txBody>
      </p:sp>
      <p:sp>
        <p:nvSpPr>
          <p:cNvPr id="103" name="Rectangle 102">
            <a:extLst>
              <a:ext uri="{FF2B5EF4-FFF2-40B4-BE49-F238E27FC236}">
                <a16:creationId xmlns:a16="http://schemas.microsoft.com/office/drawing/2014/main" id="{89DACD66-9ABE-4D02-A164-A71D29E9DD5D}"/>
              </a:ext>
            </a:extLst>
          </p:cNvPr>
          <p:cNvSpPr/>
          <p:nvPr/>
        </p:nvSpPr>
        <p:spPr bwMode="auto">
          <a:xfrm>
            <a:off x="586740" y="1281981"/>
            <a:ext cx="6423222" cy="1124650"/>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78D4"/>
                </a:solidFill>
                <a:effectLst/>
                <a:uLnTx/>
                <a:uFillTx/>
                <a:latin typeface="Segoe UI Semibold"/>
                <a:ea typeface="Segoe UI" pitchFamily="34" charset="0"/>
                <a:cs typeface="Segoe UI" pitchFamily="34" charset="0"/>
              </a:rPr>
              <a:t>Sophisticated pretrained models</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78D4"/>
                </a:solidFill>
                <a:effectLst/>
                <a:uLnTx/>
                <a:uFillTx/>
                <a:latin typeface="Segoe UI"/>
                <a:ea typeface="+mn-ea"/>
                <a:cs typeface="Segoe UI" pitchFamily="34" charset="0"/>
              </a:rPr>
              <a:t>To accelerate solution development with easy to use pretrained models</a:t>
            </a: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78D7"/>
              </a:solidFill>
              <a:effectLst/>
              <a:uLnTx/>
              <a:uFillTx/>
              <a:latin typeface="Segoe UI"/>
              <a:ea typeface="Segoe UI" pitchFamily="34" charset="0"/>
              <a:cs typeface="Segoe UI" pitchFamily="34" charset="0"/>
            </a:endParaRP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78D7"/>
              </a:solidFill>
              <a:effectLst/>
              <a:uLnTx/>
              <a:uFillTx/>
              <a:latin typeface="Segoe UI"/>
              <a:ea typeface="Segoe UI" pitchFamily="34" charset="0"/>
              <a:cs typeface="Segoe UI" pitchFamily="34" charset="0"/>
            </a:endParaRPr>
          </a:p>
        </p:txBody>
      </p:sp>
      <p:sp>
        <p:nvSpPr>
          <p:cNvPr id="108" name="Rectangle 107">
            <a:extLst>
              <a:ext uri="{FF2B5EF4-FFF2-40B4-BE49-F238E27FC236}">
                <a16:creationId xmlns:a16="http://schemas.microsoft.com/office/drawing/2014/main" id="{924F5600-D8EA-4EA6-82AC-B2C9608DDA7B}"/>
              </a:ext>
            </a:extLst>
          </p:cNvPr>
          <p:cNvSpPr/>
          <p:nvPr/>
        </p:nvSpPr>
        <p:spPr bwMode="auto">
          <a:xfrm>
            <a:off x="586740" y="3889850"/>
            <a:ext cx="6423222" cy="1124650"/>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78D4"/>
                </a:solidFill>
                <a:effectLst/>
                <a:uLnTx/>
                <a:uFillTx/>
                <a:latin typeface="Segoe UI Semibold"/>
                <a:ea typeface="Segoe UI" pitchFamily="34" charset="0"/>
                <a:cs typeface="Segoe UI" pitchFamily="34" charset="0"/>
              </a:rPr>
              <a:t>Productive services</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78D4"/>
                </a:solidFill>
                <a:effectLst/>
                <a:uLnTx/>
                <a:uFillTx/>
                <a:latin typeface="Segoe UI"/>
                <a:ea typeface="+mn-ea"/>
                <a:cs typeface="Segoe UI" pitchFamily="34" charset="0"/>
              </a:rPr>
              <a:t>Empower your development teams</a:t>
            </a:r>
            <a:br>
              <a:rPr kumimoji="0" lang="en-US" sz="1800" b="0" i="0" u="none" strike="noStrike" kern="1200" cap="none" spc="0" normalizeH="0" baseline="0" noProof="0" dirty="0">
                <a:ln>
                  <a:noFill/>
                </a:ln>
                <a:solidFill>
                  <a:srgbClr val="0078D4"/>
                </a:solidFill>
                <a:effectLst/>
                <a:uLnTx/>
                <a:uFillTx/>
                <a:latin typeface="Segoe UI"/>
                <a:ea typeface="+mn-ea"/>
                <a:cs typeface="Segoe UI" pitchFamily="34" charset="0"/>
              </a:rPr>
            </a:br>
            <a:endParaRPr kumimoji="0" lang="en-US" sz="1800" b="0" i="0" u="none" strike="noStrike" kern="1200" cap="none" spc="0" normalizeH="0" baseline="0" noProof="0" dirty="0">
              <a:ln>
                <a:noFill/>
              </a:ln>
              <a:solidFill>
                <a:srgbClr val="0078D4"/>
              </a:solidFill>
              <a:effectLst/>
              <a:uLnTx/>
              <a:uFillTx/>
              <a:latin typeface="Segoe UI"/>
              <a:ea typeface="+mn-ea"/>
              <a:cs typeface="Segoe UI" pitchFamily="34" charset="0"/>
            </a:endParaRPr>
          </a:p>
        </p:txBody>
      </p:sp>
      <p:sp>
        <p:nvSpPr>
          <p:cNvPr id="109" name="Rectangle 108">
            <a:extLst>
              <a:ext uri="{FF2B5EF4-FFF2-40B4-BE49-F238E27FC236}">
                <a16:creationId xmlns:a16="http://schemas.microsoft.com/office/drawing/2014/main" id="{51950791-F330-44DE-900D-41BC51CE93FC}"/>
              </a:ext>
            </a:extLst>
          </p:cNvPr>
          <p:cNvSpPr/>
          <p:nvPr/>
        </p:nvSpPr>
        <p:spPr bwMode="auto">
          <a:xfrm>
            <a:off x="586740" y="5213193"/>
            <a:ext cx="6423222" cy="1124649"/>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78D4"/>
                </a:solidFill>
                <a:effectLst/>
                <a:uLnTx/>
                <a:uFillTx/>
                <a:latin typeface="Segoe UI Semibold"/>
                <a:ea typeface="Segoe UI" pitchFamily="34" charset="0"/>
                <a:cs typeface="Segoe UI" pitchFamily="34" charset="0"/>
              </a:rPr>
              <a:t>Powerful infrastructure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78D4"/>
                </a:solidFill>
                <a:effectLst/>
                <a:uLnTx/>
                <a:uFillTx/>
                <a:latin typeface="Segoe UI"/>
                <a:ea typeface="+mn-ea"/>
                <a:cs typeface="Segoe UI" pitchFamily="34" charset="0"/>
              </a:rPr>
              <a:t>Accelerate time to value</a:t>
            </a:r>
          </a:p>
        </p:txBody>
      </p:sp>
      <p:sp>
        <p:nvSpPr>
          <p:cNvPr id="110" name="Rectangle 109">
            <a:extLst>
              <a:ext uri="{FF2B5EF4-FFF2-40B4-BE49-F238E27FC236}">
                <a16:creationId xmlns:a16="http://schemas.microsoft.com/office/drawing/2014/main" id="{51D4DFB8-7066-410C-A7C1-9D4509F3DE1F}"/>
              </a:ext>
            </a:extLst>
          </p:cNvPr>
          <p:cNvSpPr/>
          <p:nvPr/>
        </p:nvSpPr>
        <p:spPr bwMode="auto">
          <a:xfrm>
            <a:off x="7009961" y="1281981"/>
            <a:ext cx="4748269" cy="11246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2" name="Rectangle 111">
            <a:extLst>
              <a:ext uri="{FF2B5EF4-FFF2-40B4-BE49-F238E27FC236}">
                <a16:creationId xmlns:a16="http://schemas.microsoft.com/office/drawing/2014/main" id="{47145ECC-C1EB-4947-8C9B-915FA53B745F}"/>
              </a:ext>
            </a:extLst>
          </p:cNvPr>
          <p:cNvSpPr/>
          <p:nvPr/>
        </p:nvSpPr>
        <p:spPr bwMode="auto">
          <a:xfrm>
            <a:off x="7009962" y="3889850"/>
            <a:ext cx="4748270" cy="11246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3" name="Rectangle 112">
            <a:extLst>
              <a:ext uri="{FF2B5EF4-FFF2-40B4-BE49-F238E27FC236}">
                <a16:creationId xmlns:a16="http://schemas.microsoft.com/office/drawing/2014/main" id="{3077E78C-A457-48FA-A784-613193EC26CA}"/>
              </a:ext>
            </a:extLst>
          </p:cNvPr>
          <p:cNvSpPr/>
          <p:nvPr/>
        </p:nvSpPr>
        <p:spPr bwMode="auto">
          <a:xfrm>
            <a:off x="7009962" y="5213193"/>
            <a:ext cx="4748268" cy="11246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8" name="TextBox 117">
            <a:extLst>
              <a:ext uri="{FF2B5EF4-FFF2-40B4-BE49-F238E27FC236}">
                <a16:creationId xmlns:a16="http://schemas.microsoft.com/office/drawing/2014/main" id="{C0BB510E-A474-4D3E-BAAC-FB742F20EC1A}"/>
              </a:ext>
            </a:extLst>
          </p:cNvPr>
          <p:cNvSpPr txBox="1"/>
          <p:nvPr/>
        </p:nvSpPr>
        <p:spPr>
          <a:xfrm>
            <a:off x="7179524" y="1881906"/>
            <a:ext cx="684991" cy="216982"/>
          </a:xfrm>
          <a:prstGeom prst="rect">
            <a:avLst/>
          </a:prstGeom>
          <a:noFill/>
        </p:spPr>
        <p:txBody>
          <a:bodyPr wrap="square" lIns="91440" tIns="45720" rIns="91440" bIns="45720" rtlCol="0" anchor="t">
            <a:spAutoFit/>
          </a:bodyPr>
          <a:lstStyle/>
          <a:p>
            <a:pPr marL="0" marR="0" lvl="0" indent="0" algn="ctr" defTabSz="895870" rtl="0" eaLnBrk="1" fontAlgn="auto" latinLnBrk="0" hangingPunct="1">
              <a:lnSpc>
                <a:spcPct val="90000"/>
              </a:lnSpc>
              <a:spcBef>
                <a:spcPts val="0"/>
              </a:spcBef>
              <a:spcAft>
                <a:spcPts val="588"/>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Vision</a:t>
            </a:r>
          </a:p>
        </p:txBody>
      </p:sp>
      <p:sp>
        <p:nvSpPr>
          <p:cNvPr id="175" name="TextBox 174">
            <a:extLst>
              <a:ext uri="{FF2B5EF4-FFF2-40B4-BE49-F238E27FC236}">
                <a16:creationId xmlns:a16="http://schemas.microsoft.com/office/drawing/2014/main" id="{EAE57E89-6E30-4193-B9DD-50224848504C}"/>
              </a:ext>
            </a:extLst>
          </p:cNvPr>
          <p:cNvSpPr txBox="1"/>
          <p:nvPr/>
        </p:nvSpPr>
        <p:spPr>
          <a:xfrm>
            <a:off x="8418604" y="1881906"/>
            <a:ext cx="684991" cy="216982"/>
          </a:xfrm>
          <a:prstGeom prst="rect">
            <a:avLst/>
          </a:prstGeom>
          <a:noFill/>
        </p:spPr>
        <p:txBody>
          <a:bodyPr wrap="square" lIns="91440" tIns="45720" rIns="91440" bIns="45720" rtlCol="0" anchor="t">
            <a:spAutoFit/>
          </a:bodyPr>
          <a:lstStyle/>
          <a:p>
            <a:pPr marL="0" marR="0" lvl="0" indent="0" algn="ctr" defTabSz="895870" rtl="0" eaLnBrk="1" fontAlgn="auto" latinLnBrk="0" hangingPunct="1">
              <a:lnSpc>
                <a:spcPct val="90000"/>
              </a:lnSpc>
              <a:spcBef>
                <a:spcPts val="0"/>
              </a:spcBef>
              <a:spcAft>
                <a:spcPts val="588"/>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Speech</a:t>
            </a:r>
          </a:p>
        </p:txBody>
      </p:sp>
      <p:sp>
        <p:nvSpPr>
          <p:cNvPr id="176" name="TextBox 175">
            <a:extLst>
              <a:ext uri="{FF2B5EF4-FFF2-40B4-BE49-F238E27FC236}">
                <a16:creationId xmlns:a16="http://schemas.microsoft.com/office/drawing/2014/main" id="{016DE4BB-7138-449B-82AC-DB5D1D3558B5}"/>
              </a:ext>
            </a:extLst>
          </p:cNvPr>
          <p:cNvSpPr txBox="1"/>
          <p:nvPr/>
        </p:nvSpPr>
        <p:spPr>
          <a:xfrm>
            <a:off x="9635463" y="1881906"/>
            <a:ext cx="753138" cy="216982"/>
          </a:xfrm>
          <a:prstGeom prst="rect">
            <a:avLst/>
          </a:prstGeom>
          <a:noFill/>
        </p:spPr>
        <p:txBody>
          <a:bodyPr wrap="square" lIns="91440" tIns="45720" rIns="91440" bIns="45720" rtlCol="0" anchor="t">
            <a:spAutoFit/>
          </a:bodyPr>
          <a:lstStyle/>
          <a:p>
            <a:pPr marL="0" marR="0" lvl="0" indent="0" algn="ctr" defTabSz="895870" rtl="0" eaLnBrk="1" fontAlgn="auto" latinLnBrk="0" hangingPunct="1">
              <a:lnSpc>
                <a:spcPct val="90000"/>
              </a:lnSpc>
              <a:spcBef>
                <a:spcPts val="0"/>
              </a:spcBef>
              <a:spcAft>
                <a:spcPts val="588"/>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Language</a:t>
            </a:r>
          </a:p>
        </p:txBody>
      </p:sp>
      <p:sp>
        <p:nvSpPr>
          <p:cNvPr id="178" name="TextBox 177">
            <a:extLst>
              <a:ext uri="{FF2B5EF4-FFF2-40B4-BE49-F238E27FC236}">
                <a16:creationId xmlns:a16="http://schemas.microsoft.com/office/drawing/2014/main" id="{EE4FF396-5408-462F-978E-F2D4606CC4E1}"/>
              </a:ext>
            </a:extLst>
          </p:cNvPr>
          <p:cNvSpPr txBox="1"/>
          <p:nvPr/>
        </p:nvSpPr>
        <p:spPr>
          <a:xfrm>
            <a:off x="10850931" y="1881906"/>
            <a:ext cx="744616" cy="216982"/>
          </a:xfrm>
          <a:prstGeom prst="rect">
            <a:avLst/>
          </a:prstGeom>
          <a:noFill/>
        </p:spPr>
        <p:txBody>
          <a:bodyPr wrap="square" lIns="91440" tIns="45720" rIns="91440" bIns="45720" rtlCol="0" anchor="t">
            <a:spAutoFit/>
          </a:bodyPr>
          <a:lstStyle/>
          <a:p>
            <a:pPr marL="0" marR="0" lvl="0" indent="0" algn="ctr" defTabSz="895870" rtl="0" eaLnBrk="1" fontAlgn="auto" latinLnBrk="0" hangingPunct="1">
              <a:lnSpc>
                <a:spcPct val="90000"/>
              </a:lnSpc>
              <a:spcBef>
                <a:spcPts val="0"/>
              </a:spcBef>
              <a:spcAft>
                <a:spcPts val="588"/>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Search</a:t>
            </a:r>
          </a:p>
        </p:txBody>
      </p:sp>
      <p:grpSp>
        <p:nvGrpSpPr>
          <p:cNvPr id="208" name="Group 207">
            <a:extLst>
              <a:ext uri="{FF2B5EF4-FFF2-40B4-BE49-F238E27FC236}">
                <a16:creationId xmlns:a16="http://schemas.microsoft.com/office/drawing/2014/main" id="{19E15380-1225-4AF2-A727-E6F431CFE846}"/>
              </a:ext>
            </a:extLst>
          </p:cNvPr>
          <p:cNvGrpSpPr/>
          <p:nvPr/>
        </p:nvGrpSpPr>
        <p:grpSpPr>
          <a:xfrm>
            <a:off x="7605655" y="4073701"/>
            <a:ext cx="432803" cy="480989"/>
            <a:chOff x="2378131" y="1581496"/>
            <a:chExt cx="552649" cy="614178"/>
          </a:xfrm>
          <a:solidFill>
            <a:schemeClr val="bg1"/>
          </a:solidFill>
        </p:grpSpPr>
        <p:sp>
          <p:nvSpPr>
            <p:cNvPr id="209" name="Freeform: Shape 208">
              <a:extLst>
                <a:ext uri="{FF2B5EF4-FFF2-40B4-BE49-F238E27FC236}">
                  <a16:creationId xmlns:a16="http://schemas.microsoft.com/office/drawing/2014/main" id="{793B8DC6-6D82-4EA1-A0C2-EF6979FE8526}"/>
                </a:ext>
              </a:extLst>
            </p:cNvPr>
            <p:cNvSpPr/>
            <p:nvPr/>
          </p:nvSpPr>
          <p:spPr>
            <a:xfrm>
              <a:off x="2379057" y="1581496"/>
              <a:ext cx="551723" cy="311303"/>
            </a:xfrm>
            <a:custGeom>
              <a:avLst/>
              <a:gdLst>
                <a:gd name="connsiteX0" fmla="*/ 52815 w 278466"/>
                <a:gd name="connsiteY0" fmla="*/ 107833 h 157123"/>
                <a:gd name="connsiteX1" fmla="*/ 108042 w 278466"/>
                <a:gd name="connsiteY1" fmla="*/ 139569 h 157123"/>
                <a:gd name="connsiteX2" fmla="*/ 139156 w 278466"/>
                <a:gd name="connsiteY2" fmla="*/ 156526 h 157123"/>
                <a:gd name="connsiteX3" fmla="*/ 171203 w 278466"/>
                <a:gd name="connsiteY3" fmla="*/ 139413 h 157123"/>
                <a:gd name="connsiteX4" fmla="*/ 217406 w 278466"/>
                <a:gd name="connsiteY4" fmla="*/ 113278 h 157123"/>
                <a:gd name="connsiteX5" fmla="*/ 271699 w 278466"/>
                <a:gd name="connsiteY5" fmla="*/ 82009 h 157123"/>
                <a:gd name="connsiteX6" fmla="*/ 277922 w 278466"/>
                <a:gd name="connsiteY6" fmla="*/ 79519 h 157123"/>
                <a:gd name="connsiteX7" fmla="*/ 275122 w 278466"/>
                <a:gd name="connsiteY7" fmla="*/ 77186 h 157123"/>
                <a:gd name="connsiteX8" fmla="*/ 196560 w 278466"/>
                <a:gd name="connsiteY8" fmla="*/ 32382 h 157123"/>
                <a:gd name="connsiteX9" fmla="*/ 144289 w 278466"/>
                <a:gd name="connsiteY9" fmla="*/ 2825 h 157123"/>
                <a:gd name="connsiteX10" fmla="*/ 134489 w 278466"/>
                <a:gd name="connsiteY10" fmla="*/ 2669 h 157123"/>
                <a:gd name="connsiteX11" fmla="*/ 71483 w 278466"/>
                <a:gd name="connsiteY11" fmla="*/ 38605 h 157123"/>
                <a:gd name="connsiteX12" fmla="*/ 5056 w 278466"/>
                <a:gd name="connsiteY12" fmla="*/ 76097 h 157123"/>
                <a:gd name="connsiteX13" fmla="*/ 1167 w 278466"/>
                <a:gd name="connsiteY13" fmla="*/ 79364 h 157123"/>
                <a:gd name="connsiteX14" fmla="*/ 21546 w 278466"/>
                <a:gd name="connsiteY14" fmla="*/ 90098 h 157123"/>
                <a:gd name="connsiteX15" fmla="*/ 33680 w 278466"/>
                <a:gd name="connsiteY15" fmla="*/ 96787 h 157123"/>
                <a:gd name="connsiteX16" fmla="*/ 52815 w 278466"/>
                <a:gd name="connsiteY16" fmla="*/ 107833 h 157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78466" h="157123">
                  <a:moveTo>
                    <a:pt x="52815" y="107833"/>
                  </a:moveTo>
                  <a:cubicBezTo>
                    <a:pt x="70550" y="119500"/>
                    <a:pt x="89529" y="129146"/>
                    <a:pt x="108042" y="139569"/>
                  </a:cubicBezTo>
                  <a:cubicBezTo>
                    <a:pt x="118309" y="145325"/>
                    <a:pt x="128266" y="151703"/>
                    <a:pt x="139156" y="156526"/>
                  </a:cubicBezTo>
                  <a:cubicBezTo>
                    <a:pt x="150356" y="151859"/>
                    <a:pt x="160468" y="145169"/>
                    <a:pt x="171203" y="139413"/>
                  </a:cubicBezTo>
                  <a:cubicBezTo>
                    <a:pt x="186759" y="131012"/>
                    <a:pt x="202472" y="122767"/>
                    <a:pt x="217406" y="113278"/>
                  </a:cubicBezTo>
                  <a:cubicBezTo>
                    <a:pt x="235141" y="102077"/>
                    <a:pt x="253809" y="92898"/>
                    <a:pt x="271699" y="82009"/>
                  </a:cubicBezTo>
                  <a:cubicBezTo>
                    <a:pt x="273566" y="80764"/>
                    <a:pt x="275589" y="79364"/>
                    <a:pt x="277922" y="79519"/>
                  </a:cubicBezTo>
                  <a:cubicBezTo>
                    <a:pt x="277767" y="77808"/>
                    <a:pt x="276211" y="77653"/>
                    <a:pt x="275122" y="77186"/>
                  </a:cubicBezTo>
                  <a:cubicBezTo>
                    <a:pt x="249142" y="61940"/>
                    <a:pt x="222229" y="48250"/>
                    <a:pt x="196560" y="32382"/>
                  </a:cubicBezTo>
                  <a:cubicBezTo>
                    <a:pt x="179603" y="21804"/>
                    <a:pt x="161713" y="12781"/>
                    <a:pt x="144289" y="2825"/>
                  </a:cubicBezTo>
                  <a:cubicBezTo>
                    <a:pt x="140867" y="802"/>
                    <a:pt x="138067" y="491"/>
                    <a:pt x="134489" y="2669"/>
                  </a:cubicBezTo>
                  <a:cubicBezTo>
                    <a:pt x="113642" y="14803"/>
                    <a:pt x="92330" y="26004"/>
                    <a:pt x="71483" y="38605"/>
                  </a:cubicBezTo>
                  <a:cubicBezTo>
                    <a:pt x="49704" y="51828"/>
                    <a:pt x="27147" y="63652"/>
                    <a:pt x="5056" y="76097"/>
                  </a:cubicBezTo>
                  <a:cubicBezTo>
                    <a:pt x="3656" y="76875"/>
                    <a:pt x="1478" y="77030"/>
                    <a:pt x="1167" y="79364"/>
                  </a:cubicBezTo>
                  <a:cubicBezTo>
                    <a:pt x="8323" y="82320"/>
                    <a:pt x="14857" y="86209"/>
                    <a:pt x="21546" y="90098"/>
                  </a:cubicBezTo>
                  <a:cubicBezTo>
                    <a:pt x="25591" y="92432"/>
                    <a:pt x="29480" y="94765"/>
                    <a:pt x="33680" y="96787"/>
                  </a:cubicBezTo>
                  <a:cubicBezTo>
                    <a:pt x="40059" y="100210"/>
                    <a:pt x="46593" y="103788"/>
                    <a:pt x="52815" y="107833"/>
                  </a:cubicBezTo>
                  <a:close/>
                </a:path>
              </a:pathLst>
            </a:custGeom>
            <a:grpFill/>
            <a:ln w="9525" cap="flat">
              <a:solidFill>
                <a:schemeClr val="accent1"/>
              </a:solid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3200" b="0" i="0" u="none" strike="noStrike" kern="0" cap="none" spc="0" normalizeH="0" baseline="0" noProof="0" dirty="0">
                <a:ln>
                  <a:noFill/>
                </a:ln>
                <a:solidFill>
                  <a:srgbClr val="505050"/>
                </a:solidFill>
                <a:effectLst/>
                <a:uLnTx/>
                <a:uFillTx/>
                <a:latin typeface="Segoe UI"/>
                <a:ea typeface="+mn-ea"/>
                <a:cs typeface="+mn-cs"/>
              </a:endParaRPr>
            </a:p>
          </p:txBody>
        </p:sp>
        <p:sp>
          <p:nvSpPr>
            <p:cNvPr id="210" name="Freeform: Shape 209">
              <a:extLst>
                <a:ext uri="{FF2B5EF4-FFF2-40B4-BE49-F238E27FC236}">
                  <a16:creationId xmlns:a16="http://schemas.microsoft.com/office/drawing/2014/main" id="{9C452CEE-D576-466E-A44E-AD039F664C31}"/>
                </a:ext>
              </a:extLst>
            </p:cNvPr>
            <p:cNvSpPr/>
            <p:nvPr/>
          </p:nvSpPr>
          <p:spPr>
            <a:xfrm>
              <a:off x="2378440" y="1887144"/>
              <a:ext cx="551723" cy="209589"/>
            </a:xfrm>
            <a:custGeom>
              <a:avLst/>
              <a:gdLst>
                <a:gd name="connsiteX0" fmla="*/ 113331 w 278466"/>
                <a:gd name="connsiteY0" fmla="*/ 91241 h 105786"/>
                <a:gd name="connsiteX1" fmla="*/ 139467 w 278466"/>
                <a:gd name="connsiteY1" fmla="*/ 105864 h 105786"/>
                <a:gd name="connsiteX2" fmla="*/ 203716 w 278466"/>
                <a:gd name="connsiteY2" fmla="*/ 69928 h 105786"/>
                <a:gd name="connsiteX3" fmla="*/ 256454 w 278466"/>
                <a:gd name="connsiteY3" fmla="*/ 40525 h 105786"/>
                <a:gd name="connsiteX4" fmla="*/ 277767 w 278466"/>
                <a:gd name="connsiteY4" fmla="*/ 27769 h 105786"/>
                <a:gd name="connsiteX5" fmla="*/ 273877 w 278466"/>
                <a:gd name="connsiteY5" fmla="*/ 24969 h 105786"/>
                <a:gd name="connsiteX6" fmla="*/ 231407 w 278466"/>
                <a:gd name="connsiteY6" fmla="*/ 1167 h 105786"/>
                <a:gd name="connsiteX7" fmla="*/ 195316 w 278466"/>
                <a:gd name="connsiteY7" fmla="*/ 20924 h 105786"/>
                <a:gd name="connsiteX8" fmla="*/ 143511 w 278466"/>
                <a:gd name="connsiteY8" fmla="*/ 50948 h 105786"/>
                <a:gd name="connsiteX9" fmla="*/ 142578 w 278466"/>
                <a:gd name="connsiteY9" fmla="*/ 51415 h 105786"/>
                <a:gd name="connsiteX10" fmla="*/ 139467 w 278466"/>
                <a:gd name="connsiteY10" fmla="*/ 52504 h 105786"/>
                <a:gd name="connsiteX11" fmla="*/ 98552 w 278466"/>
                <a:gd name="connsiteY11" fmla="*/ 29169 h 105786"/>
                <a:gd name="connsiteX12" fmla="*/ 50482 w 278466"/>
                <a:gd name="connsiteY12" fmla="*/ 2256 h 105786"/>
                <a:gd name="connsiteX13" fmla="*/ 47682 w 278466"/>
                <a:gd name="connsiteY13" fmla="*/ 1322 h 105786"/>
                <a:gd name="connsiteX14" fmla="*/ 4123 w 278466"/>
                <a:gd name="connsiteY14" fmla="*/ 25746 h 105786"/>
                <a:gd name="connsiteX15" fmla="*/ 1167 w 278466"/>
                <a:gd name="connsiteY15" fmla="*/ 28080 h 105786"/>
                <a:gd name="connsiteX16" fmla="*/ 29947 w 278466"/>
                <a:gd name="connsiteY16" fmla="*/ 45037 h 105786"/>
                <a:gd name="connsiteX17" fmla="*/ 59194 w 278466"/>
                <a:gd name="connsiteY17" fmla="*/ 61216 h 105786"/>
                <a:gd name="connsiteX18" fmla="*/ 113331 w 278466"/>
                <a:gd name="connsiteY18" fmla="*/ 91241 h 105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78466" h="105786">
                  <a:moveTo>
                    <a:pt x="113331" y="91241"/>
                  </a:moveTo>
                  <a:cubicBezTo>
                    <a:pt x="122043" y="96063"/>
                    <a:pt x="130755" y="101041"/>
                    <a:pt x="139467" y="105864"/>
                  </a:cubicBezTo>
                  <a:cubicBezTo>
                    <a:pt x="160935" y="93885"/>
                    <a:pt x="182248" y="81906"/>
                    <a:pt x="203716" y="69928"/>
                  </a:cubicBezTo>
                  <a:cubicBezTo>
                    <a:pt x="221295" y="60127"/>
                    <a:pt x="238875" y="50171"/>
                    <a:pt x="256454" y="40525"/>
                  </a:cubicBezTo>
                  <a:cubicBezTo>
                    <a:pt x="263766" y="36636"/>
                    <a:pt x="270455" y="31658"/>
                    <a:pt x="277767" y="27769"/>
                  </a:cubicBezTo>
                  <a:cubicBezTo>
                    <a:pt x="276833" y="26213"/>
                    <a:pt x="275122" y="25746"/>
                    <a:pt x="273877" y="24969"/>
                  </a:cubicBezTo>
                  <a:cubicBezTo>
                    <a:pt x="259721" y="17035"/>
                    <a:pt x="245564" y="9101"/>
                    <a:pt x="231407" y="1167"/>
                  </a:cubicBezTo>
                  <a:cubicBezTo>
                    <a:pt x="218962" y="7078"/>
                    <a:pt x="207294" y="14234"/>
                    <a:pt x="195316" y="20924"/>
                  </a:cubicBezTo>
                  <a:cubicBezTo>
                    <a:pt x="177892" y="30725"/>
                    <a:pt x="160780" y="40992"/>
                    <a:pt x="143511" y="50948"/>
                  </a:cubicBezTo>
                  <a:cubicBezTo>
                    <a:pt x="143200" y="51104"/>
                    <a:pt x="142889" y="51260"/>
                    <a:pt x="142578" y="51415"/>
                  </a:cubicBezTo>
                  <a:cubicBezTo>
                    <a:pt x="141645" y="51882"/>
                    <a:pt x="140556" y="52037"/>
                    <a:pt x="139467" y="52504"/>
                  </a:cubicBezTo>
                  <a:cubicBezTo>
                    <a:pt x="125621" y="45037"/>
                    <a:pt x="111931" y="37414"/>
                    <a:pt x="98552" y="29169"/>
                  </a:cubicBezTo>
                  <a:cubicBezTo>
                    <a:pt x="82996" y="19524"/>
                    <a:pt x="66661" y="11123"/>
                    <a:pt x="50482" y="2256"/>
                  </a:cubicBezTo>
                  <a:cubicBezTo>
                    <a:pt x="49704" y="1789"/>
                    <a:pt x="48615" y="1633"/>
                    <a:pt x="47682" y="1322"/>
                  </a:cubicBezTo>
                  <a:cubicBezTo>
                    <a:pt x="33214" y="9412"/>
                    <a:pt x="18590" y="17501"/>
                    <a:pt x="4123" y="25746"/>
                  </a:cubicBezTo>
                  <a:cubicBezTo>
                    <a:pt x="3034" y="26369"/>
                    <a:pt x="1633" y="26524"/>
                    <a:pt x="1167" y="28080"/>
                  </a:cubicBezTo>
                  <a:cubicBezTo>
                    <a:pt x="10656" y="33992"/>
                    <a:pt x="20302" y="39592"/>
                    <a:pt x="29947" y="45037"/>
                  </a:cubicBezTo>
                  <a:cubicBezTo>
                    <a:pt x="39592" y="50482"/>
                    <a:pt x="49393" y="55771"/>
                    <a:pt x="59194" y="61216"/>
                  </a:cubicBezTo>
                  <a:cubicBezTo>
                    <a:pt x="77395" y="71017"/>
                    <a:pt x="95285" y="81129"/>
                    <a:pt x="113331" y="91241"/>
                  </a:cubicBezTo>
                  <a:close/>
                </a:path>
              </a:pathLst>
            </a:custGeom>
            <a:grpFill/>
            <a:ln w="9525" cap="flat">
              <a:solidFill>
                <a:schemeClr val="accent1"/>
              </a:solid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3200" b="0" i="0" u="none" strike="noStrike" kern="0" cap="none" spc="0" normalizeH="0" baseline="0" noProof="0" dirty="0">
                <a:ln>
                  <a:noFill/>
                </a:ln>
                <a:solidFill>
                  <a:srgbClr val="505050"/>
                </a:solidFill>
                <a:effectLst/>
                <a:uLnTx/>
                <a:uFillTx/>
                <a:latin typeface="Segoe UI"/>
                <a:ea typeface="+mn-ea"/>
                <a:cs typeface="+mn-cs"/>
              </a:endParaRPr>
            </a:p>
          </p:txBody>
        </p:sp>
        <p:sp>
          <p:nvSpPr>
            <p:cNvPr id="211" name="Freeform: Shape 210">
              <a:extLst>
                <a:ext uri="{FF2B5EF4-FFF2-40B4-BE49-F238E27FC236}">
                  <a16:creationId xmlns:a16="http://schemas.microsoft.com/office/drawing/2014/main" id="{911600D6-A904-45E4-B504-876B7732A86C}"/>
                </a:ext>
              </a:extLst>
            </p:cNvPr>
            <p:cNvSpPr/>
            <p:nvPr/>
          </p:nvSpPr>
          <p:spPr>
            <a:xfrm>
              <a:off x="2652763" y="1939850"/>
              <a:ext cx="277403" cy="255822"/>
            </a:xfrm>
            <a:custGeom>
              <a:avLst/>
              <a:gdLst>
                <a:gd name="connsiteX0" fmla="*/ 139933 w 140011"/>
                <a:gd name="connsiteY0" fmla="*/ 26680 h 129121"/>
                <a:gd name="connsiteX1" fmla="*/ 139467 w 140011"/>
                <a:gd name="connsiteY1" fmla="*/ 1167 h 129121"/>
                <a:gd name="connsiteX2" fmla="*/ 118154 w 140011"/>
                <a:gd name="connsiteY2" fmla="*/ 13923 h 129121"/>
                <a:gd name="connsiteX3" fmla="*/ 65416 w 140011"/>
                <a:gd name="connsiteY3" fmla="*/ 43326 h 129121"/>
                <a:gd name="connsiteX4" fmla="*/ 1167 w 140011"/>
                <a:gd name="connsiteY4" fmla="*/ 79262 h 129121"/>
                <a:gd name="connsiteX5" fmla="*/ 1167 w 140011"/>
                <a:gd name="connsiteY5" fmla="*/ 129044 h 129121"/>
                <a:gd name="connsiteX6" fmla="*/ 5989 w 140011"/>
                <a:gd name="connsiteY6" fmla="*/ 127021 h 129121"/>
                <a:gd name="connsiteX7" fmla="*/ 96374 w 140011"/>
                <a:gd name="connsiteY7" fmla="*/ 75684 h 129121"/>
                <a:gd name="connsiteX8" fmla="*/ 136666 w 140011"/>
                <a:gd name="connsiteY8" fmla="*/ 53126 h 129121"/>
                <a:gd name="connsiteX9" fmla="*/ 140245 w 140011"/>
                <a:gd name="connsiteY9" fmla="*/ 47059 h 129121"/>
                <a:gd name="connsiteX10" fmla="*/ 139933 w 140011"/>
                <a:gd name="connsiteY10" fmla="*/ 26680 h 12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0011" h="129121">
                  <a:moveTo>
                    <a:pt x="139933" y="26680"/>
                  </a:moveTo>
                  <a:cubicBezTo>
                    <a:pt x="139778" y="18124"/>
                    <a:pt x="140711" y="9723"/>
                    <a:pt x="139467" y="1167"/>
                  </a:cubicBezTo>
                  <a:cubicBezTo>
                    <a:pt x="132155" y="5056"/>
                    <a:pt x="125466" y="10034"/>
                    <a:pt x="118154" y="13923"/>
                  </a:cubicBezTo>
                  <a:cubicBezTo>
                    <a:pt x="100419" y="23569"/>
                    <a:pt x="82996" y="33525"/>
                    <a:pt x="65416" y="43326"/>
                  </a:cubicBezTo>
                  <a:cubicBezTo>
                    <a:pt x="43948" y="55304"/>
                    <a:pt x="22635" y="67283"/>
                    <a:pt x="1167" y="79262"/>
                  </a:cubicBezTo>
                  <a:cubicBezTo>
                    <a:pt x="1167" y="95908"/>
                    <a:pt x="1167" y="112398"/>
                    <a:pt x="1167" y="129044"/>
                  </a:cubicBezTo>
                  <a:cubicBezTo>
                    <a:pt x="3189" y="129199"/>
                    <a:pt x="4434" y="127799"/>
                    <a:pt x="5989" y="127021"/>
                  </a:cubicBezTo>
                  <a:cubicBezTo>
                    <a:pt x="36014" y="109753"/>
                    <a:pt x="66816" y="93885"/>
                    <a:pt x="96374" y="75684"/>
                  </a:cubicBezTo>
                  <a:cubicBezTo>
                    <a:pt x="109442" y="67594"/>
                    <a:pt x="123132" y="60438"/>
                    <a:pt x="136666" y="53126"/>
                  </a:cubicBezTo>
                  <a:cubicBezTo>
                    <a:pt x="139311" y="51726"/>
                    <a:pt x="140400" y="50015"/>
                    <a:pt x="140245" y="47059"/>
                  </a:cubicBezTo>
                  <a:cubicBezTo>
                    <a:pt x="139933" y="40059"/>
                    <a:pt x="140089" y="33369"/>
                    <a:pt x="139933" y="26680"/>
                  </a:cubicBezTo>
                  <a:close/>
                </a:path>
              </a:pathLst>
            </a:custGeom>
            <a:grpFill/>
            <a:ln w="9525" cap="flat">
              <a:solidFill>
                <a:schemeClr val="accent1"/>
              </a:solid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3200" b="0" i="0" u="none" strike="noStrike" kern="0" cap="none" spc="0" normalizeH="0" baseline="0" noProof="0" dirty="0">
                <a:ln>
                  <a:noFill/>
                </a:ln>
                <a:solidFill>
                  <a:srgbClr val="505050"/>
                </a:solidFill>
                <a:effectLst/>
                <a:uLnTx/>
                <a:uFillTx/>
                <a:latin typeface="Segoe UI"/>
                <a:ea typeface="+mn-ea"/>
                <a:cs typeface="+mn-cs"/>
              </a:endParaRPr>
            </a:p>
          </p:txBody>
        </p:sp>
        <p:sp>
          <p:nvSpPr>
            <p:cNvPr id="212" name="Freeform: Shape 211">
              <a:extLst>
                <a:ext uri="{FF2B5EF4-FFF2-40B4-BE49-F238E27FC236}">
                  <a16:creationId xmlns:a16="http://schemas.microsoft.com/office/drawing/2014/main" id="{6C0DE9EA-80B1-4EF5-AFF2-9D574A5070AB}"/>
                </a:ext>
              </a:extLst>
            </p:cNvPr>
            <p:cNvSpPr/>
            <p:nvPr/>
          </p:nvSpPr>
          <p:spPr>
            <a:xfrm>
              <a:off x="2652149" y="1736427"/>
              <a:ext cx="277403" cy="255822"/>
            </a:xfrm>
            <a:custGeom>
              <a:avLst/>
              <a:gdLst>
                <a:gd name="connsiteX0" fmla="*/ 79417 w 140011"/>
                <a:gd name="connsiteY0" fmla="*/ 35081 h 129121"/>
                <a:gd name="connsiteX1" fmla="*/ 33214 w 140011"/>
                <a:gd name="connsiteY1" fmla="*/ 61216 h 129121"/>
                <a:gd name="connsiteX2" fmla="*/ 1167 w 140011"/>
                <a:gd name="connsiteY2" fmla="*/ 78328 h 129121"/>
                <a:gd name="connsiteX3" fmla="*/ 1167 w 140011"/>
                <a:gd name="connsiteY3" fmla="*/ 128577 h 129121"/>
                <a:gd name="connsiteX4" fmla="*/ 4278 w 140011"/>
                <a:gd name="connsiteY4" fmla="*/ 127488 h 129121"/>
                <a:gd name="connsiteX5" fmla="*/ 5212 w 140011"/>
                <a:gd name="connsiteY5" fmla="*/ 127021 h 129121"/>
                <a:gd name="connsiteX6" fmla="*/ 57016 w 140011"/>
                <a:gd name="connsiteY6" fmla="*/ 96997 h 129121"/>
                <a:gd name="connsiteX7" fmla="*/ 93107 w 140011"/>
                <a:gd name="connsiteY7" fmla="*/ 77239 h 129121"/>
                <a:gd name="connsiteX8" fmla="*/ 95752 w 140011"/>
                <a:gd name="connsiteY8" fmla="*/ 75373 h 129121"/>
                <a:gd name="connsiteX9" fmla="*/ 136355 w 140011"/>
                <a:gd name="connsiteY9" fmla="*/ 52504 h 129121"/>
                <a:gd name="connsiteX10" fmla="*/ 140089 w 140011"/>
                <a:gd name="connsiteY10" fmla="*/ 47993 h 129121"/>
                <a:gd name="connsiteX11" fmla="*/ 139778 w 140011"/>
                <a:gd name="connsiteY11" fmla="*/ 1167 h 129121"/>
                <a:gd name="connsiteX12" fmla="*/ 133555 w 140011"/>
                <a:gd name="connsiteY12" fmla="*/ 3656 h 129121"/>
                <a:gd name="connsiteX13" fmla="*/ 79417 w 140011"/>
                <a:gd name="connsiteY13" fmla="*/ 35081 h 12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0011" h="129121">
                  <a:moveTo>
                    <a:pt x="79417" y="35081"/>
                  </a:moveTo>
                  <a:cubicBezTo>
                    <a:pt x="64483" y="44570"/>
                    <a:pt x="48771" y="52815"/>
                    <a:pt x="33214" y="61216"/>
                  </a:cubicBezTo>
                  <a:cubicBezTo>
                    <a:pt x="22635" y="66972"/>
                    <a:pt x="12368" y="73661"/>
                    <a:pt x="1167" y="78328"/>
                  </a:cubicBezTo>
                  <a:cubicBezTo>
                    <a:pt x="1167" y="95130"/>
                    <a:pt x="1167" y="111775"/>
                    <a:pt x="1167" y="128577"/>
                  </a:cubicBezTo>
                  <a:cubicBezTo>
                    <a:pt x="2256" y="128266"/>
                    <a:pt x="3345" y="127955"/>
                    <a:pt x="4278" y="127488"/>
                  </a:cubicBezTo>
                  <a:cubicBezTo>
                    <a:pt x="4589" y="127332"/>
                    <a:pt x="4900" y="127177"/>
                    <a:pt x="5212" y="127021"/>
                  </a:cubicBezTo>
                  <a:cubicBezTo>
                    <a:pt x="22480" y="117065"/>
                    <a:pt x="39592" y="106797"/>
                    <a:pt x="57016" y="96997"/>
                  </a:cubicBezTo>
                  <a:cubicBezTo>
                    <a:pt x="68994" y="90307"/>
                    <a:pt x="80662" y="82995"/>
                    <a:pt x="93107" y="77239"/>
                  </a:cubicBezTo>
                  <a:cubicBezTo>
                    <a:pt x="94041" y="76617"/>
                    <a:pt x="94819" y="75839"/>
                    <a:pt x="95752" y="75373"/>
                  </a:cubicBezTo>
                  <a:cubicBezTo>
                    <a:pt x="109287" y="67750"/>
                    <a:pt x="122821" y="60127"/>
                    <a:pt x="136355" y="52504"/>
                  </a:cubicBezTo>
                  <a:cubicBezTo>
                    <a:pt x="138222" y="51571"/>
                    <a:pt x="140089" y="50948"/>
                    <a:pt x="140089" y="47993"/>
                  </a:cubicBezTo>
                  <a:cubicBezTo>
                    <a:pt x="139933" y="32436"/>
                    <a:pt x="139933" y="16879"/>
                    <a:pt x="139778" y="1167"/>
                  </a:cubicBezTo>
                  <a:cubicBezTo>
                    <a:pt x="137289" y="1167"/>
                    <a:pt x="135422" y="2567"/>
                    <a:pt x="133555" y="3656"/>
                  </a:cubicBezTo>
                  <a:cubicBezTo>
                    <a:pt x="115976" y="14546"/>
                    <a:pt x="97152" y="23880"/>
                    <a:pt x="79417" y="35081"/>
                  </a:cubicBezTo>
                  <a:close/>
                </a:path>
              </a:pathLst>
            </a:custGeom>
            <a:grpFill/>
            <a:ln w="9525" cap="flat">
              <a:solidFill>
                <a:schemeClr val="accent1"/>
              </a:solid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3200" b="0" i="0" u="none" strike="noStrike" kern="0" cap="none" spc="0" normalizeH="0" baseline="0" noProof="0" dirty="0">
                <a:ln>
                  <a:noFill/>
                </a:ln>
                <a:solidFill>
                  <a:srgbClr val="505050"/>
                </a:solidFill>
                <a:effectLst/>
                <a:uLnTx/>
                <a:uFillTx/>
                <a:latin typeface="Segoe UI"/>
                <a:ea typeface="+mn-ea"/>
                <a:cs typeface="+mn-cs"/>
              </a:endParaRPr>
            </a:p>
          </p:txBody>
        </p:sp>
        <p:sp>
          <p:nvSpPr>
            <p:cNvPr id="213" name="Freeform: Shape 212">
              <a:extLst>
                <a:ext uri="{FF2B5EF4-FFF2-40B4-BE49-F238E27FC236}">
                  <a16:creationId xmlns:a16="http://schemas.microsoft.com/office/drawing/2014/main" id="{2317E818-6424-44AA-BC7D-1CCD331EBAED}"/>
                </a:ext>
              </a:extLst>
            </p:cNvPr>
            <p:cNvSpPr/>
            <p:nvPr/>
          </p:nvSpPr>
          <p:spPr>
            <a:xfrm>
              <a:off x="2378135" y="1939852"/>
              <a:ext cx="277403" cy="255822"/>
            </a:xfrm>
            <a:custGeom>
              <a:avLst/>
              <a:gdLst>
                <a:gd name="connsiteX0" fmla="*/ 113487 w 140011"/>
                <a:gd name="connsiteY0" fmla="*/ 64638 h 129121"/>
                <a:gd name="connsiteX1" fmla="*/ 59505 w 140011"/>
                <a:gd name="connsiteY1" fmla="*/ 34303 h 129121"/>
                <a:gd name="connsiteX2" fmla="*/ 30258 w 140011"/>
                <a:gd name="connsiteY2" fmla="*/ 18124 h 129121"/>
                <a:gd name="connsiteX3" fmla="*/ 1478 w 140011"/>
                <a:gd name="connsiteY3" fmla="*/ 1167 h 129121"/>
                <a:gd name="connsiteX4" fmla="*/ 1167 w 140011"/>
                <a:gd name="connsiteY4" fmla="*/ 47993 h 129121"/>
                <a:gd name="connsiteX5" fmla="*/ 4123 w 140011"/>
                <a:gd name="connsiteY5" fmla="*/ 52504 h 129121"/>
                <a:gd name="connsiteX6" fmla="*/ 56082 w 140011"/>
                <a:gd name="connsiteY6" fmla="*/ 82218 h 129121"/>
                <a:gd name="connsiteX7" fmla="*/ 117843 w 140011"/>
                <a:gd name="connsiteY7" fmla="*/ 117065 h 129121"/>
                <a:gd name="connsiteX8" fmla="*/ 139467 w 140011"/>
                <a:gd name="connsiteY8" fmla="*/ 128888 h 129121"/>
                <a:gd name="connsiteX9" fmla="*/ 139467 w 140011"/>
                <a:gd name="connsiteY9" fmla="*/ 79106 h 129121"/>
                <a:gd name="connsiteX10" fmla="*/ 113487 w 140011"/>
                <a:gd name="connsiteY10" fmla="*/ 64638 h 12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0011" h="129121">
                  <a:moveTo>
                    <a:pt x="113487" y="64638"/>
                  </a:moveTo>
                  <a:cubicBezTo>
                    <a:pt x="95441" y="54527"/>
                    <a:pt x="77551" y="44415"/>
                    <a:pt x="59505" y="34303"/>
                  </a:cubicBezTo>
                  <a:cubicBezTo>
                    <a:pt x="49860" y="28858"/>
                    <a:pt x="40059" y="23569"/>
                    <a:pt x="30258" y="18124"/>
                  </a:cubicBezTo>
                  <a:cubicBezTo>
                    <a:pt x="20613" y="12679"/>
                    <a:pt x="10968" y="7078"/>
                    <a:pt x="1478" y="1167"/>
                  </a:cubicBezTo>
                  <a:cubicBezTo>
                    <a:pt x="1478" y="16724"/>
                    <a:pt x="1478" y="32436"/>
                    <a:pt x="1167" y="47993"/>
                  </a:cubicBezTo>
                  <a:cubicBezTo>
                    <a:pt x="1167" y="50482"/>
                    <a:pt x="2256" y="51415"/>
                    <a:pt x="4123" y="52504"/>
                  </a:cubicBezTo>
                  <a:cubicBezTo>
                    <a:pt x="21391" y="62616"/>
                    <a:pt x="38970" y="71795"/>
                    <a:pt x="56082" y="82218"/>
                  </a:cubicBezTo>
                  <a:cubicBezTo>
                    <a:pt x="76306" y="94507"/>
                    <a:pt x="97308" y="105553"/>
                    <a:pt x="117843" y="117065"/>
                  </a:cubicBezTo>
                  <a:cubicBezTo>
                    <a:pt x="124999" y="121110"/>
                    <a:pt x="132311" y="124843"/>
                    <a:pt x="139467" y="128888"/>
                  </a:cubicBezTo>
                  <a:cubicBezTo>
                    <a:pt x="139467" y="112242"/>
                    <a:pt x="139467" y="95752"/>
                    <a:pt x="139467" y="79106"/>
                  </a:cubicBezTo>
                  <a:cubicBezTo>
                    <a:pt x="130910" y="74439"/>
                    <a:pt x="122199" y="69617"/>
                    <a:pt x="113487" y="64638"/>
                  </a:cubicBezTo>
                  <a:close/>
                </a:path>
              </a:pathLst>
            </a:custGeom>
            <a:grpFill/>
            <a:ln w="9525" cap="flat">
              <a:solidFill>
                <a:schemeClr val="accent1"/>
              </a:solid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3200" b="0" i="0" u="none" strike="noStrike" kern="0" cap="none" spc="0" normalizeH="0" baseline="0" noProof="0" dirty="0">
                <a:ln>
                  <a:noFill/>
                </a:ln>
                <a:solidFill>
                  <a:srgbClr val="505050"/>
                </a:solidFill>
                <a:effectLst/>
                <a:uLnTx/>
                <a:uFillTx/>
                <a:latin typeface="Segoe UI"/>
                <a:ea typeface="+mn-ea"/>
                <a:cs typeface="+mn-cs"/>
              </a:endParaRPr>
            </a:p>
          </p:txBody>
        </p:sp>
        <p:sp>
          <p:nvSpPr>
            <p:cNvPr id="214" name="Freeform: Shape 213">
              <a:extLst>
                <a:ext uri="{FF2B5EF4-FFF2-40B4-BE49-F238E27FC236}">
                  <a16:creationId xmlns:a16="http://schemas.microsoft.com/office/drawing/2014/main" id="{625886E1-88D4-4A9A-A607-05EE39E4C21F}"/>
                </a:ext>
              </a:extLst>
            </p:cNvPr>
            <p:cNvSpPr/>
            <p:nvPr/>
          </p:nvSpPr>
          <p:spPr>
            <a:xfrm>
              <a:off x="2378131" y="1736733"/>
              <a:ext cx="277403" cy="255822"/>
            </a:xfrm>
            <a:custGeom>
              <a:avLst/>
              <a:gdLst>
                <a:gd name="connsiteX0" fmla="*/ 98708 w 140011"/>
                <a:gd name="connsiteY0" fmla="*/ 105086 h 129121"/>
                <a:gd name="connsiteX1" fmla="*/ 139622 w 140011"/>
                <a:gd name="connsiteY1" fmla="*/ 128421 h 129121"/>
                <a:gd name="connsiteX2" fmla="*/ 139622 w 140011"/>
                <a:gd name="connsiteY2" fmla="*/ 78173 h 129121"/>
                <a:gd name="connsiteX3" fmla="*/ 108509 w 140011"/>
                <a:gd name="connsiteY3" fmla="*/ 61216 h 129121"/>
                <a:gd name="connsiteX4" fmla="*/ 53126 w 140011"/>
                <a:gd name="connsiteY4" fmla="*/ 29480 h 129121"/>
                <a:gd name="connsiteX5" fmla="*/ 33836 w 140011"/>
                <a:gd name="connsiteY5" fmla="*/ 18590 h 129121"/>
                <a:gd name="connsiteX6" fmla="*/ 21702 w 140011"/>
                <a:gd name="connsiteY6" fmla="*/ 11901 h 129121"/>
                <a:gd name="connsiteX7" fmla="*/ 1322 w 140011"/>
                <a:gd name="connsiteY7" fmla="*/ 1167 h 129121"/>
                <a:gd name="connsiteX8" fmla="*/ 1167 w 140011"/>
                <a:gd name="connsiteY8" fmla="*/ 46593 h 129121"/>
                <a:gd name="connsiteX9" fmla="*/ 4900 w 140011"/>
                <a:gd name="connsiteY9" fmla="*/ 52660 h 129121"/>
                <a:gd name="connsiteX10" fmla="*/ 36325 w 140011"/>
                <a:gd name="connsiteY10" fmla="*/ 70239 h 129121"/>
                <a:gd name="connsiteX11" fmla="*/ 47993 w 140011"/>
                <a:gd name="connsiteY11" fmla="*/ 77395 h 129121"/>
                <a:gd name="connsiteX12" fmla="*/ 50793 w 140011"/>
                <a:gd name="connsiteY12" fmla="*/ 78328 h 129121"/>
                <a:gd name="connsiteX13" fmla="*/ 98708 w 140011"/>
                <a:gd name="connsiteY13" fmla="*/ 105086 h 12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0011" h="129121">
                  <a:moveTo>
                    <a:pt x="98708" y="105086"/>
                  </a:moveTo>
                  <a:cubicBezTo>
                    <a:pt x="112087" y="113331"/>
                    <a:pt x="125777" y="120954"/>
                    <a:pt x="139622" y="128421"/>
                  </a:cubicBezTo>
                  <a:cubicBezTo>
                    <a:pt x="139622" y="111620"/>
                    <a:pt x="139622" y="94974"/>
                    <a:pt x="139622" y="78173"/>
                  </a:cubicBezTo>
                  <a:cubicBezTo>
                    <a:pt x="128888" y="73350"/>
                    <a:pt x="118776" y="66972"/>
                    <a:pt x="108509" y="61216"/>
                  </a:cubicBezTo>
                  <a:cubicBezTo>
                    <a:pt x="89996" y="50793"/>
                    <a:pt x="71017" y="40992"/>
                    <a:pt x="53126" y="29480"/>
                  </a:cubicBezTo>
                  <a:cubicBezTo>
                    <a:pt x="46904" y="25435"/>
                    <a:pt x="40525" y="21857"/>
                    <a:pt x="33836" y="18590"/>
                  </a:cubicBezTo>
                  <a:cubicBezTo>
                    <a:pt x="29791" y="16412"/>
                    <a:pt x="25747" y="14234"/>
                    <a:pt x="21702" y="11901"/>
                  </a:cubicBezTo>
                  <a:cubicBezTo>
                    <a:pt x="15012" y="8012"/>
                    <a:pt x="8478" y="4123"/>
                    <a:pt x="1322" y="1167"/>
                  </a:cubicBezTo>
                  <a:cubicBezTo>
                    <a:pt x="1322" y="16257"/>
                    <a:pt x="1322" y="31502"/>
                    <a:pt x="1167" y="46593"/>
                  </a:cubicBezTo>
                  <a:cubicBezTo>
                    <a:pt x="1167" y="49704"/>
                    <a:pt x="2256" y="51260"/>
                    <a:pt x="4900" y="52660"/>
                  </a:cubicBezTo>
                  <a:cubicBezTo>
                    <a:pt x="15479" y="58416"/>
                    <a:pt x="25902" y="64327"/>
                    <a:pt x="36325" y="70239"/>
                  </a:cubicBezTo>
                  <a:cubicBezTo>
                    <a:pt x="40214" y="72417"/>
                    <a:pt x="44570" y="74128"/>
                    <a:pt x="47993" y="77395"/>
                  </a:cubicBezTo>
                  <a:cubicBezTo>
                    <a:pt x="48926" y="77706"/>
                    <a:pt x="49860" y="77862"/>
                    <a:pt x="50793" y="78328"/>
                  </a:cubicBezTo>
                  <a:cubicBezTo>
                    <a:pt x="66816" y="87040"/>
                    <a:pt x="83151" y="95441"/>
                    <a:pt x="98708" y="105086"/>
                  </a:cubicBezTo>
                  <a:close/>
                </a:path>
              </a:pathLst>
            </a:custGeom>
            <a:grpFill/>
            <a:ln w="9525" cap="flat">
              <a:solidFill>
                <a:schemeClr val="accent1"/>
              </a:solid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3200" b="0" i="0" u="none" strike="noStrike" kern="0" cap="none" spc="0" normalizeH="0" baseline="0" noProof="0" dirty="0">
                <a:ln>
                  <a:noFill/>
                </a:ln>
                <a:solidFill>
                  <a:srgbClr val="505050"/>
                </a:solidFill>
                <a:effectLst/>
                <a:uLnTx/>
                <a:uFillTx/>
                <a:latin typeface="Segoe UI"/>
                <a:ea typeface="+mn-ea"/>
                <a:cs typeface="+mn-cs"/>
              </a:endParaRPr>
            </a:p>
          </p:txBody>
        </p:sp>
      </p:grpSp>
      <p:sp>
        <p:nvSpPr>
          <p:cNvPr id="218" name="TextBox 217">
            <a:extLst>
              <a:ext uri="{FF2B5EF4-FFF2-40B4-BE49-F238E27FC236}">
                <a16:creationId xmlns:a16="http://schemas.microsoft.com/office/drawing/2014/main" id="{713F8B66-6A31-4BB7-B9BF-3877C29F33C0}"/>
              </a:ext>
            </a:extLst>
          </p:cNvPr>
          <p:cNvSpPr txBox="1"/>
          <p:nvPr/>
        </p:nvSpPr>
        <p:spPr>
          <a:xfrm>
            <a:off x="7286594" y="4573103"/>
            <a:ext cx="1070924" cy="341632"/>
          </a:xfrm>
          <a:prstGeom prst="rect">
            <a:avLst/>
          </a:prstGeom>
          <a:noFill/>
        </p:spPr>
        <p:txBody>
          <a:bodyPr wrap="square" lIns="91440" tIns="45720" rIns="91440" bIns="45720" rtlCol="0" anchor="t">
            <a:spAutoFit/>
          </a:bodyPr>
          <a:lstStyle/>
          <a:p>
            <a:pPr marL="0" marR="0" lvl="0" indent="0" algn="ctr" defTabSz="895870" rtl="0" eaLnBrk="1" fontAlgn="auto" latinLnBrk="0" hangingPunct="1">
              <a:lnSpc>
                <a:spcPct val="90000"/>
              </a:lnSpc>
              <a:spcBef>
                <a:spcPts val="0"/>
              </a:spcBef>
              <a:spcAft>
                <a:spcPts val="588"/>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Azure </a:t>
            </a:r>
            <a:br>
              <a:rPr kumimoji="0" lang="en-US" sz="9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br>
            <a:r>
              <a:rPr kumimoji="0" lang="en-US" sz="9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Databricks</a:t>
            </a:r>
          </a:p>
        </p:txBody>
      </p:sp>
      <p:sp>
        <p:nvSpPr>
          <p:cNvPr id="219" name="TextBox 218">
            <a:extLst>
              <a:ext uri="{FF2B5EF4-FFF2-40B4-BE49-F238E27FC236}">
                <a16:creationId xmlns:a16="http://schemas.microsoft.com/office/drawing/2014/main" id="{00CA1019-6FAE-4809-965C-D406F7A70362}"/>
              </a:ext>
            </a:extLst>
          </p:cNvPr>
          <p:cNvSpPr txBox="1"/>
          <p:nvPr/>
        </p:nvSpPr>
        <p:spPr>
          <a:xfrm>
            <a:off x="8770011" y="4573103"/>
            <a:ext cx="1315630" cy="341632"/>
          </a:xfrm>
          <a:prstGeom prst="rect">
            <a:avLst/>
          </a:prstGeom>
          <a:noFill/>
        </p:spPr>
        <p:txBody>
          <a:bodyPr wrap="square" lIns="91440" tIns="45720" rIns="91440" bIns="45720" rtlCol="0" anchor="t">
            <a:spAutoFit/>
          </a:bodyPr>
          <a:lstStyle/>
          <a:p>
            <a:pPr marL="0" marR="0" lvl="0" indent="0" algn="ctr" defTabSz="895870" rtl="0" eaLnBrk="1" fontAlgn="auto" latinLnBrk="0" hangingPunct="1">
              <a:lnSpc>
                <a:spcPct val="90000"/>
              </a:lnSpc>
              <a:spcBef>
                <a:spcPts val="0"/>
              </a:spcBef>
              <a:spcAft>
                <a:spcPts val="588"/>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Azure </a:t>
            </a:r>
            <a:br>
              <a:rPr kumimoji="0" lang="en-US" sz="9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br>
            <a:r>
              <a:rPr kumimoji="0" lang="en-US" sz="9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Machine Learning</a:t>
            </a:r>
          </a:p>
        </p:txBody>
      </p:sp>
      <p:grpSp>
        <p:nvGrpSpPr>
          <p:cNvPr id="227" name="Group 226">
            <a:extLst>
              <a:ext uri="{FF2B5EF4-FFF2-40B4-BE49-F238E27FC236}">
                <a16:creationId xmlns:a16="http://schemas.microsoft.com/office/drawing/2014/main" id="{1E5AEEE1-F618-44C3-8538-70453CB407BF}"/>
              </a:ext>
            </a:extLst>
          </p:cNvPr>
          <p:cNvGrpSpPr/>
          <p:nvPr/>
        </p:nvGrpSpPr>
        <p:grpSpPr>
          <a:xfrm>
            <a:off x="7406095" y="5402953"/>
            <a:ext cx="821925" cy="686871"/>
            <a:chOff x="7417830" y="2130188"/>
            <a:chExt cx="2693670" cy="2275044"/>
          </a:xfrm>
        </p:grpSpPr>
        <p:grpSp>
          <p:nvGrpSpPr>
            <p:cNvPr id="228" name="Group 227">
              <a:extLst>
                <a:ext uri="{FF2B5EF4-FFF2-40B4-BE49-F238E27FC236}">
                  <a16:creationId xmlns:a16="http://schemas.microsoft.com/office/drawing/2014/main" id="{0D59D885-AF0C-4242-A9B5-4997BFC570E2}"/>
                </a:ext>
              </a:extLst>
            </p:cNvPr>
            <p:cNvGrpSpPr/>
            <p:nvPr/>
          </p:nvGrpSpPr>
          <p:grpSpPr>
            <a:xfrm>
              <a:off x="7627142" y="2130188"/>
              <a:ext cx="2275048" cy="2275044"/>
              <a:chOff x="7675552" y="2178598"/>
              <a:chExt cx="2178228" cy="2178224"/>
            </a:xfrm>
          </p:grpSpPr>
          <p:sp>
            <p:nvSpPr>
              <p:cNvPr id="230" name="Freeform 13">
                <a:extLst>
                  <a:ext uri="{FF2B5EF4-FFF2-40B4-BE49-F238E27FC236}">
                    <a16:creationId xmlns:a16="http://schemas.microsoft.com/office/drawing/2014/main" id="{8758797B-4C94-455C-8D4E-D2B090224B8A}"/>
                  </a:ext>
                </a:extLst>
              </p:cNvPr>
              <p:cNvSpPr>
                <a:spLocks noEditPoints="1"/>
              </p:cNvSpPr>
              <p:nvPr/>
            </p:nvSpPr>
            <p:spPr bwMode="auto">
              <a:xfrm>
                <a:off x="8056993" y="2561340"/>
                <a:ext cx="1427392" cy="1426766"/>
              </a:xfrm>
              <a:custGeom>
                <a:avLst/>
                <a:gdLst>
                  <a:gd name="T0" fmla="*/ 101 w 112"/>
                  <a:gd name="T1" fmla="*/ 0 h 112"/>
                  <a:gd name="T2" fmla="*/ 10 w 112"/>
                  <a:gd name="T3" fmla="*/ 0 h 112"/>
                  <a:gd name="T4" fmla="*/ 0 w 112"/>
                  <a:gd name="T5" fmla="*/ 10 h 112"/>
                  <a:gd name="T6" fmla="*/ 0 w 112"/>
                  <a:gd name="T7" fmla="*/ 101 h 112"/>
                  <a:gd name="T8" fmla="*/ 10 w 112"/>
                  <a:gd name="T9" fmla="*/ 112 h 112"/>
                  <a:gd name="T10" fmla="*/ 101 w 112"/>
                  <a:gd name="T11" fmla="*/ 112 h 112"/>
                  <a:gd name="T12" fmla="*/ 112 w 112"/>
                  <a:gd name="T13" fmla="*/ 101 h 112"/>
                  <a:gd name="T14" fmla="*/ 112 w 112"/>
                  <a:gd name="T15" fmla="*/ 10 h 112"/>
                  <a:gd name="T16" fmla="*/ 101 w 112"/>
                  <a:gd name="T17" fmla="*/ 0 h 112"/>
                  <a:gd name="T18" fmla="*/ 107 w 112"/>
                  <a:gd name="T19" fmla="*/ 101 h 112"/>
                  <a:gd name="T20" fmla="*/ 101 w 112"/>
                  <a:gd name="T21" fmla="*/ 107 h 112"/>
                  <a:gd name="T22" fmla="*/ 10 w 112"/>
                  <a:gd name="T23" fmla="*/ 107 h 112"/>
                  <a:gd name="T24" fmla="*/ 5 w 112"/>
                  <a:gd name="T25" fmla="*/ 101 h 112"/>
                  <a:gd name="T26" fmla="*/ 5 w 112"/>
                  <a:gd name="T27" fmla="*/ 10 h 112"/>
                  <a:gd name="T28" fmla="*/ 10 w 112"/>
                  <a:gd name="T29" fmla="*/ 5 h 112"/>
                  <a:gd name="T30" fmla="*/ 101 w 112"/>
                  <a:gd name="T31" fmla="*/ 5 h 112"/>
                  <a:gd name="T32" fmla="*/ 107 w 112"/>
                  <a:gd name="T33" fmla="*/ 10 h 112"/>
                  <a:gd name="T34" fmla="*/ 107 w 112"/>
                  <a:gd name="T35" fmla="*/ 101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2" h="112">
                    <a:moveTo>
                      <a:pt x="101" y="0"/>
                    </a:moveTo>
                    <a:cubicBezTo>
                      <a:pt x="10" y="0"/>
                      <a:pt x="10" y="0"/>
                      <a:pt x="10" y="0"/>
                    </a:cubicBezTo>
                    <a:cubicBezTo>
                      <a:pt x="4" y="0"/>
                      <a:pt x="0" y="4"/>
                      <a:pt x="0" y="10"/>
                    </a:cubicBezTo>
                    <a:cubicBezTo>
                      <a:pt x="0" y="101"/>
                      <a:pt x="0" y="101"/>
                      <a:pt x="0" y="101"/>
                    </a:cubicBezTo>
                    <a:cubicBezTo>
                      <a:pt x="0" y="107"/>
                      <a:pt x="4" y="112"/>
                      <a:pt x="10" y="112"/>
                    </a:cubicBezTo>
                    <a:cubicBezTo>
                      <a:pt x="101" y="112"/>
                      <a:pt x="101" y="112"/>
                      <a:pt x="101" y="112"/>
                    </a:cubicBezTo>
                    <a:cubicBezTo>
                      <a:pt x="107" y="112"/>
                      <a:pt x="112" y="107"/>
                      <a:pt x="112" y="101"/>
                    </a:cubicBezTo>
                    <a:cubicBezTo>
                      <a:pt x="112" y="10"/>
                      <a:pt x="112" y="10"/>
                      <a:pt x="112" y="10"/>
                    </a:cubicBezTo>
                    <a:cubicBezTo>
                      <a:pt x="112" y="4"/>
                      <a:pt x="107" y="0"/>
                      <a:pt x="101" y="0"/>
                    </a:cubicBezTo>
                    <a:close/>
                    <a:moveTo>
                      <a:pt x="107" y="101"/>
                    </a:moveTo>
                    <a:cubicBezTo>
                      <a:pt x="107" y="104"/>
                      <a:pt x="104" y="107"/>
                      <a:pt x="101" y="107"/>
                    </a:cubicBezTo>
                    <a:cubicBezTo>
                      <a:pt x="10" y="107"/>
                      <a:pt x="10" y="107"/>
                      <a:pt x="10" y="107"/>
                    </a:cubicBezTo>
                    <a:cubicBezTo>
                      <a:pt x="7" y="107"/>
                      <a:pt x="5" y="104"/>
                      <a:pt x="5" y="101"/>
                    </a:cubicBezTo>
                    <a:cubicBezTo>
                      <a:pt x="5" y="10"/>
                      <a:pt x="5" y="10"/>
                      <a:pt x="5" y="10"/>
                    </a:cubicBezTo>
                    <a:cubicBezTo>
                      <a:pt x="5" y="7"/>
                      <a:pt x="7" y="5"/>
                      <a:pt x="10" y="5"/>
                    </a:cubicBezTo>
                    <a:cubicBezTo>
                      <a:pt x="101" y="5"/>
                      <a:pt x="101" y="5"/>
                      <a:pt x="101" y="5"/>
                    </a:cubicBezTo>
                    <a:cubicBezTo>
                      <a:pt x="104" y="5"/>
                      <a:pt x="107" y="7"/>
                      <a:pt x="107" y="10"/>
                    </a:cubicBezTo>
                    <a:lnTo>
                      <a:pt x="107" y="10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1A1A1A"/>
                  </a:solidFill>
                  <a:effectLst/>
                  <a:uLnTx/>
                  <a:uFillTx/>
                  <a:latin typeface="Segoe UI Semibold"/>
                  <a:ea typeface="+mn-ea"/>
                  <a:cs typeface="+mn-cs"/>
                </a:endParaRPr>
              </a:p>
            </p:txBody>
          </p:sp>
          <p:sp>
            <p:nvSpPr>
              <p:cNvPr id="231" name="Freeform 14">
                <a:extLst>
                  <a:ext uri="{FF2B5EF4-FFF2-40B4-BE49-F238E27FC236}">
                    <a16:creationId xmlns:a16="http://schemas.microsoft.com/office/drawing/2014/main" id="{729B0B97-0828-413A-BEA6-CC7BF9432075}"/>
                  </a:ext>
                </a:extLst>
              </p:cNvPr>
              <p:cNvSpPr>
                <a:spLocks noEditPoints="1"/>
              </p:cNvSpPr>
              <p:nvPr/>
            </p:nvSpPr>
            <p:spPr bwMode="auto">
              <a:xfrm>
                <a:off x="7675552" y="2178598"/>
                <a:ext cx="2178228" cy="2178224"/>
              </a:xfrm>
              <a:custGeom>
                <a:avLst/>
                <a:gdLst>
                  <a:gd name="T0" fmla="*/ 165 w 171"/>
                  <a:gd name="T1" fmla="*/ 13 h 171"/>
                  <a:gd name="T2" fmla="*/ 158 w 171"/>
                  <a:gd name="T3" fmla="*/ 6 h 171"/>
                  <a:gd name="T4" fmla="*/ 153 w 171"/>
                  <a:gd name="T5" fmla="*/ 6 h 171"/>
                  <a:gd name="T6" fmla="*/ 139 w 171"/>
                  <a:gd name="T7" fmla="*/ 0 h 171"/>
                  <a:gd name="T8" fmla="*/ 127 w 171"/>
                  <a:gd name="T9" fmla="*/ 0 h 171"/>
                  <a:gd name="T10" fmla="*/ 113 w 171"/>
                  <a:gd name="T11" fmla="*/ 6 h 171"/>
                  <a:gd name="T12" fmla="*/ 108 w 171"/>
                  <a:gd name="T13" fmla="*/ 6 h 171"/>
                  <a:gd name="T14" fmla="*/ 91 w 171"/>
                  <a:gd name="T15" fmla="*/ 0 h 171"/>
                  <a:gd name="T16" fmla="*/ 80 w 171"/>
                  <a:gd name="T17" fmla="*/ 0 h 171"/>
                  <a:gd name="T18" fmla="*/ 66 w 171"/>
                  <a:gd name="T19" fmla="*/ 6 h 171"/>
                  <a:gd name="T20" fmla="*/ 61 w 171"/>
                  <a:gd name="T21" fmla="*/ 6 h 171"/>
                  <a:gd name="T22" fmla="*/ 44 w 171"/>
                  <a:gd name="T23" fmla="*/ 0 h 171"/>
                  <a:gd name="T24" fmla="*/ 35 w 171"/>
                  <a:gd name="T25" fmla="*/ 0 h 171"/>
                  <a:gd name="T26" fmla="*/ 18 w 171"/>
                  <a:gd name="T27" fmla="*/ 6 h 171"/>
                  <a:gd name="T28" fmla="*/ 13 w 171"/>
                  <a:gd name="T29" fmla="*/ 6 h 171"/>
                  <a:gd name="T30" fmla="*/ 7 w 171"/>
                  <a:gd name="T31" fmla="*/ 13 h 171"/>
                  <a:gd name="T32" fmla="*/ 7 w 171"/>
                  <a:gd name="T33" fmla="*/ 18 h 171"/>
                  <a:gd name="T34" fmla="*/ 0 w 171"/>
                  <a:gd name="T35" fmla="*/ 35 h 171"/>
                  <a:gd name="T36" fmla="*/ 0 w 171"/>
                  <a:gd name="T37" fmla="*/ 44 h 171"/>
                  <a:gd name="T38" fmla="*/ 7 w 171"/>
                  <a:gd name="T39" fmla="*/ 60 h 171"/>
                  <a:gd name="T40" fmla="*/ 7 w 171"/>
                  <a:gd name="T41" fmla="*/ 66 h 171"/>
                  <a:gd name="T42" fmla="*/ 0 w 171"/>
                  <a:gd name="T43" fmla="*/ 80 h 171"/>
                  <a:gd name="T44" fmla="*/ 0 w 171"/>
                  <a:gd name="T45" fmla="*/ 91 h 171"/>
                  <a:gd name="T46" fmla="*/ 7 w 171"/>
                  <a:gd name="T47" fmla="*/ 108 h 171"/>
                  <a:gd name="T48" fmla="*/ 7 w 171"/>
                  <a:gd name="T49" fmla="*/ 113 h 171"/>
                  <a:gd name="T50" fmla="*/ 0 w 171"/>
                  <a:gd name="T51" fmla="*/ 127 h 171"/>
                  <a:gd name="T52" fmla="*/ 0 w 171"/>
                  <a:gd name="T53" fmla="*/ 139 h 171"/>
                  <a:gd name="T54" fmla="*/ 7 w 171"/>
                  <a:gd name="T55" fmla="*/ 153 h 171"/>
                  <a:gd name="T56" fmla="*/ 7 w 171"/>
                  <a:gd name="T57" fmla="*/ 158 h 171"/>
                  <a:gd name="T58" fmla="*/ 13 w 171"/>
                  <a:gd name="T59" fmla="*/ 165 h 171"/>
                  <a:gd name="T60" fmla="*/ 18 w 171"/>
                  <a:gd name="T61" fmla="*/ 165 h 171"/>
                  <a:gd name="T62" fmla="*/ 35 w 171"/>
                  <a:gd name="T63" fmla="*/ 171 h 171"/>
                  <a:gd name="T64" fmla="*/ 44 w 171"/>
                  <a:gd name="T65" fmla="*/ 171 h 171"/>
                  <a:gd name="T66" fmla="*/ 61 w 171"/>
                  <a:gd name="T67" fmla="*/ 165 h 171"/>
                  <a:gd name="T68" fmla="*/ 66 w 171"/>
                  <a:gd name="T69" fmla="*/ 165 h 171"/>
                  <a:gd name="T70" fmla="*/ 80 w 171"/>
                  <a:gd name="T71" fmla="*/ 171 h 171"/>
                  <a:gd name="T72" fmla="*/ 91 w 171"/>
                  <a:gd name="T73" fmla="*/ 171 h 171"/>
                  <a:gd name="T74" fmla="*/ 108 w 171"/>
                  <a:gd name="T75" fmla="*/ 165 h 171"/>
                  <a:gd name="T76" fmla="*/ 113 w 171"/>
                  <a:gd name="T77" fmla="*/ 165 h 171"/>
                  <a:gd name="T78" fmla="*/ 127 w 171"/>
                  <a:gd name="T79" fmla="*/ 171 h 171"/>
                  <a:gd name="T80" fmla="*/ 139 w 171"/>
                  <a:gd name="T81" fmla="*/ 171 h 171"/>
                  <a:gd name="T82" fmla="*/ 153 w 171"/>
                  <a:gd name="T83" fmla="*/ 165 h 171"/>
                  <a:gd name="T84" fmla="*/ 158 w 171"/>
                  <a:gd name="T85" fmla="*/ 165 h 171"/>
                  <a:gd name="T86" fmla="*/ 165 w 171"/>
                  <a:gd name="T87" fmla="*/ 158 h 171"/>
                  <a:gd name="T88" fmla="*/ 165 w 171"/>
                  <a:gd name="T89" fmla="*/ 153 h 171"/>
                  <a:gd name="T90" fmla="*/ 171 w 171"/>
                  <a:gd name="T91" fmla="*/ 139 h 171"/>
                  <a:gd name="T92" fmla="*/ 171 w 171"/>
                  <a:gd name="T93" fmla="*/ 127 h 171"/>
                  <a:gd name="T94" fmla="*/ 165 w 171"/>
                  <a:gd name="T95" fmla="*/ 113 h 171"/>
                  <a:gd name="T96" fmla="*/ 165 w 171"/>
                  <a:gd name="T97" fmla="*/ 108 h 171"/>
                  <a:gd name="T98" fmla="*/ 171 w 171"/>
                  <a:gd name="T99" fmla="*/ 91 h 171"/>
                  <a:gd name="T100" fmla="*/ 171 w 171"/>
                  <a:gd name="T101" fmla="*/ 80 h 171"/>
                  <a:gd name="T102" fmla="*/ 165 w 171"/>
                  <a:gd name="T103" fmla="*/ 66 h 171"/>
                  <a:gd name="T104" fmla="*/ 165 w 171"/>
                  <a:gd name="T105" fmla="*/ 60 h 171"/>
                  <a:gd name="T106" fmla="*/ 171 w 171"/>
                  <a:gd name="T107" fmla="*/ 44 h 171"/>
                  <a:gd name="T108" fmla="*/ 171 w 171"/>
                  <a:gd name="T109" fmla="*/ 35 h 171"/>
                  <a:gd name="T110" fmla="*/ 165 w 171"/>
                  <a:gd name="T111" fmla="*/ 18 h 171"/>
                  <a:gd name="T112" fmla="*/ 159 w 171"/>
                  <a:gd name="T113" fmla="*/ 160 h 171"/>
                  <a:gd name="T114" fmla="*/ 12 w 171"/>
                  <a:gd name="T115" fmla="*/ 12 h 171"/>
                  <a:gd name="T116" fmla="*/ 160 w 171"/>
                  <a:gd name="T117" fmla="*/ 12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71" h="171">
                    <a:moveTo>
                      <a:pt x="171" y="18"/>
                    </a:moveTo>
                    <a:cubicBezTo>
                      <a:pt x="171" y="13"/>
                      <a:pt x="171" y="13"/>
                      <a:pt x="171" y="13"/>
                    </a:cubicBezTo>
                    <a:cubicBezTo>
                      <a:pt x="165" y="13"/>
                      <a:pt x="165" y="13"/>
                      <a:pt x="165" y="13"/>
                    </a:cubicBezTo>
                    <a:cubicBezTo>
                      <a:pt x="165" y="12"/>
                      <a:pt x="165" y="12"/>
                      <a:pt x="165" y="12"/>
                    </a:cubicBezTo>
                    <a:cubicBezTo>
                      <a:pt x="165" y="9"/>
                      <a:pt x="162" y="6"/>
                      <a:pt x="159" y="6"/>
                    </a:cubicBezTo>
                    <a:cubicBezTo>
                      <a:pt x="158" y="6"/>
                      <a:pt x="158" y="6"/>
                      <a:pt x="158" y="6"/>
                    </a:cubicBezTo>
                    <a:cubicBezTo>
                      <a:pt x="158" y="0"/>
                      <a:pt x="158" y="0"/>
                      <a:pt x="158" y="0"/>
                    </a:cubicBezTo>
                    <a:cubicBezTo>
                      <a:pt x="153" y="0"/>
                      <a:pt x="153" y="0"/>
                      <a:pt x="153" y="0"/>
                    </a:cubicBezTo>
                    <a:cubicBezTo>
                      <a:pt x="153" y="6"/>
                      <a:pt x="153" y="6"/>
                      <a:pt x="153" y="6"/>
                    </a:cubicBezTo>
                    <a:cubicBezTo>
                      <a:pt x="144" y="6"/>
                      <a:pt x="144" y="6"/>
                      <a:pt x="144" y="6"/>
                    </a:cubicBezTo>
                    <a:cubicBezTo>
                      <a:pt x="144" y="0"/>
                      <a:pt x="144" y="0"/>
                      <a:pt x="144" y="0"/>
                    </a:cubicBezTo>
                    <a:cubicBezTo>
                      <a:pt x="139" y="0"/>
                      <a:pt x="139" y="0"/>
                      <a:pt x="139" y="0"/>
                    </a:cubicBezTo>
                    <a:cubicBezTo>
                      <a:pt x="139" y="6"/>
                      <a:pt x="139" y="6"/>
                      <a:pt x="139" y="6"/>
                    </a:cubicBezTo>
                    <a:cubicBezTo>
                      <a:pt x="127" y="6"/>
                      <a:pt x="127" y="6"/>
                      <a:pt x="127" y="6"/>
                    </a:cubicBezTo>
                    <a:cubicBezTo>
                      <a:pt x="127" y="0"/>
                      <a:pt x="127" y="0"/>
                      <a:pt x="127" y="0"/>
                    </a:cubicBezTo>
                    <a:cubicBezTo>
                      <a:pt x="122" y="0"/>
                      <a:pt x="122" y="0"/>
                      <a:pt x="122" y="0"/>
                    </a:cubicBezTo>
                    <a:cubicBezTo>
                      <a:pt x="122" y="6"/>
                      <a:pt x="122" y="6"/>
                      <a:pt x="122" y="6"/>
                    </a:cubicBezTo>
                    <a:cubicBezTo>
                      <a:pt x="113" y="6"/>
                      <a:pt x="113" y="6"/>
                      <a:pt x="113" y="6"/>
                    </a:cubicBezTo>
                    <a:cubicBezTo>
                      <a:pt x="113" y="0"/>
                      <a:pt x="113" y="0"/>
                      <a:pt x="113" y="0"/>
                    </a:cubicBezTo>
                    <a:cubicBezTo>
                      <a:pt x="108" y="0"/>
                      <a:pt x="108" y="0"/>
                      <a:pt x="108" y="0"/>
                    </a:cubicBezTo>
                    <a:cubicBezTo>
                      <a:pt x="108" y="6"/>
                      <a:pt x="108" y="6"/>
                      <a:pt x="108" y="6"/>
                    </a:cubicBezTo>
                    <a:cubicBezTo>
                      <a:pt x="97" y="6"/>
                      <a:pt x="97" y="6"/>
                      <a:pt x="97" y="6"/>
                    </a:cubicBezTo>
                    <a:cubicBezTo>
                      <a:pt x="97" y="0"/>
                      <a:pt x="97" y="0"/>
                      <a:pt x="97" y="0"/>
                    </a:cubicBezTo>
                    <a:cubicBezTo>
                      <a:pt x="91" y="0"/>
                      <a:pt x="91" y="0"/>
                      <a:pt x="91" y="0"/>
                    </a:cubicBezTo>
                    <a:cubicBezTo>
                      <a:pt x="91" y="6"/>
                      <a:pt x="91" y="6"/>
                      <a:pt x="91" y="6"/>
                    </a:cubicBezTo>
                    <a:cubicBezTo>
                      <a:pt x="80" y="6"/>
                      <a:pt x="80" y="6"/>
                      <a:pt x="80" y="6"/>
                    </a:cubicBezTo>
                    <a:cubicBezTo>
                      <a:pt x="80" y="0"/>
                      <a:pt x="80" y="0"/>
                      <a:pt x="80" y="0"/>
                    </a:cubicBezTo>
                    <a:cubicBezTo>
                      <a:pt x="75" y="0"/>
                      <a:pt x="75" y="0"/>
                      <a:pt x="75" y="0"/>
                    </a:cubicBezTo>
                    <a:cubicBezTo>
                      <a:pt x="75" y="6"/>
                      <a:pt x="75" y="6"/>
                      <a:pt x="75" y="6"/>
                    </a:cubicBezTo>
                    <a:cubicBezTo>
                      <a:pt x="66" y="6"/>
                      <a:pt x="66" y="6"/>
                      <a:pt x="66" y="6"/>
                    </a:cubicBezTo>
                    <a:cubicBezTo>
                      <a:pt x="66" y="0"/>
                      <a:pt x="66" y="0"/>
                      <a:pt x="66" y="0"/>
                    </a:cubicBezTo>
                    <a:cubicBezTo>
                      <a:pt x="61" y="0"/>
                      <a:pt x="61" y="0"/>
                      <a:pt x="61" y="0"/>
                    </a:cubicBezTo>
                    <a:cubicBezTo>
                      <a:pt x="61" y="6"/>
                      <a:pt x="61" y="6"/>
                      <a:pt x="61" y="6"/>
                    </a:cubicBezTo>
                    <a:cubicBezTo>
                      <a:pt x="49" y="6"/>
                      <a:pt x="49" y="6"/>
                      <a:pt x="49" y="6"/>
                    </a:cubicBezTo>
                    <a:cubicBezTo>
                      <a:pt x="49" y="0"/>
                      <a:pt x="49" y="0"/>
                      <a:pt x="49" y="0"/>
                    </a:cubicBezTo>
                    <a:cubicBezTo>
                      <a:pt x="44" y="0"/>
                      <a:pt x="44" y="0"/>
                      <a:pt x="44" y="0"/>
                    </a:cubicBezTo>
                    <a:cubicBezTo>
                      <a:pt x="44" y="6"/>
                      <a:pt x="44" y="6"/>
                      <a:pt x="44" y="6"/>
                    </a:cubicBezTo>
                    <a:cubicBezTo>
                      <a:pt x="35" y="6"/>
                      <a:pt x="35" y="6"/>
                      <a:pt x="35" y="6"/>
                    </a:cubicBezTo>
                    <a:cubicBezTo>
                      <a:pt x="35" y="0"/>
                      <a:pt x="35" y="0"/>
                      <a:pt x="35" y="0"/>
                    </a:cubicBezTo>
                    <a:cubicBezTo>
                      <a:pt x="30" y="0"/>
                      <a:pt x="30" y="0"/>
                      <a:pt x="30" y="0"/>
                    </a:cubicBezTo>
                    <a:cubicBezTo>
                      <a:pt x="30" y="6"/>
                      <a:pt x="30" y="6"/>
                      <a:pt x="30" y="6"/>
                    </a:cubicBezTo>
                    <a:cubicBezTo>
                      <a:pt x="18" y="6"/>
                      <a:pt x="18" y="6"/>
                      <a:pt x="18" y="6"/>
                    </a:cubicBezTo>
                    <a:cubicBezTo>
                      <a:pt x="18" y="0"/>
                      <a:pt x="18" y="0"/>
                      <a:pt x="18" y="0"/>
                    </a:cubicBezTo>
                    <a:cubicBezTo>
                      <a:pt x="13" y="0"/>
                      <a:pt x="13" y="0"/>
                      <a:pt x="13" y="0"/>
                    </a:cubicBezTo>
                    <a:cubicBezTo>
                      <a:pt x="13" y="6"/>
                      <a:pt x="13" y="6"/>
                      <a:pt x="13" y="6"/>
                    </a:cubicBezTo>
                    <a:cubicBezTo>
                      <a:pt x="12" y="6"/>
                      <a:pt x="12" y="6"/>
                      <a:pt x="12" y="6"/>
                    </a:cubicBezTo>
                    <a:cubicBezTo>
                      <a:pt x="9" y="6"/>
                      <a:pt x="7" y="9"/>
                      <a:pt x="7" y="12"/>
                    </a:cubicBezTo>
                    <a:cubicBezTo>
                      <a:pt x="7" y="13"/>
                      <a:pt x="7" y="13"/>
                      <a:pt x="7" y="13"/>
                    </a:cubicBezTo>
                    <a:cubicBezTo>
                      <a:pt x="0" y="13"/>
                      <a:pt x="0" y="13"/>
                      <a:pt x="0" y="13"/>
                    </a:cubicBezTo>
                    <a:cubicBezTo>
                      <a:pt x="0" y="18"/>
                      <a:pt x="0" y="18"/>
                      <a:pt x="0" y="18"/>
                    </a:cubicBezTo>
                    <a:cubicBezTo>
                      <a:pt x="7" y="18"/>
                      <a:pt x="7" y="18"/>
                      <a:pt x="7" y="18"/>
                    </a:cubicBezTo>
                    <a:cubicBezTo>
                      <a:pt x="7" y="30"/>
                      <a:pt x="7" y="30"/>
                      <a:pt x="7" y="30"/>
                    </a:cubicBezTo>
                    <a:cubicBezTo>
                      <a:pt x="0" y="30"/>
                      <a:pt x="0" y="30"/>
                      <a:pt x="0" y="30"/>
                    </a:cubicBezTo>
                    <a:cubicBezTo>
                      <a:pt x="0" y="35"/>
                      <a:pt x="0" y="35"/>
                      <a:pt x="0" y="35"/>
                    </a:cubicBezTo>
                    <a:cubicBezTo>
                      <a:pt x="7" y="35"/>
                      <a:pt x="7" y="35"/>
                      <a:pt x="7" y="35"/>
                    </a:cubicBezTo>
                    <a:cubicBezTo>
                      <a:pt x="7" y="44"/>
                      <a:pt x="7" y="44"/>
                      <a:pt x="7" y="44"/>
                    </a:cubicBezTo>
                    <a:cubicBezTo>
                      <a:pt x="0" y="44"/>
                      <a:pt x="0" y="44"/>
                      <a:pt x="0" y="44"/>
                    </a:cubicBezTo>
                    <a:cubicBezTo>
                      <a:pt x="0" y="49"/>
                      <a:pt x="0" y="49"/>
                      <a:pt x="0" y="49"/>
                    </a:cubicBezTo>
                    <a:cubicBezTo>
                      <a:pt x="7" y="49"/>
                      <a:pt x="7" y="49"/>
                      <a:pt x="7" y="49"/>
                    </a:cubicBezTo>
                    <a:cubicBezTo>
                      <a:pt x="7" y="60"/>
                      <a:pt x="7" y="60"/>
                      <a:pt x="7" y="60"/>
                    </a:cubicBezTo>
                    <a:cubicBezTo>
                      <a:pt x="0" y="60"/>
                      <a:pt x="0" y="60"/>
                      <a:pt x="0" y="60"/>
                    </a:cubicBezTo>
                    <a:cubicBezTo>
                      <a:pt x="0" y="66"/>
                      <a:pt x="0" y="66"/>
                      <a:pt x="0" y="66"/>
                    </a:cubicBezTo>
                    <a:cubicBezTo>
                      <a:pt x="7" y="66"/>
                      <a:pt x="7" y="66"/>
                      <a:pt x="7" y="66"/>
                    </a:cubicBezTo>
                    <a:cubicBezTo>
                      <a:pt x="7" y="75"/>
                      <a:pt x="7" y="75"/>
                      <a:pt x="7" y="75"/>
                    </a:cubicBezTo>
                    <a:cubicBezTo>
                      <a:pt x="0" y="75"/>
                      <a:pt x="0" y="75"/>
                      <a:pt x="0" y="75"/>
                    </a:cubicBezTo>
                    <a:cubicBezTo>
                      <a:pt x="0" y="80"/>
                      <a:pt x="0" y="80"/>
                      <a:pt x="0" y="80"/>
                    </a:cubicBezTo>
                    <a:cubicBezTo>
                      <a:pt x="7" y="80"/>
                      <a:pt x="7" y="80"/>
                      <a:pt x="7" y="80"/>
                    </a:cubicBezTo>
                    <a:cubicBezTo>
                      <a:pt x="7" y="91"/>
                      <a:pt x="7" y="91"/>
                      <a:pt x="7" y="91"/>
                    </a:cubicBezTo>
                    <a:cubicBezTo>
                      <a:pt x="0" y="91"/>
                      <a:pt x="0" y="91"/>
                      <a:pt x="0" y="91"/>
                    </a:cubicBezTo>
                    <a:cubicBezTo>
                      <a:pt x="0" y="97"/>
                      <a:pt x="0" y="97"/>
                      <a:pt x="0" y="97"/>
                    </a:cubicBezTo>
                    <a:cubicBezTo>
                      <a:pt x="7" y="97"/>
                      <a:pt x="7" y="97"/>
                      <a:pt x="7" y="97"/>
                    </a:cubicBezTo>
                    <a:cubicBezTo>
                      <a:pt x="7" y="108"/>
                      <a:pt x="7" y="108"/>
                      <a:pt x="7" y="108"/>
                    </a:cubicBezTo>
                    <a:cubicBezTo>
                      <a:pt x="0" y="108"/>
                      <a:pt x="0" y="108"/>
                      <a:pt x="0" y="108"/>
                    </a:cubicBezTo>
                    <a:cubicBezTo>
                      <a:pt x="0" y="113"/>
                      <a:pt x="0" y="113"/>
                      <a:pt x="0" y="113"/>
                    </a:cubicBezTo>
                    <a:cubicBezTo>
                      <a:pt x="7" y="113"/>
                      <a:pt x="7" y="113"/>
                      <a:pt x="7" y="113"/>
                    </a:cubicBezTo>
                    <a:cubicBezTo>
                      <a:pt x="7" y="122"/>
                      <a:pt x="7" y="122"/>
                      <a:pt x="7" y="122"/>
                    </a:cubicBezTo>
                    <a:cubicBezTo>
                      <a:pt x="0" y="122"/>
                      <a:pt x="0" y="122"/>
                      <a:pt x="0" y="122"/>
                    </a:cubicBezTo>
                    <a:cubicBezTo>
                      <a:pt x="0" y="127"/>
                      <a:pt x="0" y="127"/>
                      <a:pt x="0" y="127"/>
                    </a:cubicBezTo>
                    <a:cubicBezTo>
                      <a:pt x="7" y="127"/>
                      <a:pt x="7" y="127"/>
                      <a:pt x="7" y="127"/>
                    </a:cubicBezTo>
                    <a:cubicBezTo>
                      <a:pt x="7" y="139"/>
                      <a:pt x="7" y="139"/>
                      <a:pt x="7" y="139"/>
                    </a:cubicBezTo>
                    <a:cubicBezTo>
                      <a:pt x="0" y="139"/>
                      <a:pt x="0" y="139"/>
                      <a:pt x="0" y="139"/>
                    </a:cubicBezTo>
                    <a:cubicBezTo>
                      <a:pt x="0" y="144"/>
                      <a:pt x="0" y="144"/>
                      <a:pt x="0" y="144"/>
                    </a:cubicBezTo>
                    <a:cubicBezTo>
                      <a:pt x="7" y="144"/>
                      <a:pt x="7" y="144"/>
                      <a:pt x="7" y="144"/>
                    </a:cubicBezTo>
                    <a:cubicBezTo>
                      <a:pt x="7" y="153"/>
                      <a:pt x="7" y="153"/>
                      <a:pt x="7" y="153"/>
                    </a:cubicBezTo>
                    <a:cubicBezTo>
                      <a:pt x="0" y="153"/>
                      <a:pt x="0" y="153"/>
                      <a:pt x="0" y="153"/>
                    </a:cubicBezTo>
                    <a:cubicBezTo>
                      <a:pt x="0" y="158"/>
                      <a:pt x="0" y="158"/>
                      <a:pt x="0" y="158"/>
                    </a:cubicBezTo>
                    <a:cubicBezTo>
                      <a:pt x="7" y="158"/>
                      <a:pt x="7" y="158"/>
                      <a:pt x="7" y="158"/>
                    </a:cubicBezTo>
                    <a:cubicBezTo>
                      <a:pt x="7" y="159"/>
                      <a:pt x="7" y="159"/>
                      <a:pt x="7" y="159"/>
                    </a:cubicBezTo>
                    <a:cubicBezTo>
                      <a:pt x="7" y="162"/>
                      <a:pt x="9" y="165"/>
                      <a:pt x="12" y="165"/>
                    </a:cubicBezTo>
                    <a:cubicBezTo>
                      <a:pt x="13" y="165"/>
                      <a:pt x="13" y="165"/>
                      <a:pt x="13" y="165"/>
                    </a:cubicBezTo>
                    <a:cubicBezTo>
                      <a:pt x="13" y="171"/>
                      <a:pt x="13" y="171"/>
                      <a:pt x="13" y="171"/>
                    </a:cubicBezTo>
                    <a:cubicBezTo>
                      <a:pt x="18" y="171"/>
                      <a:pt x="18" y="171"/>
                      <a:pt x="18" y="171"/>
                    </a:cubicBezTo>
                    <a:cubicBezTo>
                      <a:pt x="18" y="165"/>
                      <a:pt x="18" y="165"/>
                      <a:pt x="18" y="165"/>
                    </a:cubicBezTo>
                    <a:cubicBezTo>
                      <a:pt x="30" y="165"/>
                      <a:pt x="30" y="165"/>
                      <a:pt x="30" y="165"/>
                    </a:cubicBezTo>
                    <a:cubicBezTo>
                      <a:pt x="30" y="171"/>
                      <a:pt x="30" y="171"/>
                      <a:pt x="30" y="171"/>
                    </a:cubicBezTo>
                    <a:cubicBezTo>
                      <a:pt x="35" y="171"/>
                      <a:pt x="35" y="171"/>
                      <a:pt x="35" y="171"/>
                    </a:cubicBezTo>
                    <a:cubicBezTo>
                      <a:pt x="35" y="165"/>
                      <a:pt x="35" y="165"/>
                      <a:pt x="35" y="165"/>
                    </a:cubicBezTo>
                    <a:cubicBezTo>
                      <a:pt x="44" y="165"/>
                      <a:pt x="44" y="165"/>
                      <a:pt x="44" y="165"/>
                    </a:cubicBezTo>
                    <a:cubicBezTo>
                      <a:pt x="44" y="171"/>
                      <a:pt x="44" y="171"/>
                      <a:pt x="44" y="171"/>
                    </a:cubicBezTo>
                    <a:cubicBezTo>
                      <a:pt x="49" y="171"/>
                      <a:pt x="49" y="171"/>
                      <a:pt x="49" y="171"/>
                    </a:cubicBezTo>
                    <a:cubicBezTo>
                      <a:pt x="49" y="165"/>
                      <a:pt x="49" y="165"/>
                      <a:pt x="49" y="165"/>
                    </a:cubicBezTo>
                    <a:cubicBezTo>
                      <a:pt x="61" y="165"/>
                      <a:pt x="61" y="165"/>
                      <a:pt x="61" y="165"/>
                    </a:cubicBezTo>
                    <a:cubicBezTo>
                      <a:pt x="61" y="171"/>
                      <a:pt x="61" y="171"/>
                      <a:pt x="61" y="171"/>
                    </a:cubicBezTo>
                    <a:cubicBezTo>
                      <a:pt x="66" y="171"/>
                      <a:pt x="66" y="171"/>
                      <a:pt x="66" y="171"/>
                    </a:cubicBezTo>
                    <a:cubicBezTo>
                      <a:pt x="66" y="165"/>
                      <a:pt x="66" y="165"/>
                      <a:pt x="66" y="165"/>
                    </a:cubicBezTo>
                    <a:cubicBezTo>
                      <a:pt x="75" y="165"/>
                      <a:pt x="75" y="165"/>
                      <a:pt x="75" y="165"/>
                    </a:cubicBezTo>
                    <a:cubicBezTo>
                      <a:pt x="75" y="171"/>
                      <a:pt x="75" y="171"/>
                      <a:pt x="75" y="171"/>
                    </a:cubicBezTo>
                    <a:cubicBezTo>
                      <a:pt x="80" y="171"/>
                      <a:pt x="80" y="171"/>
                      <a:pt x="80" y="171"/>
                    </a:cubicBezTo>
                    <a:cubicBezTo>
                      <a:pt x="80" y="165"/>
                      <a:pt x="80" y="165"/>
                      <a:pt x="80" y="165"/>
                    </a:cubicBezTo>
                    <a:cubicBezTo>
                      <a:pt x="91" y="165"/>
                      <a:pt x="91" y="165"/>
                      <a:pt x="91" y="165"/>
                    </a:cubicBezTo>
                    <a:cubicBezTo>
                      <a:pt x="91" y="171"/>
                      <a:pt x="91" y="171"/>
                      <a:pt x="91" y="171"/>
                    </a:cubicBezTo>
                    <a:cubicBezTo>
                      <a:pt x="97" y="171"/>
                      <a:pt x="97" y="171"/>
                      <a:pt x="97" y="171"/>
                    </a:cubicBezTo>
                    <a:cubicBezTo>
                      <a:pt x="97" y="165"/>
                      <a:pt x="97" y="165"/>
                      <a:pt x="97" y="165"/>
                    </a:cubicBezTo>
                    <a:cubicBezTo>
                      <a:pt x="108" y="165"/>
                      <a:pt x="108" y="165"/>
                      <a:pt x="108" y="165"/>
                    </a:cubicBezTo>
                    <a:cubicBezTo>
                      <a:pt x="108" y="171"/>
                      <a:pt x="108" y="171"/>
                      <a:pt x="108" y="171"/>
                    </a:cubicBezTo>
                    <a:cubicBezTo>
                      <a:pt x="113" y="171"/>
                      <a:pt x="113" y="171"/>
                      <a:pt x="113" y="171"/>
                    </a:cubicBezTo>
                    <a:cubicBezTo>
                      <a:pt x="113" y="165"/>
                      <a:pt x="113" y="165"/>
                      <a:pt x="113" y="165"/>
                    </a:cubicBezTo>
                    <a:cubicBezTo>
                      <a:pt x="122" y="165"/>
                      <a:pt x="122" y="165"/>
                      <a:pt x="122" y="165"/>
                    </a:cubicBezTo>
                    <a:cubicBezTo>
                      <a:pt x="122" y="171"/>
                      <a:pt x="122" y="171"/>
                      <a:pt x="122" y="171"/>
                    </a:cubicBezTo>
                    <a:cubicBezTo>
                      <a:pt x="127" y="171"/>
                      <a:pt x="127" y="171"/>
                      <a:pt x="127" y="171"/>
                    </a:cubicBezTo>
                    <a:cubicBezTo>
                      <a:pt x="127" y="165"/>
                      <a:pt x="127" y="165"/>
                      <a:pt x="127" y="165"/>
                    </a:cubicBezTo>
                    <a:cubicBezTo>
                      <a:pt x="139" y="165"/>
                      <a:pt x="139" y="165"/>
                      <a:pt x="139" y="165"/>
                    </a:cubicBezTo>
                    <a:cubicBezTo>
                      <a:pt x="139" y="171"/>
                      <a:pt x="139" y="171"/>
                      <a:pt x="139" y="171"/>
                    </a:cubicBezTo>
                    <a:cubicBezTo>
                      <a:pt x="144" y="171"/>
                      <a:pt x="144" y="171"/>
                      <a:pt x="144" y="171"/>
                    </a:cubicBezTo>
                    <a:cubicBezTo>
                      <a:pt x="144" y="165"/>
                      <a:pt x="144" y="165"/>
                      <a:pt x="144" y="165"/>
                    </a:cubicBezTo>
                    <a:cubicBezTo>
                      <a:pt x="153" y="165"/>
                      <a:pt x="153" y="165"/>
                      <a:pt x="153" y="165"/>
                    </a:cubicBezTo>
                    <a:cubicBezTo>
                      <a:pt x="153" y="171"/>
                      <a:pt x="153" y="171"/>
                      <a:pt x="153" y="171"/>
                    </a:cubicBezTo>
                    <a:cubicBezTo>
                      <a:pt x="158" y="171"/>
                      <a:pt x="158" y="171"/>
                      <a:pt x="158" y="171"/>
                    </a:cubicBezTo>
                    <a:cubicBezTo>
                      <a:pt x="158" y="165"/>
                      <a:pt x="158" y="165"/>
                      <a:pt x="158" y="165"/>
                    </a:cubicBezTo>
                    <a:cubicBezTo>
                      <a:pt x="159" y="165"/>
                      <a:pt x="159" y="165"/>
                      <a:pt x="159" y="165"/>
                    </a:cubicBezTo>
                    <a:cubicBezTo>
                      <a:pt x="162" y="165"/>
                      <a:pt x="165" y="162"/>
                      <a:pt x="165" y="159"/>
                    </a:cubicBezTo>
                    <a:cubicBezTo>
                      <a:pt x="165" y="158"/>
                      <a:pt x="165" y="158"/>
                      <a:pt x="165" y="158"/>
                    </a:cubicBezTo>
                    <a:cubicBezTo>
                      <a:pt x="171" y="158"/>
                      <a:pt x="171" y="158"/>
                      <a:pt x="171" y="158"/>
                    </a:cubicBezTo>
                    <a:cubicBezTo>
                      <a:pt x="171" y="153"/>
                      <a:pt x="171" y="153"/>
                      <a:pt x="171" y="153"/>
                    </a:cubicBezTo>
                    <a:cubicBezTo>
                      <a:pt x="165" y="153"/>
                      <a:pt x="165" y="153"/>
                      <a:pt x="165" y="153"/>
                    </a:cubicBezTo>
                    <a:cubicBezTo>
                      <a:pt x="165" y="144"/>
                      <a:pt x="165" y="144"/>
                      <a:pt x="165" y="144"/>
                    </a:cubicBezTo>
                    <a:cubicBezTo>
                      <a:pt x="171" y="144"/>
                      <a:pt x="171" y="144"/>
                      <a:pt x="171" y="144"/>
                    </a:cubicBezTo>
                    <a:cubicBezTo>
                      <a:pt x="171" y="139"/>
                      <a:pt x="171" y="139"/>
                      <a:pt x="171" y="139"/>
                    </a:cubicBezTo>
                    <a:cubicBezTo>
                      <a:pt x="165" y="139"/>
                      <a:pt x="165" y="139"/>
                      <a:pt x="165" y="139"/>
                    </a:cubicBezTo>
                    <a:cubicBezTo>
                      <a:pt x="165" y="127"/>
                      <a:pt x="165" y="127"/>
                      <a:pt x="165" y="127"/>
                    </a:cubicBezTo>
                    <a:cubicBezTo>
                      <a:pt x="171" y="127"/>
                      <a:pt x="171" y="127"/>
                      <a:pt x="171" y="127"/>
                    </a:cubicBezTo>
                    <a:cubicBezTo>
                      <a:pt x="171" y="122"/>
                      <a:pt x="171" y="122"/>
                      <a:pt x="171" y="122"/>
                    </a:cubicBezTo>
                    <a:cubicBezTo>
                      <a:pt x="165" y="122"/>
                      <a:pt x="165" y="122"/>
                      <a:pt x="165" y="122"/>
                    </a:cubicBezTo>
                    <a:cubicBezTo>
                      <a:pt x="165" y="113"/>
                      <a:pt x="165" y="113"/>
                      <a:pt x="165" y="113"/>
                    </a:cubicBezTo>
                    <a:cubicBezTo>
                      <a:pt x="171" y="113"/>
                      <a:pt x="171" y="113"/>
                      <a:pt x="171" y="113"/>
                    </a:cubicBezTo>
                    <a:cubicBezTo>
                      <a:pt x="171" y="108"/>
                      <a:pt x="171" y="108"/>
                      <a:pt x="171" y="108"/>
                    </a:cubicBezTo>
                    <a:cubicBezTo>
                      <a:pt x="165" y="108"/>
                      <a:pt x="165" y="108"/>
                      <a:pt x="165" y="108"/>
                    </a:cubicBezTo>
                    <a:cubicBezTo>
                      <a:pt x="165" y="97"/>
                      <a:pt x="165" y="97"/>
                      <a:pt x="165" y="97"/>
                    </a:cubicBezTo>
                    <a:cubicBezTo>
                      <a:pt x="171" y="97"/>
                      <a:pt x="171" y="97"/>
                      <a:pt x="171" y="97"/>
                    </a:cubicBezTo>
                    <a:cubicBezTo>
                      <a:pt x="171" y="91"/>
                      <a:pt x="171" y="91"/>
                      <a:pt x="171" y="91"/>
                    </a:cubicBezTo>
                    <a:cubicBezTo>
                      <a:pt x="165" y="91"/>
                      <a:pt x="165" y="91"/>
                      <a:pt x="165" y="91"/>
                    </a:cubicBezTo>
                    <a:cubicBezTo>
                      <a:pt x="165" y="80"/>
                      <a:pt x="165" y="80"/>
                      <a:pt x="165" y="80"/>
                    </a:cubicBezTo>
                    <a:cubicBezTo>
                      <a:pt x="171" y="80"/>
                      <a:pt x="171" y="80"/>
                      <a:pt x="171" y="80"/>
                    </a:cubicBezTo>
                    <a:cubicBezTo>
                      <a:pt x="171" y="75"/>
                      <a:pt x="171" y="75"/>
                      <a:pt x="171" y="75"/>
                    </a:cubicBezTo>
                    <a:cubicBezTo>
                      <a:pt x="165" y="75"/>
                      <a:pt x="165" y="75"/>
                      <a:pt x="165" y="75"/>
                    </a:cubicBezTo>
                    <a:cubicBezTo>
                      <a:pt x="165" y="66"/>
                      <a:pt x="165" y="66"/>
                      <a:pt x="165" y="66"/>
                    </a:cubicBezTo>
                    <a:cubicBezTo>
                      <a:pt x="171" y="66"/>
                      <a:pt x="171" y="66"/>
                      <a:pt x="171" y="66"/>
                    </a:cubicBezTo>
                    <a:cubicBezTo>
                      <a:pt x="171" y="60"/>
                      <a:pt x="171" y="60"/>
                      <a:pt x="171" y="60"/>
                    </a:cubicBezTo>
                    <a:cubicBezTo>
                      <a:pt x="165" y="60"/>
                      <a:pt x="165" y="60"/>
                      <a:pt x="165" y="60"/>
                    </a:cubicBezTo>
                    <a:cubicBezTo>
                      <a:pt x="165" y="49"/>
                      <a:pt x="165" y="49"/>
                      <a:pt x="165" y="49"/>
                    </a:cubicBezTo>
                    <a:cubicBezTo>
                      <a:pt x="171" y="49"/>
                      <a:pt x="171" y="49"/>
                      <a:pt x="171" y="49"/>
                    </a:cubicBezTo>
                    <a:cubicBezTo>
                      <a:pt x="171" y="44"/>
                      <a:pt x="171" y="44"/>
                      <a:pt x="171" y="44"/>
                    </a:cubicBezTo>
                    <a:cubicBezTo>
                      <a:pt x="165" y="44"/>
                      <a:pt x="165" y="44"/>
                      <a:pt x="165" y="44"/>
                    </a:cubicBezTo>
                    <a:cubicBezTo>
                      <a:pt x="165" y="35"/>
                      <a:pt x="165" y="35"/>
                      <a:pt x="165" y="35"/>
                    </a:cubicBezTo>
                    <a:cubicBezTo>
                      <a:pt x="171" y="35"/>
                      <a:pt x="171" y="35"/>
                      <a:pt x="171" y="35"/>
                    </a:cubicBezTo>
                    <a:cubicBezTo>
                      <a:pt x="171" y="30"/>
                      <a:pt x="171" y="30"/>
                      <a:pt x="171" y="30"/>
                    </a:cubicBezTo>
                    <a:cubicBezTo>
                      <a:pt x="165" y="30"/>
                      <a:pt x="165" y="30"/>
                      <a:pt x="165" y="30"/>
                    </a:cubicBezTo>
                    <a:cubicBezTo>
                      <a:pt x="165" y="18"/>
                      <a:pt x="165" y="18"/>
                      <a:pt x="165" y="18"/>
                    </a:cubicBezTo>
                    <a:lnTo>
                      <a:pt x="171" y="18"/>
                    </a:lnTo>
                    <a:close/>
                    <a:moveTo>
                      <a:pt x="160" y="159"/>
                    </a:moveTo>
                    <a:cubicBezTo>
                      <a:pt x="160" y="159"/>
                      <a:pt x="160" y="160"/>
                      <a:pt x="159" y="160"/>
                    </a:cubicBezTo>
                    <a:cubicBezTo>
                      <a:pt x="12" y="160"/>
                      <a:pt x="12" y="160"/>
                      <a:pt x="12" y="160"/>
                    </a:cubicBezTo>
                    <a:cubicBezTo>
                      <a:pt x="12" y="160"/>
                      <a:pt x="12" y="159"/>
                      <a:pt x="12" y="159"/>
                    </a:cubicBezTo>
                    <a:cubicBezTo>
                      <a:pt x="12" y="12"/>
                      <a:pt x="12" y="12"/>
                      <a:pt x="12" y="12"/>
                    </a:cubicBezTo>
                    <a:cubicBezTo>
                      <a:pt x="12" y="12"/>
                      <a:pt x="12" y="12"/>
                      <a:pt x="12" y="12"/>
                    </a:cubicBezTo>
                    <a:cubicBezTo>
                      <a:pt x="159" y="12"/>
                      <a:pt x="159" y="12"/>
                      <a:pt x="159" y="12"/>
                    </a:cubicBezTo>
                    <a:cubicBezTo>
                      <a:pt x="160" y="12"/>
                      <a:pt x="160" y="12"/>
                      <a:pt x="160" y="12"/>
                    </a:cubicBezTo>
                    <a:lnTo>
                      <a:pt x="160" y="1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1A1A1A"/>
                  </a:solidFill>
                  <a:effectLst/>
                  <a:uLnTx/>
                  <a:uFillTx/>
                  <a:latin typeface="Segoe UI Semibold"/>
                  <a:ea typeface="+mn-ea"/>
                  <a:cs typeface="+mn-cs"/>
                </a:endParaRPr>
              </a:p>
            </p:txBody>
          </p:sp>
        </p:grpSp>
        <p:sp>
          <p:nvSpPr>
            <p:cNvPr id="229" name="TextBox 228">
              <a:extLst>
                <a:ext uri="{FF2B5EF4-FFF2-40B4-BE49-F238E27FC236}">
                  <a16:creationId xmlns:a16="http://schemas.microsoft.com/office/drawing/2014/main" id="{818A106E-81D0-40C7-A35D-FBBCA550B57A}"/>
                </a:ext>
              </a:extLst>
            </p:cNvPr>
            <p:cNvSpPr txBox="1"/>
            <p:nvPr/>
          </p:nvSpPr>
          <p:spPr>
            <a:xfrm>
              <a:off x="7417830" y="3036879"/>
              <a:ext cx="2693670" cy="5606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bold"/>
                  <a:ea typeface="+mn-ea"/>
                  <a:cs typeface="+mn-cs"/>
                </a:rPr>
                <a:t>CPU</a:t>
              </a:r>
            </a:p>
          </p:txBody>
        </p:sp>
      </p:grpSp>
      <p:grpSp>
        <p:nvGrpSpPr>
          <p:cNvPr id="232" name="Group 231">
            <a:extLst>
              <a:ext uri="{FF2B5EF4-FFF2-40B4-BE49-F238E27FC236}">
                <a16:creationId xmlns:a16="http://schemas.microsoft.com/office/drawing/2014/main" id="{ED619EFD-8604-4332-901D-C28322A46F2E}"/>
              </a:ext>
            </a:extLst>
          </p:cNvPr>
          <p:cNvGrpSpPr/>
          <p:nvPr/>
        </p:nvGrpSpPr>
        <p:grpSpPr>
          <a:xfrm>
            <a:off x="8926510" y="5411716"/>
            <a:ext cx="821925" cy="686871"/>
            <a:chOff x="7417830" y="2130188"/>
            <a:chExt cx="2693670" cy="2275044"/>
          </a:xfrm>
        </p:grpSpPr>
        <p:grpSp>
          <p:nvGrpSpPr>
            <p:cNvPr id="233" name="Group 232">
              <a:extLst>
                <a:ext uri="{FF2B5EF4-FFF2-40B4-BE49-F238E27FC236}">
                  <a16:creationId xmlns:a16="http://schemas.microsoft.com/office/drawing/2014/main" id="{FA1FB855-35EF-4457-98F5-6EA1D176BACF}"/>
                </a:ext>
              </a:extLst>
            </p:cNvPr>
            <p:cNvGrpSpPr/>
            <p:nvPr/>
          </p:nvGrpSpPr>
          <p:grpSpPr>
            <a:xfrm>
              <a:off x="7627142" y="2130188"/>
              <a:ext cx="2275048" cy="2275044"/>
              <a:chOff x="7675552" y="2178598"/>
              <a:chExt cx="2178228" cy="2178224"/>
            </a:xfrm>
          </p:grpSpPr>
          <p:sp>
            <p:nvSpPr>
              <p:cNvPr id="235" name="Freeform 13">
                <a:extLst>
                  <a:ext uri="{FF2B5EF4-FFF2-40B4-BE49-F238E27FC236}">
                    <a16:creationId xmlns:a16="http://schemas.microsoft.com/office/drawing/2014/main" id="{C52539DD-C618-4430-9C3B-D0341126D565}"/>
                  </a:ext>
                </a:extLst>
              </p:cNvPr>
              <p:cNvSpPr>
                <a:spLocks noEditPoints="1"/>
              </p:cNvSpPr>
              <p:nvPr/>
            </p:nvSpPr>
            <p:spPr bwMode="auto">
              <a:xfrm>
                <a:off x="8056993" y="2561340"/>
                <a:ext cx="1427392" cy="1426766"/>
              </a:xfrm>
              <a:custGeom>
                <a:avLst/>
                <a:gdLst>
                  <a:gd name="T0" fmla="*/ 101 w 112"/>
                  <a:gd name="T1" fmla="*/ 0 h 112"/>
                  <a:gd name="T2" fmla="*/ 10 w 112"/>
                  <a:gd name="T3" fmla="*/ 0 h 112"/>
                  <a:gd name="T4" fmla="*/ 0 w 112"/>
                  <a:gd name="T5" fmla="*/ 10 h 112"/>
                  <a:gd name="T6" fmla="*/ 0 w 112"/>
                  <a:gd name="T7" fmla="*/ 101 h 112"/>
                  <a:gd name="T8" fmla="*/ 10 w 112"/>
                  <a:gd name="T9" fmla="*/ 112 h 112"/>
                  <a:gd name="T10" fmla="*/ 101 w 112"/>
                  <a:gd name="T11" fmla="*/ 112 h 112"/>
                  <a:gd name="T12" fmla="*/ 112 w 112"/>
                  <a:gd name="T13" fmla="*/ 101 h 112"/>
                  <a:gd name="T14" fmla="*/ 112 w 112"/>
                  <a:gd name="T15" fmla="*/ 10 h 112"/>
                  <a:gd name="T16" fmla="*/ 101 w 112"/>
                  <a:gd name="T17" fmla="*/ 0 h 112"/>
                  <a:gd name="T18" fmla="*/ 107 w 112"/>
                  <a:gd name="T19" fmla="*/ 101 h 112"/>
                  <a:gd name="T20" fmla="*/ 101 w 112"/>
                  <a:gd name="T21" fmla="*/ 107 h 112"/>
                  <a:gd name="T22" fmla="*/ 10 w 112"/>
                  <a:gd name="T23" fmla="*/ 107 h 112"/>
                  <a:gd name="T24" fmla="*/ 5 w 112"/>
                  <a:gd name="T25" fmla="*/ 101 h 112"/>
                  <a:gd name="T26" fmla="*/ 5 w 112"/>
                  <a:gd name="T27" fmla="*/ 10 h 112"/>
                  <a:gd name="T28" fmla="*/ 10 w 112"/>
                  <a:gd name="T29" fmla="*/ 5 h 112"/>
                  <a:gd name="T30" fmla="*/ 101 w 112"/>
                  <a:gd name="T31" fmla="*/ 5 h 112"/>
                  <a:gd name="T32" fmla="*/ 107 w 112"/>
                  <a:gd name="T33" fmla="*/ 10 h 112"/>
                  <a:gd name="T34" fmla="*/ 107 w 112"/>
                  <a:gd name="T35" fmla="*/ 101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2" h="112">
                    <a:moveTo>
                      <a:pt x="101" y="0"/>
                    </a:moveTo>
                    <a:cubicBezTo>
                      <a:pt x="10" y="0"/>
                      <a:pt x="10" y="0"/>
                      <a:pt x="10" y="0"/>
                    </a:cubicBezTo>
                    <a:cubicBezTo>
                      <a:pt x="4" y="0"/>
                      <a:pt x="0" y="4"/>
                      <a:pt x="0" y="10"/>
                    </a:cubicBezTo>
                    <a:cubicBezTo>
                      <a:pt x="0" y="101"/>
                      <a:pt x="0" y="101"/>
                      <a:pt x="0" y="101"/>
                    </a:cubicBezTo>
                    <a:cubicBezTo>
                      <a:pt x="0" y="107"/>
                      <a:pt x="4" y="112"/>
                      <a:pt x="10" y="112"/>
                    </a:cubicBezTo>
                    <a:cubicBezTo>
                      <a:pt x="101" y="112"/>
                      <a:pt x="101" y="112"/>
                      <a:pt x="101" y="112"/>
                    </a:cubicBezTo>
                    <a:cubicBezTo>
                      <a:pt x="107" y="112"/>
                      <a:pt x="112" y="107"/>
                      <a:pt x="112" y="101"/>
                    </a:cubicBezTo>
                    <a:cubicBezTo>
                      <a:pt x="112" y="10"/>
                      <a:pt x="112" y="10"/>
                      <a:pt x="112" y="10"/>
                    </a:cubicBezTo>
                    <a:cubicBezTo>
                      <a:pt x="112" y="4"/>
                      <a:pt x="107" y="0"/>
                      <a:pt x="101" y="0"/>
                    </a:cubicBezTo>
                    <a:close/>
                    <a:moveTo>
                      <a:pt x="107" y="101"/>
                    </a:moveTo>
                    <a:cubicBezTo>
                      <a:pt x="107" y="104"/>
                      <a:pt x="104" y="107"/>
                      <a:pt x="101" y="107"/>
                    </a:cubicBezTo>
                    <a:cubicBezTo>
                      <a:pt x="10" y="107"/>
                      <a:pt x="10" y="107"/>
                      <a:pt x="10" y="107"/>
                    </a:cubicBezTo>
                    <a:cubicBezTo>
                      <a:pt x="7" y="107"/>
                      <a:pt x="5" y="104"/>
                      <a:pt x="5" y="101"/>
                    </a:cubicBezTo>
                    <a:cubicBezTo>
                      <a:pt x="5" y="10"/>
                      <a:pt x="5" y="10"/>
                      <a:pt x="5" y="10"/>
                    </a:cubicBezTo>
                    <a:cubicBezTo>
                      <a:pt x="5" y="7"/>
                      <a:pt x="7" y="5"/>
                      <a:pt x="10" y="5"/>
                    </a:cubicBezTo>
                    <a:cubicBezTo>
                      <a:pt x="101" y="5"/>
                      <a:pt x="101" y="5"/>
                      <a:pt x="101" y="5"/>
                    </a:cubicBezTo>
                    <a:cubicBezTo>
                      <a:pt x="104" y="5"/>
                      <a:pt x="107" y="7"/>
                      <a:pt x="107" y="10"/>
                    </a:cubicBezTo>
                    <a:lnTo>
                      <a:pt x="107" y="10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1A1A1A"/>
                  </a:solidFill>
                  <a:effectLst/>
                  <a:uLnTx/>
                  <a:uFillTx/>
                  <a:latin typeface="Segoe UI Semibold"/>
                  <a:ea typeface="+mn-ea"/>
                  <a:cs typeface="+mn-cs"/>
                </a:endParaRPr>
              </a:p>
            </p:txBody>
          </p:sp>
          <p:sp>
            <p:nvSpPr>
              <p:cNvPr id="236" name="Freeform 14">
                <a:extLst>
                  <a:ext uri="{FF2B5EF4-FFF2-40B4-BE49-F238E27FC236}">
                    <a16:creationId xmlns:a16="http://schemas.microsoft.com/office/drawing/2014/main" id="{FAC9AE7A-5A65-4B7B-8157-C86449EF427E}"/>
                  </a:ext>
                </a:extLst>
              </p:cNvPr>
              <p:cNvSpPr>
                <a:spLocks noEditPoints="1"/>
              </p:cNvSpPr>
              <p:nvPr/>
            </p:nvSpPr>
            <p:spPr bwMode="auto">
              <a:xfrm>
                <a:off x="7675552" y="2178598"/>
                <a:ext cx="2178228" cy="2178224"/>
              </a:xfrm>
              <a:custGeom>
                <a:avLst/>
                <a:gdLst>
                  <a:gd name="T0" fmla="*/ 165 w 171"/>
                  <a:gd name="T1" fmla="*/ 13 h 171"/>
                  <a:gd name="T2" fmla="*/ 158 w 171"/>
                  <a:gd name="T3" fmla="*/ 6 h 171"/>
                  <a:gd name="T4" fmla="*/ 153 w 171"/>
                  <a:gd name="T5" fmla="*/ 6 h 171"/>
                  <a:gd name="T6" fmla="*/ 139 w 171"/>
                  <a:gd name="T7" fmla="*/ 0 h 171"/>
                  <a:gd name="T8" fmla="*/ 127 w 171"/>
                  <a:gd name="T9" fmla="*/ 0 h 171"/>
                  <a:gd name="T10" fmla="*/ 113 w 171"/>
                  <a:gd name="T11" fmla="*/ 6 h 171"/>
                  <a:gd name="T12" fmla="*/ 108 w 171"/>
                  <a:gd name="T13" fmla="*/ 6 h 171"/>
                  <a:gd name="T14" fmla="*/ 91 w 171"/>
                  <a:gd name="T15" fmla="*/ 0 h 171"/>
                  <a:gd name="T16" fmla="*/ 80 w 171"/>
                  <a:gd name="T17" fmla="*/ 0 h 171"/>
                  <a:gd name="T18" fmla="*/ 66 w 171"/>
                  <a:gd name="T19" fmla="*/ 6 h 171"/>
                  <a:gd name="T20" fmla="*/ 61 w 171"/>
                  <a:gd name="T21" fmla="*/ 6 h 171"/>
                  <a:gd name="T22" fmla="*/ 44 w 171"/>
                  <a:gd name="T23" fmla="*/ 0 h 171"/>
                  <a:gd name="T24" fmla="*/ 35 w 171"/>
                  <a:gd name="T25" fmla="*/ 0 h 171"/>
                  <a:gd name="T26" fmla="*/ 18 w 171"/>
                  <a:gd name="T27" fmla="*/ 6 h 171"/>
                  <a:gd name="T28" fmla="*/ 13 w 171"/>
                  <a:gd name="T29" fmla="*/ 6 h 171"/>
                  <a:gd name="T30" fmla="*/ 7 w 171"/>
                  <a:gd name="T31" fmla="*/ 13 h 171"/>
                  <a:gd name="T32" fmla="*/ 7 w 171"/>
                  <a:gd name="T33" fmla="*/ 18 h 171"/>
                  <a:gd name="T34" fmla="*/ 0 w 171"/>
                  <a:gd name="T35" fmla="*/ 35 h 171"/>
                  <a:gd name="T36" fmla="*/ 0 w 171"/>
                  <a:gd name="T37" fmla="*/ 44 h 171"/>
                  <a:gd name="T38" fmla="*/ 7 w 171"/>
                  <a:gd name="T39" fmla="*/ 60 h 171"/>
                  <a:gd name="T40" fmla="*/ 7 w 171"/>
                  <a:gd name="T41" fmla="*/ 66 h 171"/>
                  <a:gd name="T42" fmla="*/ 0 w 171"/>
                  <a:gd name="T43" fmla="*/ 80 h 171"/>
                  <a:gd name="T44" fmla="*/ 0 w 171"/>
                  <a:gd name="T45" fmla="*/ 91 h 171"/>
                  <a:gd name="T46" fmla="*/ 7 w 171"/>
                  <a:gd name="T47" fmla="*/ 108 h 171"/>
                  <a:gd name="T48" fmla="*/ 7 w 171"/>
                  <a:gd name="T49" fmla="*/ 113 h 171"/>
                  <a:gd name="T50" fmla="*/ 0 w 171"/>
                  <a:gd name="T51" fmla="*/ 127 h 171"/>
                  <a:gd name="T52" fmla="*/ 0 w 171"/>
                  <a:gd name="T53" fmla="*/ 139 h 171"/>
                  <a:gd name="T54" fmla="*/ 7 w 171"/>
                  <a:gd name="T55" fmla="*/ 153 h 171"/>
                  <a:gd name="T56" fmla="*/ 7 w 171"/>
                  <a:gd name="T57" fmla="*/ 158 h 171"/>
                  <a:gd name="T58" fmla="*/ 13 w 171"/>
                  <a:gd name="T59" fmla="*/ 165 h 171"/>
                  <a:gd name="T60" fmla="*/ 18 w 171"/>
                  <a:gd name="T61" fmla="*/ 165 h 171"/>
                  <a:gd name="T62" fmla="*/ 35 w 171"/>
                  <a:gd name="T63" fmla="*/ 171 h 171"/>
                  <a:gd name="T64" fmla="*/ 44 w 171"/>
                  <a:gd name="T65" fmla="*/ 171 h 171"/>
                  <a:gd name="T66" fmla="*/ 61 w 171"/>
                  <a:gd name="T67" fmla="*/ 165 h 171"/>
                  <a:gd name="T68" fmla="*/ 66 w 171"/>
                  <a:gd name="T69" fmla="*/ 165 h 171"/>
                  <a:gd name="T70" fmla="*/ 80 w 171"/>
                  <a:gd name="T71" fmla="*/ 171 h 171"/>
                  <a:gd name="T72" fmla="*/ 91 w 171"/>
                  <a:gd name="T73" fmla="*/ 171 h 171"/>
                  <a:gd name="T74" fmla="*/ 108 w 171"/>
                  <a:gd name="T75" fmla="*/ 165 h 171"/>
                  <a:gd name="T76" fmla="*/ 113 w 171"/>
                  <a:gd name="T77" fmla="*/ 165 h 171"/>
                  <a:gd name="T78" fmla="*/ 127 w 171"/>
                  <a:gd name="T79" fmla="*/ 171 h 171"/>
                  <a:gd name="T80" fmla="*/ 139 w 171"/>
                  <a:gd name="T81" fmla="*/ 171 h 171"/>
                  <a:gd name="T82" fmla="*/ 153 w 171"/>
                  <a:gd name="T83" fmla="*/ 165 h 171"/>
                  <a:gd name="T84" fmla="*/ 158 w 171"/>
                  <a:gd name="T85" fmla="*/ 165 h 171"/>
                  <a:gd name="T86" fmla="*/ 165 w 171"/>
                  <a:gd name="T87" fmla="*/ 158 h 171"/>
                  <a:gd name="T88" fmla="*/ 165 w 171"/>
                  <a:gd name="T89" fmla="*/ 153 h 171"/>
                  <a:gd name="T90" fmla="*/ 171 w 171"/>
                  <a:gd name="T91" fmla="*/ 139 h 171"/>
                  <a:gd name="T92" fmla="*/ 171 w 171"/>
                  <a:gd name="T93" fmla="*/ 127 h 171"/>
                  <a:gd name="T94" fmla="*/ 165 w 171"/>
                  <a:gd name="T95" fmla="*/ 113 h 171"/>
                  <a:gd name="T96" fmla="*/ 165 w 171"/>
                  <a:gd name="T97" fmla="*/ 108 h 171"/>
                  <a:gd name="T98" fmla="*/ 171 w 171"/>
                  <a:gd name="T99" fmla="*/ 91 h 171"/>
                  <a:gd name="T100" fmla="*/ 171 w 171"/>
                  <a:gd name="T101" fmla="*/ 80 h 171"/>
                  <a:gd name="T102" fmla="*/ 165 w 171"/>
                  <a:gd name="T103" fmla="*/ 66 h 171"/>
                  <a:gd name="T104" fmla="*/ 165 w 171"/>
                  <a:gd name="T105" fmla="*/ 60 h 171"/>
                  <a:gd name="T106" fmla="*/ 171 w 171"/>
                  <a:gd name="T107" fmla="*/ 44 h 171"/>
                  <a:gd name="T108" fmla="*/ 171 w 171"/>
                  <a:gd name="T109" fmla="*/ 35 h 171"/>
                  <a:gd name="T110" fmla="*/ 165 w 171"/>
                  <a:gd name="T111" fmla="*/ 18 h 171"/>
                  <a:gd name="T112" fmla="*/ 159 w 171"/>
                  <a:gd name="T113" fmla="*/ 160 h 171"/>
                  <a:gd name="T114" fmla="*/ 12 w 171"/>
                  <a:gd name="T115" fmla="*/ 12 h 171"/>
                  <a:gd name="T116" fmla="*/ 160 w 171"/>
                  <a:gd name="T117" fmla="*/ 12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71" h="171">
                    <a:moveTo>
                      <a:pt x="171" y="18"/>
                    </a:moveTo>
                    <a:cubicBezTo>
                      <a:pt x="171" y="13"/>
                      <a:pt x="171" y="13"/>
                      <a:pt x="171" y="13"/>
                    </a:cubicBezTo>
                    <a:cubicBezTo>
                      <a:pt x="165" y="13"/>
                      <a:pt x="165" y="13"/>
                      <a:pt x="165" y="13"/>
                    </a:cubicBezTo>
                    <a:cubicBezTo>
                      <a:pt x="165" y="12"/>
                      <a:pt x="165" y="12"/>
                      <a:pt x="165" y="12"/>
                    </a:cubicBezTo>
                    <a:cubicBezTo>
                      <a:pt x="165" y="9"/>
                      <a:pt x="162" y="6"/>
                      <a:pt x="159" y="6"/>
                    </a:cubicBezTo>
                    <a:cubicBezTo>
                      <a:pt x="158" y="6"/>
                      <a:pt x="158" y="6"/>
                      <a:pt x="158" y="6"/>
                    </a:cubicBezTo>
                    <a:cubicBezTo>
                      <a:pt x="158" y="0"/>
                      <a:pt x="158" y="0"/>
                      <a:pt x="158" y="0"/>
                    </a:cubicBezTo>
                    <a:cubicBezTo>
                      <a:pt x="153" y="0"/>
                      <a:pt x="153" y="0"/>
                      <a:pt x="153" y="0"/>
                    </a:cubicBezTo>
                    <a:cubicBezTo>
                      <a:pt x="153" y="6"/>
                      <a:pt x="153" y="6"/>
                      <a:pt x="153" y="6"/>
                    </a:cubicBezTo>
                    <a:cubicBezTo>
                      <a:pt x="144" y="6"/>
                      <a:pt x="144" y="6"/>
                      <a:pt x="144" y="6"/>
                    </a:cubicBezTo>
                    <a:cubicBezTo>
                      <a:pt x="144" y="0"/>
                      <a:pt x="144" y="0"/>
                      <a:pt x="144" y="0"/>
                    </a:cubicBezTo>
                    <a:cubicBezTo>
                      <a:pt x="139" y="0"/>
                      <a:pt x="139" y="0"/>
                      <a:pt x="139" y="0"/>
                    </a:cubicBezTo>
                    <a:cubicBezTo>
                      <a:pt x="139" y="6"/>
                      <a:pt x="139" y="6"/>
                      <a:pt x="139" y="6"/>
                    </a:cubicBezTo>
                    <a:cubicBezTo>
                      <a:pt x="127" y="6"/>
                      <a:pt x="127" y="6"/>
                      <a:pt x="127" y="6"/>
                    </a:cubicBezTo>
                    <a:cubicBezTo>
                      <a:pt x="127" y="0"/>
                      <a:pt x="127" y="0"/>
                      <a:pt x="127" y="0"/>
                    </a:cubicBezTo>
                    <a:cubicBezTo>
                      <a:pt x="122" y="0"/>
                      <a:pt x="122" y="0"/>
                      <a:pt x="122" y="0"/>
                    </a:cubicBezTo>
                    <a:cubicBezTo>
                      <a:pt x="122" y="6"/>
                      <a:pt x="122" y="6"/>
                      <a:pt x="122" y="6"/>
                    </a:cubicBezTo>
                    <a:cubicBezTo>
                      <a:pt x="113" y="6"/>
                      <a:pt x="113" y="6"/>
                      <a:pt x="113" y="6"/>
                    </a:cubicBezTo>
                    <a:cubicBezTo>
                      <a:pt x="113" y="0"/>
                      <a:pt x="113" y="0"/>
                      <a:pt x="113" y="0"/>
                    </a:cubicBezTo>
                    <a:cubicBezTo>
                      <a:pt x="108" y="0"/>
                      <a:pt x="108" y="0"/>
                      <a:pt x="108" y="0"/>
                    </a:cubicBezTo>
                    <a:cubicBezTo>
                      <a:pt x="108" y="6"/>
                      <a:pt x="108" y="6"/>
                      <a:pt x="108" y="6"/>
                    </a:cubicBezTo>
                    <a:cubicBezTo>
                      <a:pt x="97" y="6"/>
                      <a:pt x="97" y="6"/>
                      <a:pt x="97" y="6"/>
                    </a:cubicBezTo>
                    <a:cubicBezTo>
                      <a:pt x="97" y="0"/>
                      <a:pt x="97" y="0"/>
                      <a:pt x="97" y="0"/>
                    </a:cubicBezTo>
                    <a:cubicBezTo>
                      <a:pt x="91" y="0"/>
                      <a:pt x="91" y="0"/>
                      <a:pt x="91" y="0"/>
                    </a:cubicBezTo>
                    <a:cubicBezTo>
                      <a:pt x="91" y="6"/>
                      <a:pt x="91" y="6"/>
                      <a:pt x="91" y="6"/>
                    </a:cubicBezTo>
                    <a:cubicBezTo>
                      <a:pt x="80" y="6"/>
                      <a:pt x="80" y="6"/>
                      <a:pt x="80" y="6"/>
                    </a:cubicBezTo>
                    <a:cubicBezTo>
                      <a:pt x="80" y="0"/>
                      <a:pt x="80" y="0"/>
                      <a:pt x="80" y="0"/>
                    </a:cubicBezTo>
                    <a:cubicBezTo>
                      <a:pt x="75" y="0"/>
                      <a:pt x="75" y="0"/>
                      <a:pt x="75" y="0"/>
                    </a:cubicBezTo>
                    <a:cubicBezTo>
                      <a:pt x="75" y="6"/>
                      <a:pt x="75" y="6"/>
                      <a:pt x="75" y="6"/>
                    </a:cubicBezTo>
                    <a:cubicBezTo>
                      <a:pt x="66" y="6"/>
                      <a:pt x="66" y="6"/>
                      <a:pt x="66" y="6"/>
                    </a:cubicBezTo>
                    <a:cubicBezTo>
                      <a:pt x="66" y="0"/>
                      <a:pt x="66" y="0"/>
                      <a:pt x="66" y="0"/>
                    </a:cubicBezTo>
                    <a:cubicBezTo>
                      <a:pt x="61" y="0"/>
                      <a:pt x="61" y="0"/>
                      <a:pt x="61" y="0"/>
                    </a:cubicBezTo>
                    <a:cubicBezTo>
                      <a:pt x="61" y="6"/>
                      <a:pt x="61" y="6"/>
                      <a:pt x="61" y="6"/>
                    </a:cubicBezTo>
                    <a:cubicBezTo>
                      <a:pt x="49" y="6"/>
                      <a:pt x="49" y="6"/>
                      <a:pt x="49" y="6"/>
                    </a:cubicBezTo>
                    <a:cubicBezTo>
                      <a:pt x="49" y="0"/>
                      <a:pt x="49" y="0"/>
                      <a:pt x="49" y="0"/>
                    </a:cubicBezTo>
                    <a:cubicBezTo>
                      <a:pt x="44" y="0"/>
                      <a:pt x="44" y="0"/>
                      <a:pt x="44" y="0"/>
                    </a:cubicBezTo>
                    <a:cubicBezTo>
                      <a:pt x="44" y="6"/>
                      <a:pt x="44" y="6"/>
                      <a:pt x="44" y="6"/>
                    </a:cubicBezTo>
                    <a:cubicBezTo>
                      <a:pt x="35" y="6"/>
                      <a:pt x="35" y="6"/>
                      <a:pt x="35" y="6"/>
                    </a:cubicBezTo>
                    <a:cubicBezTo>
                      <a:pt x="35" y="0"/>
                      <a:pt x="35" y="0"/>
                      <a:pt x="35" y="0"/>
                    </a:cubicBezTo>
                    <a:cubicBezTo>
                      <a:pt x="30" y="0"/>
                      <a:pt x="30" y="0"/>
                      <a:pt x="30" y="0"/>
                    </a:cubicBezTo>
                    <a:cubicBezTo>
                      <a:pt x="30" y="6"/>
                      <a:pt x="30" y="6"/>
                      <a:pt x="30" y="6"/>
                    </a:cubicBezTo>
                    <a:cubicBezTo>
                      <a:pt x="18" y="6"/>
                      <a:pt x="18" y="6"/>
                      <a:pt x="18" y="6"/>
                    </a:cubicBezTo>
                    <a:cubicBezTo>
                      <a:pt x="18" y="0"/>
                      <a:pt x="18" y="0"/>
                      <a:pt x="18" y="0"/>
                    </a:cubicBezTo>
                    <a:cubicBezTo>
                      <a:pt x="13" y="0"/>
                      <a:pt x="13" y="0"/>
                      <a:pt x="13" y="0"/>
                    </a:cubicBezTo>
                    <a:cubicBezTo>
                      <a:pt x="13" y="6"/>
                      <a:pt x="13" y="6"/>
                      <a:pt x="13" y="6"/>
                    </a:cubicBezTo>
                    <a:cubicBezTo>
                      <a:pt x="12" y="6"/>
                      <a:pt x="12" y="6"/>
                      <a:pt x="12" y="6"/>
                    </a:cubicBezTo>
                    <a:cubicBezTo>
                      <a:pt x="9" y="6"/>
                      <a:pt x="7" y="9"/>
                      <a:pt x="7" y="12"/>
                    </a:cubicBezTo>
                    <a:cubicBezTo>
                      <a:pt x="7" y="13"/>
                      <a:pt x="7" y="13"/>
                      <a:pt x="7" y="13"/>
                    </a:cubicBezTo>
                    <a:cubicBezTo>
                      <a:pt x="0" y="13"/>
                      <a:pt x="0" y="13"/>
                      <a:pt x="0" y="13"/>
                    </a:cubicBezTo>
                    <a:cubicBezTo>
                      <a:pt x="0" y="18"/>
                      <a:pt x="0" y="18"/>
                      <a:pt x="0" y="18"/>
                    </a:cubicBezTo>
                    <a:cubicBezTo>
                      <a:pt x="7" y="18"/>
                      <a:pt x="7" y="18"/>
                      <a:pt x="7" y="18"/>
                    </a:cubicBezTo>
                    <a:cubicBezTo>
                      <a:pt x="7" y="30"/>
                      <a:pt x="7" y="30"/>
                      <a:pt x="7" y="30"/>
                    </a:cubicBezTo>
                    <a:cubicBezTo>
                      <a:pt x="0" y="30"/>
                      <a:pt x="0" y="30"/>
                      <a:pt x="0" y="30"/>
                    </a:cubicBezTo>
                    <a:cubicBezTo>
                      <a:pt x="0" y="35"/>
                      <a:pt x="0" y="35"/>
                      <a:pt x="0" y="35"/>
                    </a:cubicBezTo>
                    <a:cubicBezTo>
                      <a:pt x="7" y="35"/>
                      <a:pt x="7" y="35"/>
                      <a:pt x="7" y="35"/>
                    </a:cubicBezTo>
                    <a:cubicBezTo>
                      <a:pt x="7" y="44"/>
                      <a:pt x="7" y="44"/>
                      <a:pt x="7" y="44"/>
                    </a:cubicBezTo>
                    <a:cubicBezTo>
                      <a:pt x="0" y="44"/>
                      <a:pt x="0" y="44"/>
                      <a:pt x="0" y="44"/>
                    </a:cubicBezTo>
                    <a:cubicBezTo>
                      <a:pt x="0" y="49"/>
                      <a:pt x="0" y="49"/>
                      <a:pt x="0" y="49"/>
                    </a:cubicBezTo>
                    <a:cubicBezTo>
                      <a:pt x="7" y="49"/>
                      <a:pt x="7" y="49"/>
                      <a:pt x="7" y="49"/>
                    </a:cubicBezTo>
                    <a:cubicBezTo>
                      <a:pt x="7" y="60"/>
                      <a:pt x="7" y="60"/>
                      <a:pt x="7" y="60"/>
                    </a:cubicBezTo>
                    <a:cubicBezTo>
                      <a:pt x="0" y="60"/>
                      <a:pt x="0" y="60"/>
                      <a:pt x="0" y="60"/>
                    </a:cubicBezTo>
                    <a:cubicBezTo>
                      <a:pt x="0" y="66"/>
                      <a:pt x="0" y="66"/>
                      <a:pt x="0" y="66"/>
                    </a:cubicBezTo>
                    <a:cubicBezTo>
                      <a:pt x="7" y="66"/>
                      <a:pt x="7" y="66"/>
                      <a:pt x="7" y="66"/>
                    </a:cubicBezTo>
                    <a:cubicBezTo>
                      <a:pt x="7" y="75"/>
                      <a:pt x="7" y="75"/>
                      <a:pt x="7" y="75"/>
                    </a:cubicBezTo>
                    <a:cubicBezTo>
                      <a:pt x="0" y="75"/>
                      <a:pt x="0" y="75"/>
                      <a:pt x="0" y="75"/>
                    </a:cubicBezTo>
                    <a:cubicBezTo>
                      <a:pt x="0" y="80"/>
                      <a:pt x="0" y="80"/>
                      <a:pt x="0" y="80"/>
                    </a:cubicBezTo>
                    <a:cubicBezTo>
                      <a:pt x="7" y="80"/>
                      <a:pt x="7" y="80"/>
                      <a:pt x="7" y="80"/>
                    </a:cubicBezTo>
                    <a:cubicBezTo>
                      <a:pt x="7" y="91"/>
                      <a:pt x="7" y="91"/>
                      <a:pt x="7" y="91"/>
                    </a:cubicBezTo>
                    <a:cubicBezTo>
                      <a:pt x="0" y="91"/>
                      <a:pt x="0" y="91"/>
                      <a:pt x="0" y="91"/>
                    </a:cubicBezTo>
                    <a:cubicBezTo>
                      <a:pt x="0" y="97"/>
                      <a:pt x="0" y="97"/>
                      <a:pt x="0" y="97"/>
                    </a:cubicBezTo>
                    <a:cubicBezTo>
                      <a:pt x="7" y="97"/>
                      <a:pt x="7" y="97"/>
                      <a:pt x="7" y="97"/>
                    </a:cubicBezTo>
                    <a:cubicBezTo>
                      <a:pt x="7" y="108"/>
                      <a:pt x="7" y="108"/>
                      <a:pt x="7" y="108"/>
                    </a:cubicBezTo>
                    <a:cubicBezTo>
                      <a:pt x="0" y="108"/>
                      <a:pt x="0" y="108"/>
                      <a:pt x="0" y="108"/>
                    </a:cubicBezTo>
                    <a:cubicBezTo>
                      <a:pt x="0" y="113"/>
                      <a:pt x="0" y="113"/>
                      <a:pt x="0" y="113"/>
                    </a:cubicBezTo>
                    <a:cubicBezTo>
                      <a:pt x="7" y="113"/>
                      <a:pt x="7" y="113"/>
                      <a:pt x="7" y="113"/>
                    </a:cubicBezTo>
                    <a:cubicBezTo>
                      <a:pt x="7" y="122"/>
                      <a:pt x="7" y="122"/>
                      <a:pt x="7" y="122"/>
                    </a:cubicBezTo>
                    <a:cubicBezTo>
                      <a:pt x="0" y="122"/>
                      <a:pt x="0" y="122"/>
                      <a:pt x="0" y="122"/>
                    </a:cubicBezTo>
                    <a:cubicBezTo>
                      <a:pt x="0" y="127"/>
                      <a:pt x="0" y="127"/>
                      <a:pt x="0" y="127"/>
                    </a:cubicBezTo>
                    <a:cubicBezTo>
                      <a:pt x="7" y="127"/>
                      <a:pt x="7" y="127"/>
                      <a:pt x="7" y="127"/>
                    </a:cubicBezTo>
                    <a:cubicBezTo>
                      <a:pt x="7" y="139"/>
                      <a:pt x="7" y="139"/>
                      <a:pt x="7" y="139"/>
                    </a:cubicBezTo>
                    <a:cubicBezTo>
                      <a:pt x="0" y="139"/>
                      <a:pt x="0" y="139"/>
                      <a:pt x="0" y="139"/>
                    </a:cubicBezTo>
                    <a:cubicBezTo>
                      <a:pt x="0" y="144"/>
                      <a:pt x="0" y="144"/>
                      <a:pt x="0" y="144"/>
                    </a:cubicBezTo>
                    <a:cubicBezTo>
                      <a:pt x="7" y="144"/>
                      <a:pt x="7" y="144"/>
                      <a:pt x="7" y="144"/>
                    </a:cubicBezTo>
                    <a:cubicBezTo>
                      <a:pt x="7" y="153"/>
                      <a:pt x="7" y="153"/>
                      <a:pt x="7" y="153"/>
                    </a:cubicBezTo>
                    <a:cubicBezTo>
                      <a:pt x="0" y="153"/>
                      <a:pt x="0" y="153"/>
                      <a:pt x="0" y="153"/>
                    </a:cubicBezTo>
                    <a:cubicBezTo>
                      <a:pt x="0" y="158"/>
                      <a:pt x="0" y="158"/>
                      <a:pt x="0" y="158"/>
                    </a:cubicBezTo>
                    <a:cubicBezTo>
                      <a:pt x="7" y="158"/>
                      <a:pt x="7" y="158"/>
                      <a:pt x="7" y="158"/>
                    </a:cubicBezTo>
                    <a:cubicBezTo>
                      <a:pt x="7" y="159"/>
                      <a:pt x="7" y="159"/>
                      <a:pt x="7" y="159"/>
                    </a:cubicBezTo>
                    <a:cubicBezTo>
                      <a:pt x="7" y="162"/>
                      <a:pt x="9" y="165"/>
                      <a:pt x="12" y="165"/>
                    </a:cubicBezTo>
                    <a:cubicBezTo>
                      <a:pt x="13" y="165"/>
                      <a:pt x="13" y="165"/>
                      <a:pt x="13" y="165"/>
                    </a:cubicBezTo>
                    <a:cubicBezTo>
                      <a:pt x="13" y="171"/>
                      <a:pt x="13" y="171"/>
                      <a:pt x="13" y="171"/>
                    </a:cubicBezTo>
                    <a:cubicBezTo>
                      <a:pt x="18" y="171"/>
                      <a:pt x="18" y="171"/>
                      <a:pt x="18" y="171"/>
                    </a:cubicBezTo>
                    <a:cubicBezTo>
                      <a:pt x="18" y="165"/>
                      <a:pt x="18" y="165"/>
                      <a:pt x="18" y="165"/>
                    </a:cubicBezTo>
                    <a:cubicBezTo>
                      <a:pt x="30" y="165"/>
                      <a:pt x="30" y="165"/>
                      <a:pt x="30" y="165"/>
                    </a:cubicBezTo>
                    <a:cubicBezTo>
                      <a:pt x="30" y="171"/>
                      <a:pt x="30" y="171"/>
                      <a:pt x="30" y="171"/>
                    </a:cubicBezTo>
                    <a:cubicBezTo>
                      <a:pt x="35" y="171"/>
                      <a:pt x="35" y="171"/>
                      <a:pt x="35" y="171"/>
                    </a:cubicBezTo>
                    <a:cubicBezTo>
                      <a:pt x="35" y="165"/>
                      <a:pt x="35" y="165"/>
                      <a:pt x="35" y="165"/>
                    </a:cubicBezTo>
                    <a:cubicBezTo>
                      <a:pt x="44" y="165"/>
                      <a:pt x="44" y="165"/>
                      <a:pt x="44" y="165"/>
                    </a:cubicBezTo>
                    <a:cubicBezTo>
                      <a:pt x="44" y="171"/>
                      <a:pt x="44" y="171"/>
                      <a:pt x="44" y="171"/>
                    </a:cubicBezTo>
                    <a:cubicBezTo>
                      <a:pt x="49" y="171"/>
                      <a:pt x="49" y="171"/>
                      <a:pt x="49" y="171"/>
                    </a:cubicBezTo>
                    <a:cubicBezTo>
                      <a:pt x="49" y="165"/>
                      <a:pt x="49" y="165"/>
                      <a:pt x="49" y="165"/>
                    </a:cubicBezTo>
                    <a:cubicBezTo>
                      <a:pt x="61" y="165"/>
                      <a:pt x="61" y="165"/>
                      <a:pt x="61" y="165"/>
                    </a:cubicBezTo>
                    <a:cubicBezTo>
                      <a:pt x="61" y="171"/>
                      <a:pt x="61" y="171"/>
                      <a:pt x="61" y="171"/>
                    </a:cubicBezTo>
                    <a:cubicBezTo>
                      <a:pt x="66" y="171"/>
                      <a:pt x="66" y="171"/>
                      <a:pt x="66" y="171"/>
                    </a:cubicBezTo>
                    <a:cubicBezTo>
                      <a:pt x="66" y="165"/>
                      <a:pt x="66" y="165"/>
                      <a:pt x="66" y="165"/>
                    </a:cubicBezTo>
                    <a:cubicBezTo>
                      <a:pt x="75" y="165"/>
                      <a:pt x="75" y="165"/>
                      <a:pt x="75" y="165"/>
                    </a:cubicBezTo>
                    <a:cubicBezTo>
                      <a:pt x="75" y="171"/>
                      <a:pt x="75" y="171"/>
                      <a:pt x="75" y="171"/>
                    </a:cubicBezTo>
                    <a:cubicBezTo>
                      <a:pt x="80" y="171"/>
                      <a:pt x="80" y="171"/>
                      <a:pt x="80" y="171"/>
                    </a:cubicBezTo>
                    <a:cubicBezTo>
                      <a:pt x="80" y="165"/>
                      <a:pt x="80" y="165"/>
                      <a:pt x="80" y="165"/>
                    </a:cubicBezTo>
                    <a:cubicBezTo>
                      <a:pt x="91" y="165"/>
                      <a:pt x="91" y="165"/>
                      <a:pt x="91" y="165"/>
                    </a:cubicBezTo>
                    <a:cubicBezTo>
                      <a:pt x="91" y="171"/>
                      <a:pt x="91" y="171"/>
                      <a:pt x="91" y="171"/>
                    </a:cubicBezTo>
                    <a:cubicBezTo>
                      <a:pt x="97" y="171"/>
                      <a:pt x="97" y="171"/>
                      <a:pt x="97" y="171"/>
                    </a:cubicBezTo>
                    <a:cubicBezTo>
                      <a:pt x="97" y="165"/>
                      <a:pt x="97" y="165"/>
                      <a:pt x="97" y="165"/>
                    </a:cubicBezTo>
                    <a:cubicBezTo>
                      <a:pt x="108" y="165"/>
                      <a:pt x="108" y="165"/>
                      <a:pt x="108" y="165"/>
                    </a:cubicBezTo>
                    <a:cubicBezTo>
                      <a:pt x="108" y="171"/>
                      <a:pt x="108" y="171"/>
                      <a:pt x="108" y="171"/>
                    </a:cubicBezTo>
                    <a:cubicBezTo>
                      <a:pt x="113" y="171"/>
                      <a:pt x="113" y="171"/>
                      <a:pt x="113" y="171"/>
                    </a:cubicBezTo>
                    <a:cubicBezTo>
                      <a:pt x="113" y="165"/>
                      <a:pt x="113" y="165"/>
                      <a:pt x="113" y="165"/>
                    </a:cubicBezTo>
                    <a:cubicBezTo>
                      <a:pt x="122" y="165"/>
                      <a:pt x="122" y="165"/>
                      <a:pt x="122" y="165"/>
                    </a:cubicBezTo>
                    <a:cubicBezTo>
                      <a:pt x="122" y="171"/>
                      <a:pt x="122" y="171"/>
                      <a:pt x="122" y="171"/>
                    </a:cubicBezTo>
                    <a:cubicBezTo>
                      <a:pt x="127" y="171"/>
                      <a:pt x="127" y="171"/>
                      <a:pt x="127" y="171"/>
                    </a:cubicBezTo>
                    <a:cubicBezTo>
                      <a:pt x="127" y="165"/>
                      <a:pt x="127" y="165"/>
                      <a:pt x="127" y="165"/>
                    </a:cubicBezTo>
                    <a:cubicBezTo>
                      <a:pt x="139" y="165"/>
                      <a:pt x="139" y="165"/>
                      <a:pt x="139" y="165"/>
                    </a:cubicBezTo>
                    <a:cubicBezTo>
                      <a:pt x="139" y="171"/>
                      <a:pt x="139" y="171"/>
                      <a:pt x="139" y="171"/>
                    </a:cubicBezTo>
                    <a:cubicBezTo>
                      <a:pt x="144" y="171"/>
                      <a:pt x="144" y="171"/>
                      <a:pt x="144" y="171"/>
                    </a:cubicBezTo>
                    <a:cubicBezTo>
                      <a:pt x="144" y="165"/>
                      <a:pt x="144" y="165"/>
                      <a:pt x="144" y="165"/>
                    </a:cubicBezTo>
                    <a:cubicBezTo>
                      <a:pt x="153" y="165"/>
                      <a:pt x="153" y="165"/>
                      <a:pt x="153" y="165"/>
                    </a:cubicBezTo>
                    <a:cubicBezTo>
                      <a:pt x="153" y="171"/>
                      <a:pt x="153" y="171"/>
                      <a:pt x="153" y="171"/>
                    </a:cubicBezTo>
                    <a:cubicBezTo>
                      <a:pt x="158" y="171"/>
                      <a:pt x="158" y="171"/>
                      <a:pt x="158" y="171"/>
                    </a:cubicBezTo>
                    <a:cubicBezTo>
                      <a:pt x="158" y="165"/>
                      <a:pt x="158" y="165"/>
                      <a:pt x="158" y="165"/>
                    </a:cubicBezTo>
                    <a:cubicBezTo>
                      <a:pt x="159" y="165"/>
                      <a:pt x="159" y="165"/>
                      <a:pt x="159" y="165"/>
                    </a:cubicBezTo>
                    <a:cubicBezTo>
                      <a:pt x="162" y="165"/>
                      <a:pt x="165" y="162"/>
                      <a:pt x="165" y="159"/>
                    </a:cubicBezTo>
                    <a:cubicBezTo>
                      <a:pt x="165" y="158"/>
                      <a:pt x="165" y="158"/>
                      <a:pt x="165" y="158"/>
                    </a:cubicBezTo>
                    <a:cubicBezTo>
                      <a:pt x="171" y="158"/>
                      <a:pt x="171" y="158"/>
                      <a:pt x="171" y="158"/>
                    </a:cubicBezTo>
                    <a:cubicBezTo>
                      <a:pt x="171" y="153"/>
                      <a:pt x="171" y="153"/>
                      <a:pt x="171" y="153"/>
                    </a:cubicBezTo>
                    <a:cubicBezTo>
                      <a:pt x="165" y="153"/>
                      <a:pt x="165" y="153"/>
                      <a:pt x="165" y="153"/>
                    </a:cubicBezTo>
                    <a:cubicBezTo>
                      <a:pt x="165" y="144"/>
                      <a:pt x="165" y="144"/>
                      <a:pt x="165" y="144"/>
                    </a:cubicBezTo>
                    <a:cubicBezTo>
                      <a:pt x="171" y="144"/>
                      <a:pt x="171" y="144"/>
                      <a:pt x="171" y="144"/>
                    </a:cubicBezTo>
                    <a:cubicBezTo>
                      <a:pt x="171" y="139"/>
                      <a:pt x="171" y="139"/>
                      <a:pt x="171" y="139"/>
                    </a:cubicBezTo>
                    <a:cubicBezTo>
                      <a:pt x="165" y="139"/>
                      <a:pt x="165" y="139"/>
                      <a:pt x="165" y="139"/>
                    </a:cubicBezTo>
                    <a:cubicBezTo>
                      <a:pt x="165" y="127"/>
                      <a:pt x="165" y="127"/>
                      <a:pt x="165" y="127"/>
                    </a:cubicBezTo>
                    <a:cubicBezTo>
                      <a:pt x="171" y="127"/>
                      <a:pt x="171" y="127"/>
                      <a:pt x="171" y="127"/>
                    </a:cubicBezTo>
                    <a:cubicBezTo>
                      <a:pt x="171" y="122"/>
                      <a:pt x="171" y="122"/>
                      <a:pt x="171" y="122"/>
                    </a:cubicBezTo>
                    <a:cubicBezTo>
                      <a:pt x="165" y="122"/>
                      <a:pt x="165" y="122"/>
                      <a:pt x="165" y="122"/>
                    </a:cubicBezTo>
                    <a:cubicBezTo>
                      <a:pt x="165" y="113"/>
                      <a:pt x="165" y="113"/>
                      <a:pt x="165" y="113"/>
                    </a:cubicBezTo>
                    <a:cubicBezTo>
                      <a:pt x="171" y="113"/>
                      <a:pt x="171" y="113"/>
                      <a:pt x="171" y="113"/>
                    </a:cubicBezTo>
                    <a:cubicBezTo>
                      <a:pt x="171" y="108"/>
                      <a:pt x="171" y="108"/>
                      <a:pt x="171" y="108"/>
                    </a:cubicBezTo>
                    <a:cubicBezTo>
                      <a:pt x="165" y="108"/>
                      <a:pt x="165" y="108"/>
                      <a:pt x="165" y="108"/>
                    </a:cubicBezTo>
                    <a:cubicBezTo>
                      <a:pt x="165" y="97"/>
                      <a:pt x="165" y="97"/>
                      <a:pt x="165" y="97"/>
                    </a:cubicBezTo>
                    <a:cubicBezTo>
                      <a:pt x="171" y="97"/>
                      <a:pt x="171" y="97"/>
                      <a:pt x="171" y="97"/>
                    </a:cubicBezTo>
                    <a:cubicBezTo>
                      <a:pt x="171" y="91"/>
                      <a:pt x="171" y="91"/>
                      <a:pt x="171" y="91"/>
                    </a:cubicBezTo>
                    <a:cubicBezTo>
                      <a:pt x="165" y="91"/>
                      <a:pt x="165" y="91"/>
                      <a:pt x="165" y="91"/>
                    </a:cubicBezTo>
                    <a:cubicBezTo>
                      <a:pt x="165" y="80"/>
                      <a:pt x="165" y="80"/>
                      <a:pt x="165" y="80"/>
                    </a:cubicBezTo>
                    <a:cubicBezTo>
                      <a:pt x="171" y="80"/>
                      <a:pt x="171" y="80"/>
                      <a:pt x="171" y="80"/>
                    </a:cubicBezTo>
                    <a:cubicBezTo>
                      <a:pt x="171" y="75"/>
                      <a:pt x="171" y="75"/>
                      <a:pt x="171" y="75"/>
                    </a:cubicBezTo>
                    <a:cubicBezTo>
                      <a:pt x="165" y="75"/>
                      <a:pt x="165" y="75"/>
                      <a:pt x="165" y="75"/>
                    </a:cubicBezTo>
                    <a:cubicBezTo>
                      <a:pt x="165" y="66"/>
                      <a:pt x="165" y="66"/>
                      <a:pt x="165" y="66"/>
                    </a:cubicBezTo>
                    <a:cubicBezTo>
                      <a:pt x="171" y="66"/>
                      <a:pt x="171" y="66"/>
                      <a:pt x="171" y="66"/>
                    </a:cubicBezTo>
                    <a:cubicBezTo>
                      <a:pt x="171" y="60"/>
                      <a:pt x="171" y="60"/>
                      <a:pt x="171" y="60"/>
                    </a:cubicBezTo>
                    <a:cubicBezTo>
                      <a:pt x="165" y="60"/>
                      <a:pt x="165" y="60"/>
                      <a:pt x="165" y="60"/>
                    </a:cubicBezTo>
                    <a:cubicBezTo>
                      <a:pt x="165" y="49"/>
                      <a:pt x="165" y="49"/>
                      <a:pt x="165" y="49"/>
                    </a:cubicBezTo>
                    <a:cubicBezTo>
                      <a:pt x="171" y="49"/>
                      <a:pt x="171" y="49"/>
                      <a:pt x="171" y="49"/>
                    </a:cubicBezTo>
                    <a:cubicBezTo>
                      <a:pt x="171" y="44"/>
                      <a:pt x="171" y="44"/>
                      <a:pt x="171" y="44"/>
                    </a:cubicBezTo>
                    <a:cubicBezTo>
                      <a:pt x="165" y="44"/>
                      <a:pt x="165" y="44"/>
                      <a:pt x="165" y="44"/>
                    </a:cubicBezTo>
                    <a:cubicBezTo>
                      <a:pt x="165" y="35"/>
                      <a:pt x="165" y="35"/>
                      <a:pt x="165" y="35"/>
                    </a:cubicBezTo>
                    <a:cubicBezTo>
                      <a:pt x="171" y="35"/>
                      <a:pt x="171" y="35"/>
                      <a:pt x="171" y="35"/>
                    </a:cubicBezTo>
                    <a:cubicBezTo>
                      <a:pt x="171" y="30"/>
                      <a:pt x="171" y="30"/>
                      <a:pt x="171" y="30"/>
                    </a:cubicBezTo>
                    <a:cubicBezTo>
                      <a:pt x="165" y="30"/>
                      <a:pt x="165" y="30"/>
                      <a:pt x="165" y="30"/>
                    </a:cubicBezTo>
                    <a:cubicBezTo>
                      <a:pt x="165" y="18"/>
                      <a:pt x="165" y="18"/>
                      <a:pt x="165" y="18"/>
                    </a:cubicBezTo>
                    <a:lnTo>
                      <a:pt x="171" y="18"/>
                    </a:lnTo>
                    <a:close/>
                    <a:moveTo>
                      <a:pt x="160" y="159"/>
                    </a:moveTo>
                    <a:cubicBezTo>
                      <a:pt x="160" y="159"/>
                      <a:pt x="160" y="160"/>
                      <a:pt x="159" y="160"/>
                    </a:cubicBezTo>
                    <a:cubicBezTo>
                      <a:pt x="12" y="160"/>
                      <a:pt x="12" y="160"/>
                      <a:pt x="12" y="160"/>
                    </a:cubicBezTo>
                    <a:cubicBezTo>
                      <a:pt x="12" y="160"/>
                      <a:pt x="12" y="159"/>
                      <a:pt x="12" y="159"/>
                    </a:cubicBezTo>
                    <a:cubicBezTo>
                      <a:pt x="12" y="12"/>
                      <a:pt x="12" y="12"/>
                      <a:pt x="12" y="12"/>
                    </a:cubicBezTo>
                    <a:cubicBezTo>
                      <a:pt x="12" y="12"/>
                      <a:pt x="12" y="12"/>
                      <a:pt x="12" y="12"/>
                    </a:cubicBezTo>
                    <a:cubicBezTo>
                      <a:pt x="159" y="12"/>
                      <a:pt x="159" y="12"/>
                      <a:pt x="159" y="12"/>
                    </a:cubicBezTo>
                    <a:cubicBezTo>
                      <a:pt x="160" y="12"/>
                      <a:pt x="160" y="12"/>
                      <a:pt x="160" y="12"/>
                    </a:cubicBezTo>
                    <a:lnTo>
                      <a:pt x="160" y="1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1A1A1A"/>
                  </a:solidFill>
                  <a:effectLst/>
                  <a:uLnTx/>
                  <a:uFillTx/>
                  <a:latin typeface="Segoe UI Semibold"/>
                  <a:ea typeface="+mn-ea"/>
                  <a:cs typeface="+mn-cs"/>
                </a:endParaRPr>
              </a:p>
            </p:txBody>
          </p:sp>
        </p:grpSp>
        <p:sp>
          <p:nvSpPr>
            <p:cNvPr id="234" name="TextBox 233">
              <a:extLst>
                <a:ext uri="{FF2B5EF4-FFF2-40B4-BE49-F238E27FC236}">
                  <a16:creationId xmlns:a16="http://schemas.microsoft.com/office/drawing/2014/main" id="{C05CD3E0-2819-4E00-91A9-C836E411EA22}"/>
                </a:ext>
              </a:extLst>
            </p:cNvPr>
            <p:cNvSpPr txBox="1"/>
            <p:nvPr/>
          </p:nvSpPr>
          <p:spPr>
            <a:xfrm>
              <a:off x="7417830" y="3036879"/>
              <a:ext cx="2693670" cy="5606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bold"/>
                  <a:ea typeface="+mn-ea"/>
                  <a:cs typeface="+mn-cs"/>
                </a:rPr>
                <a:t>GPU</a:t>
              </a:r>
            </a:p>
          </p:txBody>
        </p:sp>
      </p:grpSp>
      <p:sp>
        <p:nvSpPr>
          <p:cNvPr id="253" name="TextBox 252">
            <a:extLst>
              <a:ext uri="{FF2B5EF4-FFF2-40B4-BE49-F238E27FC236}">
                <a16:creationId xmlns:a16="http://schemas.microsoft.com/office/drawing/2014/main" id="{A7B78B86-8308-46FE-9341-F83AFEFE1A5F}"/>
              </a:ext>
            </a:extLst>
          </p:cNvPr>
          <p:cNvSpPr txBox="1"/>
          <p:nvPr/>
        </p:nvSpPr>
        <p:spPr>
          <a:xfrm>
            <a:off x="10329687" y="4573103"/>
            <a:ext cx="1315630" cy="341632"/>
          </a:xfrm>
          <a:prstGeom prst="rect">
            <a:avLst/>
          </a:prstGeom>
          <a:noFill/>
        </p:spPr>
        <p:txBody>
          <a:bodyPr wrap="square" lIns="91440" tIns="45720" rIns="91440" bIns="45720" rtlCol="0" anchor="t">
            <a:spAutoFit/>
          </a:bodyPr>
          <a:lstStyle/>
          <a:p>
            <a:pPr marL="0" marR="0" lvl="0" indent="0" algn="ctr" defTabSz="895870" rtl="0" eaLnBrk="1" fontAlgn="auto" latinLnBrk="0" hangingPunct="1">
              <a:lnSpc>
                <a:spcPct val="90000"/>
              </a:lnSpc>
              <a:spcBef>
                <a:spcPts val="0"/>
              </a:spcBef>
              <a:spcAft>
                <a:spcPts val="588"/>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Machine Learning</a:t>
            </a:r>
            <a:br>
              <a:rPr kumimoji="0" lang="en-US" sz="9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br>
            <a:r>
              <a:rPr kumimoji="0" lang="en-US" sz="9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VMs</a:t>
            </a:r>
          </a:p>
        </p:txBody>
      </p:sp>
      <p:pic>
        <p:nvPicPr>
          <p:cNvPr id="24" name="Picture 23">
            <a:extLst>
              <a:ext uri="{FF2B5EF4-FFF2-40B4-BE49-F238E27FC236}">
                <a16:creationId xmlns:a16="http://schemas.microsoft.com/office/drawing/2014/main" id="{A9FC829E-9B42-40C3-B032-EB03BDFEDEC8}"/>
              </a:ext>
            </a:extLst>
          </p:cNvPr>
          <p:cNvPicPr>
            <a:picLocks noChangeAspect="1"/>
          </p:cNvPicPr>
          <p:nvPr/>
        </p:nvPicPr>
        <p:blipFill>
          <a:blip r:embed="rId3" cstate="screen">
            <a:biLevel thresh="25000"/>
            <a:extLst>
              <a:ext uri="{28A0092B-C50C-407E-A947-70E740481C1C}">
                <a14:useLocalDpi xmlns:a14="http://schemas.microsoft.com/office/drawing/2010/main"/>
              </a:ext>
            </a:extLst>
          </a:blip>
          <a:stretch>
            <a:fillRect/>
          </a:stretch>
        </p:blipFill>
        <p:spPr>
          <a:xfrm>
            <a:off x="10760041" y="4082584"/>
            <a:ext cx="454922" cy="454179"/>
          </a:xfrm>
          <a:prstGeom prst="rect">
            <a:avLst/>
          </a:prstGeom>
        </p:spPr>
      </p:pic>
      <p:sp>
        <p:nvSpPr>
          <p:cNvPr id="254" name="TextBox 253">
            <a:extLst>
              <a:ext uri="{FF2B5EF4-FFF2-40B4-BE49-F238E27FC236}">
                <a16:creationId xmlns:a16="http://schemas.microsoft.com/office/drawing/2014/main" id="{DC1F3478-7F13-4FF5-B489-EFB791E197F9}"/>
              </a:ext>
            </a:extLst>
          </p:cNvPr>
          <p:cNvSpPr txBox="1"/>
          <p:nvPr/>
        </p:nvSpPr>
        <p:spPr>
          <a:xfrm>
            <a:off x="8554575" y="2046782"/>
            <a:ext cx="1878592" cy="434959"/>
          </a:xfrm>
          <a:prstGeom prst="rect">
            <a:avLst/>
          </a:prstGeom>
          <a:noFill/>
        </p:spPr>
        <p:txBody>
          <a:bodyPr wrap="square" lIns="179208" tIns="143367" rIns="179208" bIns="143367" rtlCol="0" anchor="t">
            <a:spAutoFit/>
          </a:bodyPr>
          <a:lstStyle/>
          <a:p>
            <a:pPr marL="0" marR="0" lvl="0" indent="0" algn="ctr" defTabSz="895870" rtl="0" eaLnBrk="1" fontAlgn="auto" latinLnBrk="0" hangingPunct="1">
              <a:lnSpc>
                <a:spcPct val="90000"/>
              </a:lnSpc>
              <a:spcBef>
                <a:spcPts val="0"/>
              </a:spcBef>
              <a:spcAft>
                <a:spcPts val="588"/>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Cognitive Services</a:t>
            </a:r>
          </a:p>
        </p:txBody>
      </p:sp>
      <p:grpSp>
        <p:nvGrpSpPr>
          <p:cNvPr id="48" name="Group 47">
            <a:extLst>
              <a:ext uri="{FF2B5EF4-FFF2-40B4-BE49-F238E27FC236}">
                <a16:creationId xmlns:a16="http://schemas.microsoft.com/office/drawing/2014/main" id="{86488381-C1C2-4B1C-B2F4-F34B417EE14C}"/>
              </a:ext>
            </a:extLst>
          </p:cNvPr>
          <p:cNvGrpSpPr/>
          <p:nvPr/>
        </p:nvGrpSpPr>
        <p:grpSpPr>
          <a:xfrm>
            <a:off x="10446925" y="5426662"/>
            <a:ext cx="821925" cy="686871"/>
            <a:chOff x="7417830" y="2130188"/>
            <a:chExt cx="2693670" cy="2275044"/>
          </a:xfrm>
        </p:grpSpPr>
        <p:grpSp>
          <p:nvGrpSpPr>
            <p:cNvPr id="49" name="Group 48">
              <a:extLst>
                <a:ext uri="{FF2B5EF4-FFF2-40B4-BE49-F238E27FC236}">
                  <a16:creationId xmlns:a16="http://schemas.microsoft.com/office/drawing/2014/main" id="{37456AA6-796F-4FF1-B22B-3078C4612C07}"/>
                </a:ext>
              </a:extLst>
            </p:cNvPr>
            <p:cNvGrpSpPr/>
            <p:nvPr/>
          </p:nvGrpSpPr>
          <p:grpSpPr>
            <a:xfrm>
              <a:off x="7627142" y="2130188"/>
              <a:ext cx="2275048" cy="2275044"/>
              <a:chOff x="7675552" y="2178598"/>
              <a:chExt cx="2178228" cy="2178224"/>
            </a:xfrm>
          </p:grpSpPr>
          <p:sp>
            <p:nvSpPr>
              <p:cNvPr id="52" name="Freeform 13">
                <a:extLst>
                  <a:ext uri="{FF2B5EF4-FFF2-40B4-BE49-F238E27FC236}">
                    <a16:creationId xmlns:a16="http://schemas.microsoft.com/office/drawing/2014/main" id="{A727841B-62ED-4D01-8EB3-71344A669962}"/>
                  </a:ext>
                </a:extLst>
              </p:cNvPr>
              <p:cNvSpPr>
                <a:spLocks noEditPoints="1"/>
              </p:cNvSpPr>
              <p:nvPr/>
            </p:nvSpPr>
            <p:spPr bwMode="auto">
              <a:xfrm>
                <a:off x="8056993" y="2561340"/>
                <a:ext cx="1427392" cy="1426766"/>
              </a:xfrm>
              <a:custGeom>
                <a:avLst/>
                <a:gdLst>
                  <a:gd name="T0" fmla="*/ 101 w 112"/>
                  <a:gd name="T1" fmla="*/ 0 h 112"/>
                  <a:gd name="T2" fmla="*/ 10 w 112"/>
                  <a:gd name="T3" fmla="*/ 0 h 112"/>
                  <a:gd name="T4" fmla="*/ 0 w 112"/>
                  <a:gd name="T5" fmla="*/ 10 h 112"/>
                  <a:gd name="T6" fmla="*/ 0 w 112"/>
                  <a:gd name="T7" fmla="*/ 101 h 112"/>
                  <a:gd name="T8" fmla="*/ 10 w 112"/>
                  <a:gd name="T9" fmla="*/ 112 h 112"/>
                  <a:gd name="T10" fmla="*/ 101 w 112"/>
                  <a:gd name="T11" fmla="*/ 112 h 112"/>
                  <a:gd name="T12" fmla="*/ 112 w 112"/>
                  <a:gd name="T13" fmla="*/ 101 h 112"/>
                  <a:gd name="T14" fmla="*/ 112 w 112"/>
                  <a:gd name="T15" fmla="*/ 10 h 112"/>
                  <a:gd name="T16" fmla="*/ 101 w 112"/>
                  <a:gd name="T17" fmla="*/ 0 h 112"/>
                  <a:gd name="T18" fmla="*/ 107 w 112"/>
                  <a:gd name="T19" fmla="*/ 101 h 112"/>
                  <a:gd name="T20" fmla="*/ 101 w 112"/>
                  <a:gd name="T21" fmla="*/ 107 h 112"/>
                  <a:gd name="T22" fmla="*/ 10 w 112"/>
                  <a:gd name="T23" fmla="*/ 107 h 112"/>
                  <a:gd name="T24" fmla="*/ 5 w 112"/>
                  <a:gd name="T25" fmla="*/ 101 h 112"/>
                  <a:gd name="T26" fmla="*/ 5 w 112"/>
                  <a:gd name="T27" fmla="*/ 10 h 112"/>
                  <a:gd name="T28" fmla="*/ 10 w 112"/>
                  <a:gd name="T29" fmla="*/ 5 h 112"/>
                  <a:gd name="T30" fmla="*/ 101 w 112"/>
                  <a:gd name="T31" fmla="*/ 5 h 112"/>
                  <a:gd name="T32" fmla="*/ 107 w 112"/>
                  <a:gd name="T33" fmla="*/ 10 h 112"/>
                  <a:gd name="T34" fmla="*/ 107 w 112"/>
                  <a:gd name="T35" fmla="*/ 101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2" h="112">
                    <a:moveTo>
                      <a:pt x="101" y="0"/>
                    </a:moveTo>
                    <a:cubicBezTo>
                      <a:pt x="10" y="0"/>
                      <a:pt x="10" y="0"/>
                      <a:pt x="10" y="0"/>
                    </a:cubicBezTo>
                    <a:cubicBezTo>
                      <a:pt x="4" y="0"/>
                      <a:pt x="0" y="4"/>
                      <a:pt x="0" y="10"/>
                    </a:cubicBezTo>
                    <a:cubicBezTo>
                      <a:pt x="0" y="101"/>
                      <a:pt x="0" y="101"/>
                      <a:pt x="0" y="101"/>
                    </a:cubicBezTo>
                    <a:cubicBezTo>
                      <a:pt x="0" y="107"/>
                      <a:pt x="4" y="112"/>
                      <a:pt x="10" y="112"/>
                    </a:cubicBezTo>
                    <a:cubicBezTo>
                      <a:pt x="101" y="112"/>
                      <a:pt x="101" y="112"/>
                      <a:pt x="101" y="112"/>
                    </a:cubicBezTo>
                    <a:cubicBezTo>
                      <a:pt x="107" y="112"/>
                      <a:pt x="112" y="107"/>
                      <a:pt x="112" y="101"/>
                    </a:cubicBezTo>
                    <a:cubicBezTo>
                      <a:pt x="112" y="10"/>
                      <a:pt x="112" y="10"/>
                      <a:pt x="112" y="10"/>
                    </a:cubicBezTo>
                    <a:cubicBezTo>
                      <a:pt x="112" y="4"/>
                      <a:pt x="107" y="0"/>
                      <a:pt x="101" y="0"/>
                    </a:cubicBezTo>
                    <a:close/>
                    <a:moveTo>
                      <a:pt x="107" y="101"/>
                    </a:moveTo>
                    <a:cubicBezTo>
                      <a:pt x="107" y="104"/>
                      <a:pt x="104" y="107"/>
                      <a:pt x="101" y="107"/>
                    </a:cubicBezTo>
                    <a:cubicBezTo>
                      <a:pt x="10" y="107"/>
                      <a:pt x="10" y="107"/>
                      <a:pt x="10" y="107"/>
                    </a:cubicBezTo>
                    <a:cubicBezTo>
                      <a:pt x="7" y="107"/>
                      <a:pt x="5" y="104"/>
                      <a:pt x="5" y="101"/>
                    </a:cubicBezTo>
                    <a:cubicBezTo>
                      <a:pt x="5" y="10"/>
                      <a:pt x="5" y="10"/>
                      <a:pt x="5" y="10"/>
                    </a:cubicBezTo>
                    <a:cubicBezTo>
                      <a:pt x="5" y="7"/>
                      <a:pt x="7" y="5"/>
                      <a:pt x="10" y="5"/>
                    </a:cubicBezTo>
                    <a:cubicBezTo>
                      <a:pt x="101" y="5"/>
                      <a:pt x="101" y="5"/>
                      <a:pt x="101" y="5"/>
                    </a:cubicBezTo>
                    <a:cubicBezTo>
                      <a:pt x="104" y="5"/>
                      <a:pt x="107" y="7"/>
                      <a:pt x="107" y="10"/>
                    </a:cubicBezTo>
                    <a:lnTo>
                      <a:pt x="107" y="10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1A1A1A"/>
                  </a:solidFill>
                  <a:effectLst/>
                  <a:uLnTx/>
                  <a:uFillTx/>
                  <a:latin typeface="Segoe UI Semibold"/>
                  <a:ea typeface="+mn-ea"/>
                  <a:cs typeface="+mn-cs"/>
                </a:endParaRPr>
              </a:p>
            </p:txBody>
          </p:sp>
          <p:sp>
            <p:nvSpPr>
              <p:cNvPr id="53" name="Freeform 14">
                <a:extLst>
                  <a:ext uri="{FF2B5EF4-FFF2-40B4-BE49-F238E27FC236}">
                    <a16:creationId xmlns:a16="http://schemas.microsoft.com/office/drawing/2014/main" id="{77554711-795A-4383-B5DE-3F3B9A34A9C5}"/>
                  </a:ext>
                </a:extLst>
              </p:cNvPr>
              <p:cNvSpPr>
                <a:spLocks noEditPoints="1"/>
              </p:cNvSpPr>
              <p:nvPr/>
            </p:nvSpPr>
            <p:spPr bwMode="auto">
              <a:xfrm>
                <a:off x="7675552" y="2178598"/>
                <a:ext cx="2178228" cy="2178224"/>
              </a:xfrm>
              <a:custGeom>
                <a:avLst/>
                <a:gdLst>
                  <a:gd name="T0" fmla="*/ 165 w 171"/>
                  <a:gd name="T1" fmla="*/ 13 h 171"/>
                  <a:gd name="T2" fmla="*/ 158 w 171"/>
                  <a:gd name="T3" fmla="*/ 6 h 171"/>
                  <a:gd name="T4" fmla="*/ 153 w 171"/>
                  <a:gd name="T5" fmla="*/ 6 h 171"/>
                  <a:gd name="T6" fmla="*/ 139 w 171"/>
                  <a:gd name="T7" fmla="*/ 0 h 171"/>
                  <a:gd name="T8" fmla="*/ 127 w 171"/>
                  <a:gd name="T9" fmla="*/ 0 h 171"/>
                  <a:gd name="T10" fmla="*/ 113 w 171"/>
                  <a:gd name="T11" fmla="*/ 6 h 171"/>
                  <a:gd name="T12" fmla="*/ 108 w 171"/>
                  <a:gd name="T13" fmla="*/ 6 h 171"/>
                  <a:gd name="T14" fmla="*/ 91 w 171"/>
                  <a:gd name="T15" fmla="*/ 0 h 171"/>
                  <a:gd name="T16" fmla="*/ 80 w 171"/>
                  <a:gd name="T17" fmla="*/ 0 h 171"/>
                  <a:gd name="T18" fmla="*/ 66 w 171"/>
                  <a:gd name="T19" fmla="*/ 6 h 171"/>
                  <a:gd name="T20" fmla="*/ 61 w 171"/>
                  <a:gd name="T21" fmla="*/ 6 h 171"/>
                  <a:gd name="T22" fmla="*/ 44 w 171"/>
                  <a:gd name="T23" fmla="*/ 0 h 171"/>
                  <a:gd name="T24" fmla="*/ 35 w 171"/>
                  <a:gd name="T25" fmla="*/ 0 h 171"/>
                  <a:gd name="T26" fmla="*/ 18 w 171"/>
                  <a:gd name="T27" fmla="*/ 6 h 171"/>
                  <a:gd name="T28" fmla="*/ 13 w 171"/>
                  <a:gd name="T29" fmla="*/ 6 h 171"/>
                  <a:gd name="T30" fmla="*/ 7 w 171"/>
                  <a:gd name="T31" fmla="*/ 13 h 171"/>
                  <a:gd name="T32" fmla="*/ 7 w 171"/>
                  <a:gd name="T33" fmla="*/ 18 h 171"/>
                  <a:gd name="T34" fmla="*/ 0 w 171"/>
                  <a:gd name="T35" fmla="*/ 35 h 171"/>
                  <a:gd name="T36" fmla="*/ 0 w 171"/>
                  <a:gd name="T37" fmla="*/ 44 h 171"/>
                  <a:gd name="T38" fmla="*/ 7 w 171"/>
                  <a:gd name="T39" fmla="*/ 60 h 171"/>
                  <a:gd name="T40" fmla="*/ 7 w 171"/>
                  <a:gd name="T41" fmla="*/ 66 h 171"/>
                  <a:gd name="T42" fmla="*/ 0 w 171"/>
                  <a:gd name="T43" fmla="*/ 80 h 171"/>
                  <a:gd name="T44" fmla="*/ 0 w 171"/>
                  <a:gd name="T45" fmla="*/ 91 h 171"/>
                  <a:gd name="T46" fmla="*/ 7 w 171"/>
                  <a:gd name="T47" fmla="*/ 108 h 171"/>
                  <a:gd name="T48" fmla="*/ 7 w 171"/>
                  <a:gd name="T49" fmla="*/ 113 h 171"/>
                  <a:gd name="T50" fmla="*/ 0 w 171"/>
                  <a:gd name="T51" fmla="*/ 127 h 171"/>
                  <a:gd name="T52" fmla="*/ 0 w 171"/>
                  <a:gd name="T53" fmla="*/ 139 h 171"/>
                  <a:gd name="T54" fmla="*/ 7 w 171"/>
                  <a:gd name="T55" fmla="*/ 153 h 171"/>
                  <a:gd name="T56" fmla="*/ 7 w 171"/>
                  <a:gd name="T57" fmla="*/ 158 h 171"/>
                  <a:gd name="T58" fmla="*/ 13 w 171"/>
                  <a:gd name="T59" fmla="*/ 165 h 171"/>
                  <a:gd name="T60" fmla="*/ 18 w 171"/>
                  <a:gd name="T61" fmla="*/ 165 h 171"/>
                  <a:gd name="T62" fmla="*/ 35 w 171"/>
                  <a:gd name="T63" fmla="*/ 171 h 171"/>
                  <a:gd name="T64" fmla="*/ 44 w 171"/>
                  <a:gd name="T65" fmla="*/ 171 h 171"/>
                  <a:gd name="T66" fmla="*/ 61 w 171"/>
                  <a:gd name="T67" fmla="*/ 165 h 171"/>
                  <a:gd name="T68" fmla="*/ 66 w 171"/>
                  <a:gd name="T69" fmla="*/ 165 h 171"/>
                  <a:gd name="T70" fmla="*/ 80 w 171"/>
                  <a:gd name="T71" fmla="*/ 171 h 171"/>
                  <a:gd name="T72" fmla="*/ 91 w 171"/>
                  <a:gd name="T73" fmla="*/ 171 h 171"/>
                  <a:gd name="T74" fmla="*/ 108 w 171"/>
                  <a:gd name="T75" fmla="*/ 165 h 171"/>
                  <a:gd name="T76" fmla="*/ 113 w 171"/>
                  <a:gd name="T77" fmla="*/ 165 h 171"/>
                  <a:gd name="T78" fmla="*/ 127 w 171"/>
                  <a:gd name="T79" fmla="*/ 171 h 171"/>
                  <a:gd name="T80" fmla="*/ 139 w 171"/>
                  <a:gd name="T81" fmla="*/ 171 h 171"/>
                  <a:gd name="T82" fmla="*/ 153 w 171"/>
                  <a:gd name="T83" fmla="*/ 165 h 171"/>
                  <a:gd name="T84" fmla="*/ 158 w 171"/>
                  <a:gd name="T85" fmla="*/ 165 h 171"/>
                  <a:gd name="T86" fmla="*/ 165 w 171"/>
                  <a:gd name="T87" fmla="*/ 158 h 171"/>
                  <a:gd name="T88" fmla="*/ 165 w 171"/>
                  <a:gd name="T89" fmla="*/ 153 h 171"/>
                  <a:gd name="T90" fmla="*/ 171 w 171"/>
                  <a:gd name="T91" fmla="*/ 139 h 171"/>
                  <a:gd name="T92" fmla="*/ 171 w 171"/>
                  <a:gd name="T93" fmla="*/ 127 h 171"/>
                  <a:gd name="T94" fmla="*/ 165 w 171"/>
                  <a:gd name="T95" fmla="*/ 113 h 171"/>
                  <a:gd name="T96" fmla="*/ 165 w 171"/>
                  <a:gd name="T97" fmla="*/ 108 h 171"/>
                  <a:gd name="T98" fmla="*/ 171 w 171"/>
                  <a:gd name="T99" fmla="*/ 91 h 171"/>
                  <a:gd name="T100" fmla="*/ 171 w 171"/>
                  <a:gd name="T101" fmla="*/ 80 h 171"/>
                  <a:gd name="T102" fmla="*/ 165 w 171"/>
                  <a:gd name="T103" fmla="*/ 66 h 171"/>
                  <a:gd name="T104" fmla="*/ 165 w 171"/>
                  <a:gd name="T105" fmla="*/ 60 h 171"/>
                  <a:gd name="T106" fmla="*/ 171 w 171"/>
                  <a:gd name="T107" fmla="*/ 44 h 171"/>
                  <a:gd name="T108" fmla="*/ 171 w 171"/>
                  <a:gd name="T109" fmla="*/ 35 h 171"/>
                  <a:gd name="T110" fmla="*/ 165 w 171"/>
                  <a:gd name="T111" fmla="*/ 18 h 171"/>
                  <a:gd name="T112" fmla="*/ 159 w 171"/>
                  <a:gd name="T113" fmla="*/ 160 h 171"/>
                  <a:gd name="T114" fmla="*/ 12 w 171"/>
                  <a:gd name="T115" fmla="*/ 12 h 171"/>
                  <a:gd name="T116" fmla="*/ 160 w 171"/>
                  <a:gd name="T117" fmla="*/ 12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71" h="171">
                    <a:moveTo>
                      <a:pt x="171" y="18"/>
                    </a:moveTo>
                    <a:cubicBezTo>
                      <a:pt x="171" y="13"/>
                      <a:pt x="171" y="13"/>
                      <a:pt x="171" y="13"/>
                    </a:cubicBezTo>
                    <a:cubicBezTo>
                      <a:pt x="165" y="13"/>
                      <a:pt x="165" y="13"/>
                      <a:pt x="165" y="13"/>
                    </a:cubicBezTo>
                    <a:cubicBezTo>
                      <a:pt x="165" y="12"/>
                      <a:pt x="165" y="12"/>
                      <a:pt x="165" y="12"/>
                    </a:cubicBezTo>
                    <a:cubicBezTo>
                      <a:pt x="165" y="9"/>
                      <a:pt x="162" y="6"/>
                      <a:pt x="159" y="6"/>
                    </a:cubicBezTo>
                    <a:cubicBezTo>
                      <a:pt x="158" y="6"/>
                      <a:pt x="158" y="6"/>
                      <a:pt x="158" y="6"/>
                    </a:cubicBezTo>
                    <a:cubicBezTo>
                      <a:pt x="158" y="0"/>
                      <a:pt x="158" y="0"/>
                      <a:pt x="158" y="0"/>
                    </a:cubicBezTo>
                    <a:cubicBezTo>
                      <a:pt x="153" y="0"/>
                      <a:pt x="153" y="0"/>
                      <a:pt x="153" y="0"/>
                    </a:cubicBezTo>
                    <a:cubicBezTo>
                      <a:pt x="153" y="6"/>
                      <a:pt x="153" y="6"/>
                      <a:pt x="153" y="6"/>
                    </a:cubicBezTo>
                    <a:cubicBezTo>
                      <a:pt x="144" y="6"/>
                      <a:pt x="144" y="6"/>
                      <a:pt x="144" y="6"/>
                    </a:cubicBezTo>
                    <a:cubicBezTo>
                      <a:pt x="144" y="0"/>
                      <a:pt x="144" y="0"/>
                      <a:pt x="144" y="0"/>
                    </a:cubicBezTo>
                    <a:cubicBezTo>
                      <a:pt x="139" y="0"/>
                      <a:pt x="139" y="0"/>
                      <a:pt x="139" y="0"/>
                    </a:cubicBezTo>
                    <a:cubicBezTo>
                      <a:pt x="139" y="6"/>
                      <a:pt x="139" y="6"/>
                      <a:pt x="139" y="6"/>
                    </a:cubicBezTo>
                    <a:cubicBezTo>
                      <a:pt x="127" y="6"/>
                      <a:pt x="127" y="6"/>
                      <a:pt x="127" y="6"/>
                    </a:cubicBezTo>
                    <a:cubicBezTo>
                      <a:pt x="127" y="0"/>
                      <a:pt x="127" y="0"/>
                      <a:pt x="127" y="0"/>
                    </a:cubicBezTo>
                    <a:cubicBezTo>
                      <a:pt x="122" y="0"/>
                      <a:pt x="122" y="0"/>
                      <a:pt x="122" y="0"/>
                    </a:cubicBezTo>
                    <a:cubicBezTo>
                      <a:pt x="122" y="6"/>
                      <a:pt x="122" y="6"/>
                      <a:pt x="122" y="6"/>
                    </a:cubicBezTo>
                    <a:cubicBezTo>
                      <a:pt x="113" y="6"/>
                      <a:pt x="113" y="6"/>
                      <a:pt x="113" y="6"/>
                    </a:cubicBezTo>
                    <a:cubicBezTo>
                      <a:pt x="113" y="0"/>
                      <a:pt x="113" y="0"/>
                      <a:pt x="113" y="0"/>
                    </a:cubicBezTo>
                    <a:cubicBezTo>
                      <a:pt x="108" y="0"/>
                      <a:pt x="108" y="0"/>
                      <a:pt x="108" y="0"/>
                    </a:cubicBezTo>
                    <a:cubicBezTo>
                      <a:pt x="108" y="6"/>
                      <a:pt x="108" y="6"/>
                      <a:pt x="108" y="6"/>
                    </a:cubicBezTo>
                    <a:cubicBezTo>
                      <a:pt x="97" y="6"/>
                      <a:pt x="97" y="6"/>
                      <a:pt x="97" y="6"/>
                    </a:cubicBezTo>
                    <a:cubicBezTo>
                      <a:pt x="97" y="0"/>
                      <a:pt x="97" y="0"/>
                      <a:pt x="97" y="0"/>
                    </a:cubicBezTo>
                    <a:cubicBezTo>
                      <a:pt x="91" y="0"/>
                      <a:pt x="91" y="0"/>
                      <a:pt x="91" y="0"/>
                    </a:cubicBezTo>
                    <a:cubicBezTo>
                      <a:pt x="91" y="6"/>
                      <a:pt x="91" y="6"/>
                      <a:pt x="91" y="6"/>
                    </a:cubicBezTo>
                    <a:cubicBezTo>
                      <a:pt x="80" y="6"/>
                      <a:pt x="80" y="6"/>
                      <a:pt x="80" y="6"/>
                    </a:cubicBezTo>
                    <a:cubicBezTo>
                      <a:pt x="80" y="0"/>
                      <a:pt x="80" y="0"/>
                      <a:pt x="80" y="0"/>
                    </a:cubicBezTo>
                    <a:cubicBezTo>
                      <a:pt x="75" y="0"/>
                      <a:pt x="75" y="0"/>
                      <a:pt x="75" y="0"/>
                    </a:cubicBezTo>
                    <a:cubicBezTo>
                      <a:pt x="75" y="6"/>
                      <a:pt x="75" y="6"/>
                      <a:pt x="75" y="6"/>
                    </a:cubicBezTo>
                    <a:cubicBezTo>
                      <a:pt x="66" y="6"/>
                      <a:pt x="66" y="6"/>
                      <a:pt x="66" y="6"/>
                    </a:cubicBezTo>
                    <a:cubicBezTo>
                      <a:pt x="66" y="0"/>
                      <a:pt x="66" y="0"/>
                      <a:pt x="66" y="0"/>
                    </a:cubicBezTo>
                    <a:cubicBezTo>
                      <a:pt x="61" y="0"/>
                      <a:pt x="61" y="0"/>
                      <a:pt x="61" y="0"/>
                    </a:cubicBezTo>
                    <a:cubicBezTo>
                      <a:pt x="61" y="6"/>
                      <a:pt x="61" y="6"/>
                      <a:pt x="61" y="6"/>
                    </a:cubicBezTo>
                    <a:cubicBezTo>
                      <a:pt x="49" y="6"/>
                      <a:pt x="49" y="6"/>
                      <a:pt x="49" y="6"/>
                    </a:cubicBezTo>
                    <a:cubicBezTo>
                      <a:pt x="49" y="0"/>
                      <a:pt x="49" y="0"/>
                      <a:pt x="49" y="0"/>
                    </a:cubicBezTo>
                    <a:cubicBezTo>
                      <a:pt x="44" y="0"/>
                      <a:pt x="44" y="0"/>
                      <a:pt x="44" y="0"/>
                    </a:cubicBezTo>
                    <a:cubicBezTo>
                      <a:pt x="44" y="6"/>
                      <a:pt x="44" y="6"/>
                      <a:pt x="44" y="6"/>
                    </a:cubicBezTo>
                    <a:cubicBezTo>
                      <a:pt x="35" y="6"/>
                      <a:pt x="35" y="6"/>
                      <a:pt x="35" y="6"/>
                    </a:cubicBezTo>
                    <a:cubicBezTo>
                      <a:pt x="35" y="0"/>
                      <a:pt x="35" y="0"/>
                      <a:pt x="35" y="0"/>
                    </a:cubicBezTo>
                    <a:cubicBezTo>
                      <a:pt x="30" y="0"/>
                      <a:pt x="30" y="0"/>
                      <a:pt x="30" y="0"/>
                    </a:cubicBezTo>
                    <a:cubicBezTo>
                      <a:pt x="30" y="6"/>
                      <a:pt x="30" y="6"/>
                      <a:pt x="30" y="6"/>
                    </a:cubicBezTo>
                    <a:cubicBezTo>
                      <a:pt x="18" y="6"/>
                      <a:pt x="18" y="6"/>
                      <a:pt x="18" y="6"/>
                    </a:cubicBezTo>
                    <a:cubicBezTo>
                      <a:pt x="18" y="0"/>
                      <a:pt x="18" y="0"/>
                      <a:pt x="18" y="0"/>
                    </a:cubicBezTo>
                    <a:cubicBezTo>
                      <a:pt x="13" y="0"/>
                      <a:pt x="13" y="0"/>
                      <a:pt x="13" y="0"/>
                    </a:cubicBezTo>
                    <a:cubicBezTo>
                      <a:pt x="13" y="6"/>
                      <a:pt x="13" y="6"/>
                      <a:pt x="13" y="6"/>
                    </a:cubicBezTo>
                    <a:cubicBezTo>
                      <a:pt x="12" y="6"/>
                      <a:pt x="12" y="6"/>
                      <a:pt x="12" y="6"/>
                    </a:cubicBezTo>
                    <a:cubicBezTo>
                      <a:pt x="9" y="6"/>
                      <a:pt x="7" y="9"/>
                      <a:pt x="7" y="12"/>
                    </a:cubicBezTo>
                    <a:cubicBezTo>
                      <a:pt x="7" y="13"/>
                      <a:pt x="7" y="13"/>
                      <a:pt x="7" y="13"/>
                    </a:cubicBezTo>
                    <a:cubicBezTo>
                      <a:pt x="0" y="13"/>
                      <a:pt x="0" y="13"/>
                      <a:pt x="0" y="13"/>
                    </a:cubicBezTo>
                    <a:cubicBezTo>
                      <a:pt x="0" y="18"/>
                      <a:pt x="0" y="18"/>
                      <a:pt x="0" y="18"/>
                    </a:cubicBezTo>
                    <a:cubicBezTo>
                      <a:pt x="7" y="18"/>
                      <a:pt x="7" y="18"/>
                      <a:pt x="7" y="18"/>
                    </a:cubicBezTo>
                    <a:cubicBezTo>
                      <a:pt x="7" y="30"/>
                      <a:pt x="7" y="30"/>
                      <a:pt x="7" y="30"/>
                    </a:cubicBezTo>
                    <a:cubicBezTo>
                      <a:pt x="0" y="30"/>
                      <a:pt x="0" y="30"/>
                      <a:pt x="0" y="30"/>
                    </a:cubicBezTo>
                    <a:cubicBezTo>
                      <a:pt x="0" y="35"/>
                      <a:pt x="0" y="35"/>
                      <a:pt x="0" y="35"/>
                    </a:cubicBezTo>
                    <a:cubicBezTo>
                      <a:pt x="7" y="35"/>
                      <a:pt x="7" y="35"/>
                      <a:pt x="7" y="35"/>
                    </a:cubicBezTo>
                    <a:cubicBezTo>
                      <a:pt x="7" y="44"/>
                      <a:pt x="7" y="44"/>
                      <a:pt x="7" y="44"/>
                    </a:cubicBezTo>
                    <a:cubicBezTo>
                      <a:pt x="0" y="44"/>
                      <a:pt x="0" y="44"/>
                      <a:pt x="0" y="44"/>
                    </a:cubicBezTo>
                    <a:cubicBezTo>
                      <a:pt x="0" y="49"/>
                      <a:pt x="0" y="49"/>
                      <a:pt x="0" y="49"/>
                    </a:cubicBezTo>
                    <a:cubicBezTo>
                      <a:pt x="7" y="49"/>
                      <a:pt x="7" y="49"/>
                      <a:pt x="7" y="49"/>
                    </a:cubicBezTo>
                    <a:cubicBezTo>
                      <a:pt x="7" y="60"/>
                      <a:pt x="7" y="60"/>
                      <a:pt x="7" y="60"/>
                    </a:cubicBezTo>
                    <a:cubicBezTo>
                      <a:pt x="0" y="60"/>
                      <a:pt x="0" y="60"/>
                      <a:pt x="0" y="60"/>
                    </a:cubicBezTo>
                    <a:cubicBezTo>
                      <a:pt x="0" y="66"/>
                      <a:pt x="0" y="66"/>
                      <a:pt x="0" y="66"/>
                    </a:cubicBezTo>
                    <a:cubicBezTo>
                      <a:pt x="7" y="66"/>
                      <a:pt x="7" y="66"/>
                      <a:pt x="7" y="66"/>
                    </a:cubicBezTo>
                    <a:cubicBezTo>
                      <a:pt x="7" y="75"/>
                      <a:pt x="7" y="75"/>
                      <a:pt x="7" y="75"/>
                    </a:cubicBezTo>
                    <a:cubicBezTo>
                      <a:pt x="0" y="75"/>
                      <a:pt x="0" y="75"/>
                      <a:pt x="0" y="75"/>
                    </a:cubicBezTo>
                    <a:cubicBezTo>
                      <a:pt x="0" y="80"/>
                      <a:pt x="0" y="80"/>
                      <a:pt x="0" y="80"/>
                    </a:cubicBezTo>
                    <a:cubicBezTo>
                      <a:pt x="7" y="80"/>
                      <a:pt x="7" y="80"/>
                      <a:pt x="7" y="80"/>
                    </a:cubicBezTo>
                    <a:cubicBezTo>
                      <a:pt x="7" y="91"/>
                      <a:pt x="7" y="91"/>
                      <a:pt x="7" y="91"/>
                    </a:cubicBezTo>
                    <a:cubicBezTo>
                      <a:pt x="0" y="91"/>
                      <a:pt x="0" y="91"/>
                      <a:pt x="0" y="91"/>
                    </a:cubicBezTo>
                    <a:cubicBezTo>
                      <a:pt x="0" y="97"/>
                      <a:pt x="0" y="97"/>
                      <a:pt x="0" y="97"/>
                    </a:cubicBezTo>
                    <a:cubicBezTo>
                      <a:pt x="7" y="97"/>
                      <a:pt x="7" y="97"/>
                      <a:pt x="7" y="97"/>
                    </a:cubicBezTo>
                    <a:cubicBezTo>
                      <a:pt x="7" y="108"/>
                      <a:pt x="7" y="108"/>
                      <a:pt x="7" y="108"/>
                    </a:cubicBezTo>
                    <a:cubicBezTo>
                      <a:pt x="0" y="108"/>
                      <a:pt x="0" y="108"/>
                      <a:pt x="0" y="108"/>
                    </a:cubicBezTo>
                    <a:cubicBezTo>
                      <a:pt x="0" y="113"/>
                      <a:pt x="0" y="113"/>
                      <a:pt x="0" y="113"/>
                    </a:cubicBezTo>
                    <a:cubicBezTo>
                      <a:pt x="7" y="113"/>
                      <a:pt x="7" y="113"/>
                      <a:pt x="7" y="113"/>
                    </a:cubicBezTo>
                    <a:cubicBezTo>
                      <a:pt x="7" y="122"/>
                      <a:pt x="7" y="122"/>
                      <a:pt x="7" y="122"/>
                    </a:cubicBezTo>
                    <a:cubicBezTo>
                      <a:pt x="0" y="122"/>
                      <a:pt x="0" y="122"/>
                      <a:pt x="0" y="122"/>
                    </a:cubicBezTo>
                    <a:cubicBezTo>
                      <a:pt x="0" y="127"/>
                      <a:pt x="0" y="127"/>
                      <a:pt x="0" y="127"/>
                    </a:cubicBezTo>
                    <a:cubicBezTo>
                      <a:pt x="7" y="127"/>
                      <a:pt x="7" y="127"/>
                      <a:pt x="7" y="127"/>
                    </a:cubicBezTo>
                    <a:cubicBezTo>
                      <a:pt x="7" y="139"/>
                      <a:pt x="7" y="139"/>
                      <a:pt x="7" y="139"/>
                    </a:cubicBezTo>
                    <a:cubicBezTo>
                      <a:pt x="0" y="139"/>
                      <a:pt x="0" y="139"/>
                      <a:pt x="0" y="139"/>
                    </a:cubicBezTo>
                    <a:cubicBezTo>
                      <a:pt x="0" y="144"/>
                      <a:pt x="0" y="144"/>
                      <a:pt x="0" y="144"/>
                    </a:cubicBezTo>
                    <a:cubicBezTo>
                      <a:pt x="7" y="144"/>
                      <a:pt x="7" y="144"/>
                      <a:pt x="7" y="144"/>
                    </a:cubicBezTo>
                    <a:cubicBezTo>
                      <a:pt x="7" y="153"/>
                      <a:pt x="7" y="153"/>
                      <a:pt x="7" y="153"/>
                    </a:cubicBezTo>
                    <a:cubicBezTo>
                      <a:pt x="0" y="153"/>
                      <a:pt x="0" y="153"/>
                      <a:pt x="0" y="153"/>
                    </a:cubicBezTo>
                    <a:cubicBezTo>
                      <a:pt x="0" y="158"/>
                      <a:pt x="0" y="158"/>
                      <a:pt x="0" y="158"/>
                    </a:cubicBezTo>
                    <a:cubicBezTo>
                      <a:pt x="7" y="158"/>
                      <a:pt x="7" y="158"/>
                      <a:pt x="7" y="158"/>
                    </a:cubicBezTo>
                    <a:cubicBezTo>
                      <a:pt x="7" y="159"/>
                      <a:pt x="7" y="159"/>
                      <a:pt x="7" y="159"/>
                    </a:cubicBezTo>
                    <a:cubicBezTo>
                      <a:pt x="7" y="162"/>
                      <a:pt x="9" y="165"/>
                      <a:pt x="12" y="165"/>
                    </a:cubicBezTo>
                    <a:cubicBezTo>
                      <a:pt x="13" y="165"/>
                      <a:pt x="13" y="165"/>
                      <a:pt x="13" y="165"/>
                    </a:cubicBezTo>
                    <a:cubicBezTo>
                      <a:pt x="13" y="171"/>
                      <a:pt x="13" y="171"/>
                      <a:pt x="13" y="171"/>
                    </a:cubicBezTo>
                    <a:cubicBezTo>
                      <a:pt x="18" y="171"/>
                      <a:pt x="18" y="171"/>
                      <a:pt x="18" y="171"/>
                    </a:cubicBezTo>
                    <a:cubicBezTo>
                      <a:pt x="18" y="165"/>
                      <a:pt x="18" y="165"/>
                      <a:pt x="18" y="165"/>
                    </a:cubicBezTo>
                    <a:cubicBezTo>
                      <a:pt x="30" y="165"/>
                      <a:pt x="30" y="165"/>
                      <a:pt x="30" y="165"/>
                    </a:cubicBezTo>
                    <a:cubicBezTo>
                      <a:pt x="30" y="171"/>
                      <a:pt x="30" y="171"/>
                      <a:pt x="30" y="171"/>
                    </a:cubicBezTo>
                    <a:cubicBezTo>
                      <a:pt x="35" y="171"/>
                      <a:pt x="35" y="171"/>
                      <a:pt x="35" y="171"/>
                    </a:cubicBezTo>
                    <a:cubicBezTo>
                      <a:pt x="35" y="165"/>
                      <a:pt x="35" y="165"/>
                      <a:pt x="35" y="165"/>
                    </a:cubicBezTo>
                    <a:cubicBezTo>
                      <a:pt x="44" y="165"/>
                      <a:pt x="44" y="165"/>
                      <a:pt x="44" y="165"/>
                    </a:cubicBezTo>
                    <a:cubicBezTo>
                      <a:pt x="44" y="171"/>
                      <a:pt x="44" y="171"/>
                      <a:pt x="44" y="171"/>
                    </a:cubicBezTo>
                    <a:cubicBezTo>
                      <a:pt x="49" y="171"/>
                      <a:pt x="49" y="171"/>
                      <a:pt x="49" y="171"/>
                    </a:cubicBezTo>
                    <a:cubicBezTo>
                      <a:pt x="49" y="165"/>
                      <a:pt x="49" y="165"/>
                      <a:pt x="49" y="165"/>
                    </a:cubicBezTo>
                    <a:cubicBezTo>
                      <a:pt x="61" y="165"/>
                      <a:pt x="61" y="165"/>
                      <a:pt x="61" y="165"/>
                    </a:cubicBezTo>
                    <a:cubicBezTo>
                      <a:pt x="61" y="171"/>
                      <a:pt x="61" y="171"/>
                      <a:pt x="61" y="171"/>
                    </a:cubicBezTo>
                    <a:cubicBezTo>
                      <a:pt x="66" y="171"/>
                      <a:pt x="66" y="171"/>
                      <a:pt x="66" y="171"/>
                    </a:cubicBezTo>
                    <a:cubicBezTo>
                      <a:pt x="66" y="165"/>
                      <a:pt x="66" y="165"/>
                      <a:pt x="66" y="165"/>
                    </a:cubicBezTo>
                    <a:cubicBezTo>
                      <a:pt x="75" y="165"/>
                      <a:pt x="75" y="165"/>
                      <a:pt x="75" y="165"/>
                    </a:cubicBezTo>
                    <a:cubicBezTo>
                      <a:pt x="75" y="171"/>
                      <a:pt x="75" y="171"/>
                      <a:pt x="75" y="171"/>
                    </a:cubicBezTo>
                    <a:cubicBezTo>
                      <a:pt x="80" y="171"/>
                      <a:pt x="80" y="171"/>
                      <a:pt x="80" y="171"/>
                    </a:cubicBezTo>
                    <a:cubicBezTo>
                      <a:pt x="80" y="165"/>
                      <a:pt x="80" y="165"/>
                      <a:pt x="80" y="165"/>
                    </a:cubicBezTo>
                    <a:cubicBezTo>
                      <a:pt x="91" y="165"/>
                      <a:pt x="91" y="165"/>
                      <a:pt x="91" y="165"/>
                    </a:cubicBezTo>
                    <a:cubicBezTo>
                      <a:pt x="91" y="171"/>
                      <a:pt x="91" y="171"/>
                      <a:pt x="91" y="171"/>
                    </a:cubicBezTo>
                    <a:cubicBezTo>
                      <a:pt x="97" y="171"/>
                      <a:pt x="97" y="171"/>
                      <a:pt x="97" y="171"/>
                    </a:cubicBezTo>
                    <a:cubicBezTo>
                      <a:pt x="97" y="165"/>
                      <a:pt x="97" y="165"/>
                      <a:pt x="97" y="165"/>
                    </a:cubicBezTo>
                    <a:cubicBezTo>
                      <a:pt x="108" y="165"/>
                      <a:pt x="108" y="165"/>
                      <a:pt x="108" y="165"/>
                    </a:cubicBezTo>
                    <a:cubicBezTo>
                      <a:pt x="108" y="171"/>
                      <a:pt x="108" y="171"/>
                      <a:pt x="108" y="171"/>
                    </a:cubicBezTo>
                    <a:cubicBezTo>
                      <a:pt x="113" y="171"/>
                      <a:pt x="113" y="171"/>
                      <a:pt x="113" y="171"/>
                    </a:cubicBezTo>
                    <a:cubicBezTo>
                      <a:pt x="113" y="165"/>
                      <a:pt x="113" y="165"/>
                      <a:pt x="113" y="165"/>
                    </a:cubicBezTo>
                    <a:cubicBezTo>
                      <a:pt x="122" y="165"/>
                      <a:pt x="122" y="165"/>
                      <a:pt x="122" y="165"/>
                    </a:cubicBezTo>
                    <a:cubicBezTo>
                      <a:pt x="122" y="171"/>
                      <a:pt x="122" y="171"/>
                      <a:pt x="122" y="171"/>
                    </a:cubicBezTo>
                    <a:cubicBezTo>
                      <a:pt x="127" y="171"/>
                      <a:pt x="127" y="171"/>
                      <a:pt x="127" y="171"/>
                    </a:cubicBezTo>
                    <a:cubicBezTo>
                      <a:pt x="127" y="165"/>
                      <a:pt x="127" y="165"/>
                      <a:pt x="127" y="165"/>
                    </a:cubicBezTo>
                    <a:cubicBezTo>
                      <a:pt x="139" y="165"/>
                      <a:pt x="139" y="165"/>
                      <a:pt x="139" y="165"/>
                    </a:cubicBezTo>
                    <a:cubicBezTo>
                      <a:pt x="139" y="171"/>
                      <a:pt x="139" y="171"/>
                      <a:pt x="139" y="171"/>
                    </a:cubicBezTo>
                    <a:cubicBezTo>
                      <a:pt x="144" y="171"/>
                      <a:pt x="144" y="171"/>
                      <a:pt x="144" y="171"/>
                    </a:cubicBezTo>
                    <a:cubicBezTo>
                      <a:pt x="144" y="165"/>
                      <a:pt x="144" y="165"/>
                      <a:pt x="144" y="165"/>
                    </a:cubicBezTo>
                    <a:cubicBezTo>
                      <a:pt x="153" y="165"/>
                      <a:pt x="153" y="165"/>
                      <a:pt x="153" y="165"/>
                    </a:cubicBezTo>
                    <a:cubicBezTo>
                      <a:pt x="153" y="171"/>
                      <a:pt x="153" y="171"/>
                      <a:pt x="153" y="171"/>
                    </a:cubicBezTo>
                    <a:cubicBezTo>
                      <a:pt x="158" y="171"/>
                      <a:pt x="158" y="171"/>
                      <a:pt x="158" y="171"/>
                    </a:cubicBezTo>
                    <a:cubicBezTo>
                      <a:pt x="158" y="165"/>
                      <a:pt x="158" y="165"/>
                      <a:pt x="158" y="165"/>
                    </a:cubicBezTo>
                    <a:cubicBezTo>
                      <a:pt x="159" y="165"/>
                      <a:pt x="159" y="165"/>
                      <a:pt x="159" y="165"/>
                    </a:cubicBezTo>
                    <a:cubicBezTo>
                      <a:pt x="162" y="165"/>
                      <a:pt x="165" y="162"/>
                      <a:pt x="165" y="159"/>
                    </a:cubicBezTo>
                    <a:cubicBezTo>
                      <a:pt x="165" y="158"/>
                      <a:pt x="165" y="158"/>
                      <a:pt x="165" y="158"/>
                    </a:cubicBezTo>
                    <a:cubicBezTo>
                      <a:pt x="171" y="158"/>
                      <a:pt x="171" y="158"/>
                      <a:pt x="171" y="158"/>
                    </a:cubicBezTo>
                    <a:cubicBezTo>
                      <a:pt x="171" y="153"/>
                      <a:pt x="171" y="153"/>
                      <a:pt x="171" y="153"/>
                    </a:cubicBezTo>
                    <a:cubicBezTo>
                      <a:pt x="165" y="153"/>
                      <a:pt x="165" y="153"/>
                      <a:pt x="165" y="153"/>
                    </a:cubicBezTo>
                    <a:cubicBezTo>
                      <a:pt x="165" y="144"/>
                      <a:pt x="165" y="144"/>
                      <a:pt x="165" y="144"/>
                    </a:cubicBezTo>
                    <a:cubicBezTo>
                      <a:pt x="171" y="144"/>
                      <a:pt x="171" y="144"/>
                      <a:pt x="171" y="144"/>
                    </a:cubicBezTo>
                    <a:cubicBezTo>
                      <a:pt x="171" y="139"/>
                      <a:pt x="171" y="139"/>
                      <a:pt x="171" y="139"/>
                    </a:cubicBezTo>
                    <a:cubicBezTo>
                      <a:pt x="165" y="139"/>
                      <a:pt x="165" y="139"/>
                      <a:pt x="165" y="139"/>
                    </a:cubicBezTo>
                    <a:cubicBezTo>
                      <a:pt x="165" y="127"/>
                      <a:pt x="165" y="127"/>
                      <a:pt x="165" y="127"/>
                    </a:cubicBezTo>
                    <a:cubicBezTo>
                      <a:pt x="171" y="127"/>
                      <a:pt x="171" y="127"/>
                      <a:pt x="171" y="127"/>
                    </a:cubicBezTo>
                    <a:cubicBezTo>
                      <a:pt x="171" y="122"/>
                      <a:pt x="171" y="122"/>
                      <a:pt x="171" y="122"/>
                    </a:cubicBezTo>
                    <a:cubicBezTo>
                      <a:pt x="165" y="122"/>
                      <a:pt x="165" y="122"/>
                      <a:pt x="165" y="122"/>
                    </a:cubicBezTo>
                    <a:cubicBezTo>
                      <a:pt x="165" y="113"/>
                      <a:pt x="165" y="113"/>
                      <a:pt x="165" y="113"/>
                    </a:cubicBezTo>
                    <a:cubicBezTo>
                      <a:pt x="171" y="113"/>
                      <a:pt x="171" y="113"/>
                      <a:pt x="171" y="113"/>
                    </a:cubicBezTo>
                    <a:cubicBezTo>
                      <a:pt x="171" y="108"/>
                      <a:pt x="171" y="108"/>
                      <a:pt x="171" y="108"/>
                    </a:cubicBezTo>
                    <a:cubicBezTo>
                      <a:pt x="165" y="108"/>
                      <a:pt x="165" y="108"/>
                      <a:pt x="165" y="108"/>
                    </a:cubicBezTo>
                    <a:cubicBezTo>
                      <a:pt x="165" y="97"/>
                      <a:pt x="165" y="97"/>
                      <a:pt x="165" y="97"/>
                    </a:cubicBezTo>
                    <a:cubicBezTo>
                      <a:pt x="171" y="97"/>
                      <a:pt x="171" y="97"/>
                      <a:pt x="171" y="97"/>
                    </a:cubicBezTo>
                    <a:cubicBezTo>
                      <a:pt x="171" y="91"/>
                      <a:pt x="171" y="91"/>
                      <a:pt x="171" y="91"/>
                    </a:cubicBezTo>
                    <a:cubicBezTo>
                      <a:pt x="165" y="91"/>
                      <a:pt x="165" y="91"/>
                      <a:pt x="165" y="91"/>
                    </a:cubicBezTo>
                    <a:cubicBezTo>
                      <a:pt x="165" y="80"/>
                      <a:pt x="165" y="80"/>
                      <a:pt x="165" y="80"/>
                    </a:cubicBezTo>
                    <a:cubicBezTo>
                      <a:pt x="171" y="80"/>
                      <a:pt x="171" y="80"/>
                      <a:pt x="171" y="80"/>
                    </a:cubicBezTo>
                    <a:cubicBezTo>
                      <a:pt x="171" y="75"/>
                      <a:pt x="171" y="75"/>
                      <a:pt x="171" y="75"/>
                    </a:cubicBezTo>
                    <a:cubicBezTo>
                      <a:pt x="165" y="75"/>
                      <a:pt x="165" y="75"/>
                      <a:pt x="165" y="75"/>
                    </a:cubicBezTo>
                    <a:cubicBezTo>
                      <a:pt x="165" y="66"/>
                      <a:pt x="165" y="66"/>
                      <a:pt x="165" y="66"/>
                    </a:cubicBezTo>
                    <a:cubicBezTo>
                      <a:pt x="171" y="66"/>
                      <a:pt x="171" y="66"/>
                      <a:pt x="171" y="66"/>
                    </a:cubicBezTo>
                    <a:cubicBezTo>
                      <a:pt x="171" y="60"/>
                      <a:pt x="171" y="60"/>
                      <a:pt x="171" y="60"/>
                    </a:cubicBezTo>
                    <a:cubicBezTo>
                      <a:pt x="165" y="60"/>
                      <a:pt x="165" y="60"/>
                      <a:pt x="165" y="60"/>
                    </a:cubicBezTo>
                    <a:cubicBezTo>
                      <a:pt x="165" y="49"/>
                      <a:pt x="165" y="49"/>
                      <a:pt x="165" y="49"/>
                    </a:cubicBezTo>
                    <a:cubicBezTo>
                      <a:pt x="171" y="49"/>
                      <a:pt x="171" y="49"/>
                      <a:pt x="171" y="49"/>
                    </a:cubicBezTo>
                    <a:cubicBezTo>
                      <a:pt x="171" y="44"/>
                      <a:pt x="171" y="44"/>
                      <a:pt x="171" y="44"/>
                    </a:cubicBezTo>
                    <a:cubicBezTo>
                      <a:pt x="165" y="44"/>
                      <a:pt x="165" y="44"/>
                      <a:pt x="165" y="44"/>
                    </a:cubicBezTo>
                    <a:cubicBezTo>
                      <a:pt x="165" y="35"/>
                      <a:pt x="165" y="35"/>
                      <a:pt x="165" y="35"/>
                    </a:cubicBezTo>
                    <a:cubicBezTo>
                      <a:pt x="171" y="35"/>
                      <a:pt x="171" y="35"/>
                      <a:pt x="171" y="35"/>
                    </a:cubicBezTo>
                    <a:cubicBezTo>
                      <a:pt x="171" y="30"/>
                      <a:pt x="171" y="30"/>
                      <a:pt x="171" y="30"/>
                    </a:cubicBezTo>
                    <a:cubicBezTo>
                      <a:pt x="165" y="30"/>
                      <a:pt x="165" y="30"/>
                      <a:pt x="165" y="30"/>
                    </a:cubicBezTo>
                    <a:cubicBezTo>
                      <a:pt x="165" y="18"/>
                      <a:pt x="165" y="18"/>
                      <a:pt x="165" y="18"/>
                    </a:cubicBezTo>
                    <a:lnTo>
                      <a:pt x="171" y="18"/>
                    </a:lnTo>
                    <a:close/>
                    <a:moveTo>
                      <a:pt x="160" y="159"/>
                    </a:moveTo>
                    <a:cubicBezTo>
                      <a:pt x="160" y="159"/>
                      <a:pt x="160" y="160"/>
                      <a:pt x="159" y="160"/>
                    </a:cubicBezTo>
                    <a:cubicBezTo>
                      <a:pt x="12" y="160"/>
                      <a:pt x="12" y="160"/>
                      <a:pt x="12" y="160"/>
                    </a:cubicBezTo>
                    <a:cubicBezTo>
                      <a:pt x="12" y="160"/>
                      <a:pt x="12" y="159"/>
                      <a:pt x="12" y="159"/>
                    </a:cubicBezTo>
                    <a:cubicBezTo>
                      <a:pt x="12" y="12"/>
                      <a:pt x="12" y="12"/>
                      <a:pt x="12" y="12"/>
                    </a:cubicBezTo>
                    <a:cubicBezTo>
                      <a:pt x="12" y="12"/>
                      <a:pt x="12" y="12"/>
                      <a:pt x="12" y="12"/>
                    </a:cubicBezTo>
                    <a:cubicBezTo>
                      <a:pt x="159" y="12"/>
                      <a:pt x="159" y="12"/>
                      <a:pt x="159" y="12"/>
                    </a:cubicBezTo>
                    <a:cubicBezTo>
                      <a:pt x="160" y="12"/>
                      <a:pt x="160" y="12"/>
                      <a:pt x="160" y="12"/>
                    </a:cubicBezTo>
                    <a:lnTo>
                      <a:pt x="160" y="1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1A1A1A"/>
                  </a:solidFill>
                  <a:effectLst/>
                  <a:uLnTx/>
                  <a:uFillTx/>
                  <a:latin typeface="Segoe UI Semibold"/>
                  <a:ea typeface="+mn-ea"/>
                  <a:cs typeface="+mn-cs"/>
                </a:endParaRPr>
              </a:p>
            </p:txBody>
          </p:sp>
        </p:grpSp>
        <p:sp>
          <p:nvSpPr>
            <p:cNvPr id="51" name="TextBox 50">
              <a:extLst>
                <a:ext uri="{FF2B5EF4-FFF2-40B4-BE49-F238E27FC236}">
                  <a16:creationId xmlns:a16="http://schemas.microsoft.com/office/drawing/2014/main" id="{97535330-F15A-4F0A-8065-7A3BAB0F9D0C}"/>
                </a:ext>
              </a:extLst>
            </p:cNvPr>
            <p:cNvSpPr txBox="1"/>
            <p:nvPr/>
          </p:nvSpPr>
          <p:spPr>
            <a:xfrm>
              <a:off x="7417830" y="3036879"/>
              <a:ext cx="2693670" cy="5606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bold"/>
                  <a:ea typeface="+mn-ea"/>
                  <a:cs typeface="+mn-cs"/>
                </a:rPr>
                <a:t>FPGA</a:t>
              </a:r>
            </a:p>
          </p:txBody>
        </p:sp>
      </p:grpSp>
      <p:sp>
        <p:nvSpPr>
          <p:cNvPr id="72" name="Rectangle 71">
            <a:extLst>
              <a:ext uri="{FF2B5EF4-FFF2-40B4-BE49-F238E27FC236}">
                <a16:creationId xmlns:a16="http://schemas.microsoft.com/office/drawing/2014/main" id="{6A4FAE2B-9588-4A28-94BB-5B3EFB5A0DE7}"/>
              </a:ext>
            </a:extLst>
          </p:cNvPr>
          <p:cNvSpPr/>
          <p:nvPr/>
        </p:nvSpPr>
        <p:spPr bwMode="auto">
          <a:xfrm>
            <a:off x="586740" y="2584925"/>
            <a:ext cx="6423222" cy="1124650"/>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78D4"/>
                </a:solidFill>
                <a:effectLst/>
                <a:uLnTx/>
                <a:uFillTx/>
                <a:latin typeface="Segoe UI Semibold"/>
                <a:ea typeface="Segoe UI" pitchFamily="34" charset="0"/>
                <a:cs typeface="Segoe UI" pitchFamily="34" charset="0"/>
              </a:rPr>
              <a:t>Popular frameworks</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78D4"/>
                </a:solidFill>
                <a:effectLst/>
                <a:uLnTx/>
                <a:uFillTx/>
                <a:latin typeface="Segoe UI"/>
                <a:ea typeface="+mn-ea"/>
                <a:cs typeface="Segoe UI" pitchFamily="34" charset="0"/>
              </a:rPr>
              <a:t>Build sophisticated deep learning solutions </a:t>
            </a:r>
          </a:p>
        </p:txBody>
      </p:sp>
      <p:sp>
        <p:nvSpPr>
          <p:cNvPr id="73" name="Rectangle 72">
            <a:extLst>
              <a:ext uri="{FF2B5EF4-FFF2-40B4-BE49-F238E27FC236}">
                <a16:creationId xmlns:a16="http://schemas.microsoft.com/office/drawing/2014/main" id="{9E2836CD-6137-4902-A3C6-37B55EF19549}"/>
              </a:ext>
            </a:extLst>
          </p:cNvPr>
          <p:cNvSpPr/>
          <p:nvPr/>
        </p:nvSpPr>
        <p:spPr bwMode="auto">
          <a:xfrm>
            <a:off x="7009962" y="2584925"/>
            <a:ext cx="4748270" cy="11246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1" name="TextBox 80">
            <a:extLst>
              <a:ext uri="{FF2B5EF4-FFF2-40B4-BE49-F238E27FC236}">
                <a16:creationId xmlns:a16="http://schemas.microsoft.com/office/drawing/2014/main" id="{829532FF-D564-4661-A740-554FC7F02803}"/>
              </a:ext>
            </a:extLst>
          </p:cNvPr>
          <p:cNvSpPr txBox="1"/>
          <p:nvPr/>
        </p:nvSpPr>
        <p:spPr>
          <a:xfrm>
            <a:off x="8295740" y="3278758"/>
            <a:ext cx="1076060" cy="216982"/>
          </a:xfrm>
          <a:prstGeom prst="rect">
            <a:avLst/>
          </a:prstGeom>
          <a:noFill/>
        </p:spPr>
        <p:txBody>
          <a:bodyPr wrap="square" lIns="91440" tIns="45720" rIns="91440" bIns="45720" rtlCol="0" anchor="t">
            <a:spAutoFit/>
          </a:bodyPr>
          <a:lstStyle/>
          <a:p>
            <a:pPr marL="0" marR="0" lvl="0" indent="0" algn="ctr" defTabSz="895870" rtl="0" eaLnBrk="1" fontAlgn="auto" latinLnBrk="0" hangingPunct="1">
              <a:lnSpc>
                <a:spcPct val="90000"/>
              </a:lnSpc>
              <a:spcBef>
                <a:spcPts val="0"/>
              </a:spcBef>
              <a:spcAft>
                <a:spcPts val="588"/>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TensorFlow</a:t>
            </a:r>
          </a:p>
        </p:txBody>
      </p:sp>
      <p:pic>
        <p:nvPicPr>
          <p:cNvPr id="85" name="Picture 28" descr="https://azurecomcdn.azureedge.net/cvt-ac80aa5765a8bbc401f8575a9a4ab433859699f4b8e1d0d7159ec4bfaa892f91/images/page/overview/ai-platform/pytorch.png">
            <a:extLst>
              <a:ext uri="{FF2B5EF4-FFF2-40B4-BE49-F238E27FC236}">
                <a16:creationId xmlns:a16="http://schemas.microsoft.com/office/drawing/2014/main" id="{7D5780A7-E4CD-4368-845A-4BCB6FADE829}"/>
              </a:ext>
            </a:extLst>
          </p:cNvPr>
          <p:cNvPicPr>
            <a:picLocks noChangeAspect="1" noChangeArrowheads="1"/>
          </p:cNvPicPr>
          <p:nvPr/>
        </p:nvPicPr>
        <p:blipFill>
          <a:blip r:embed="rId4" cstate="email">
            <a:duotone>
              <a:schemeClr val="bg2">
                <a:shade val="45000"/>
                <a:satMod val="135000"/>
              </a:schemeClr>
              <a:prstClr val="white"/>
            </a:duotone>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rcRect/>
          <a:stretch>
            <a:fillRect/>
          </a:stretch>
        </p:blipFill>
        <p:spPr bwMode="auto">
          <a:xfrm>
            <a:off x="7560596" y="2929427"/>
            <a:ext cx="312887" cy="293283"/>
          </a:xfrm>
          <a:prstGeom prst="rect">
            <a:avLst/>
          </a:prstGeom>
          <a:noFill/>
          <a:extLst>
            <a:ext uri="{909E8E84-426E-40DD-AFC4-6F175D3DCCD1}">
              <a14:hiddenFill xmlns:a14="http://schemas.microsoft.com/office/drawing/2010/main">
                <a:solidFill>
                  <a:srgbClr val="FFFFFF"/>
                </a:solidFill>
              </a14:hiddenFill>
            </a:ext>
          </a:extLst>
        </p:spPr>
      </p:pic>
      <p:pic>
        <p:nvPicPr>
          <p:cNvPr id="86" name="Picture 32">
            <a:extLst>
              <a:ext uri="{FF2B5EF4-FFF2-40B4-BE49-F238E27FC236}">
                <a16:creationId xmlns:a16="http://schemas.microsoft.com/office/drawing/2014/main" id="{DA789442-F58A-4BEC-A990-21E0FA3559D0}"/>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rightnessContrast bright="100000"/>
                    </a14:imgEffect>
                  </a14:imgLayer>
                </a14:imgProps>
              </a:ext>
            </a:extLst>
          </a:blip>
          <a:stretch>
            <a:fillRect/>
          </a:stretch>
        </p:blipFill>
        <p:spPr bwMode="auto">
          <a:xfrm>
            <a:off x="10883131" y="2898610"/>
            <a:ext cx="368201" cy="359364"/>
          </a:xfrm>
          <a:prstGeom prst="rect">
            <a:avLst/>
          </a:prstGeom>
          <a:noFill/>
          <a:extLst>
            <a:ext uri="{909E8E84-426E-40DD-AFC4-6F175D3DCCD1}">
              <a14:hiddenFill xmlns:a14="http://schemas.microsoft.com/office/drawing/2010/main">
                <a:solidFill>
                  <a:srgbClr val="FFFFFF"/>
                </a:solidFill>
              </a14:hiddenFill>
            </a:ext>
          </a:extLst>
        </p:spPr>
      </p:pic>
      <p:pic>
        <p:nvPicPr>
          <p:cNvPr id="90" name="Picture 89">
            <a:extLst>
              <a:ext uri="{FF2B5EF4-FFF2-40B4-BE49-F238E27FC236}">
                <a16:creationId xmlns:a16="http://schemas.microsoft.com/office/drawing/2014/main" id="{D37E0079-D766-439D-9682-77312560303F}"/>
              </a:ext>
            </a:extLst>
          </p:cNvPr>
          <p:cNvPicPr>
            <a:picLocks noChangeAspect="1"/>
          </p:cNvPicPr>
          <p:nvPr/>
        </p:nvPicPr>
        <p:blipFill>
          <a:blip r:embed="rId8">
            <a:extLst>
              <a:ext uri="{BEBA8EAE-BF5A-486C-A8C5-ECC9F3942E4B}">
                <a14:imgProps xmlns:a14="http://schemas.microsoft.com/office/drawing/2010/main">
                  <a14:imgLayer r:embed="rId9">
                    <a14:imgEffect>
                      <a14:brightnessContrast bright="100000"/>
                    </a14:imgEffect>
                  </a14:imgLayer>
                </a14:imgProps>
              </a:ext>
            </a:extLst>
          </a:blip>
          <a:stretch>
            <a:fillRect/>
          </a:stretch>
        </p:blipFill>
        <p:spPr>
          <a:xfrm>
            <a:off x="9800449" y="2929427"/>
            <a:ext cx="300104" cy="293283"/>
          </a:xfrm>
          <a:prstGeom prst="rect">
            <a:avLst/>
          </a:prstGeom>
        </p:spPr>
      </p:pic>
      <p:pic>
        <p:nvPicPr>
          <p:cNvPr id="93" name="Picture 92">
            <a:extLst>
              <a:ext uri="{FF2B5EF4-FFF2-40B4-BE49-F238E27FC236}">
                <a16:creationId xmlns:a16="http://schemas.microsoft.com/office/drawing/2014/main" id="{42D80C43-A18E-474B-9563-806388E9A319}"/>
              </a:ext>
            </a:extLst>
          </p:cNvPr>
          <p:cNvPicPr>
            <a:picLocks noChangeAspect="1"/>
          </p:cNvPicPr>
          <p:nvPr/>
        </p:nvPicPr>
        <p:blipFill>
          <a:blip r:embed="rId10">
            <a:extLst>
              <a:ext uri="{BEBA8EAE-BF5A-486C-A8C5-ECC9F3942E4B}">
                <a14:imgProps xmlns:a14="http://schemas.microsoft.com/office/drawing/2010/main">
                  <a14:imgLayer r:embed="rId11">
                    <a14:imgEffect>
                      <a14:brightnessContrast bright="100000"/>
                    </a14:imgEffect>
                  </a14:imgLayer>
                </a14:imgProps>
              </a:ext>
            </a:extLst>
          </a:blip>
          <a:stretch>
            <a:fillRect/>
          </a:stretch>
        </p:blipFill>
        <p:spPr>
          <a:xfrm>
            <a:off x="8693535" y="2911241"/>
            <a:ext cx="280471" cy="300104"/>
          </a:xfrm>
          <a:prstGeom prst="rect">
            <a:avLst/>
          </a:prstGeom>
        </p:spPr>
      </p:pic>
      <p:sp>
        <p:nvSpPr>
          <p:cNvPr id="95" name="TextBox 94">
            <a:extLst>
              <a:ext uri="{FF2B5EF4-FFF2-40B4-BE49-F238E27FC236}">
                <a16:creationId xmlns:a16="http://schemas.microsoft.com/office/drawing/2014/main" id="{9C59FE23-7B09-4F3A-BED8-33859174D527}"/>
              </a:ext>
            </a:extLst>
          </p:cNvPr>
          <p:cNvSpPr txBox="1"/>
          <p:nvPr/>
        </p:nvSpPr>
        <p:spPr>
          <a:xfrm>
            <a:off x="9412471" y="3278758"/>
            <a:ext cx="1076060" cy="216982"/>
          </a:xfrm>
          <a:prstGeom prst="rect">
            <a:avLst/>
          </a:prstGeom>
          <a:noFill/>
        </p:spPr>
        <p:txBody>
          <a:bodyPr wrap="square" lIns="91440" tIns="45720" rIns="91440" bIns="45720" rtlCol="0" anchor="t">
            <a:spAutoFit/>
          </a:bodyPr>
          <a:lstStyle/>
          <a:p>
            <a:pPr marL="0" marR="0" lvl="0" indent="0" algn="ctr" defTabSz="895870" rtl="0" eaLnBrk="1" fontAlgn="auto" latinLnBrk="0" hangingPunct="1">
              <a:lnSpc>
                <a:spcPct val="90000"/>
              </a:lnSpc>
              <a:spcBef>
                <a:spcPts val="0"/>
              </a:spcBef>
              <a:spcAft>
                <a:spcPts val="588"/>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Keras</a:t>
            </a:r>
          </a:p>
        </p:txBody>
      </p:sp>
      <p:sp>
        <p:nvSpPr>
          <p:cNvPr id="96" name="TextBox 95">
            <a:extLst>
              <a:ext uri="{FF2B5EF4-FFF2-40B4-BE49-F238E27FC236}">
                <a16:creationId xmlns:a16="http://schemas.microsoft.com/office/drawing/2014/main" id="{D760949C-48DC-48D1-AF14-93D0EA255EAF}"/>
              </a:ext>
            </a:extLst>
          </p:cNvPr>
          <p:cNvSpPr txBox="1"/>
          <p:nvPr/>
        </p:nvSpPr>
        <p:spPr>
          <a:xfrm>
            <a:off x="7179009" y="3278758"/>
            <a:ext cx="1076060" cy="216982"/>
          </a:xfrm>
          <a:prstGeom prst="rect">
            <a:avLst/>
          </a:prstGeom>
          <a:noFill/>
        </p:spPr>
        <p:txBody>
          <a:bodyPr wrap="square" lIns="91440" tIns="45720" rIns="91440" bIns="45720" rtlCol="0" anchor="t">
            <a:spAutoFit/>
          </a:bodyPr>
          <a:lstStyle/>
          <a:p>
            <a:pPr marL="0" marR="0" lvl="0" indent="0" algn="ctr" defTabSz="895870" rtl="0" eaLnBrk="1" fontAlgn="auto" latinLnBrk="0" hangingPunct="1">
              <a:lnSpc>
                <a:spcPct val="90000"/>
              </a:lnSpc>
              <a:spcBef>
                <a:spcPts val="0"/>
              </a:spcBef>
              <a:spcAft>
                <a:spcPts val="588"/>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Pytorch</a:t>
            </a:r>
          </a:p>
        </p:txBody>
      </p:sp>
      <p:sp>
        <p:nvSpPr>
          <p:cNvPr id="97" name="TextBox 96">
            <a:extLst>
              <a:ext uri="{FF2B5EF4-FFF2-40B4-BE49-F238E27FC236}">
                <a16:creationId xmlns:a16="http://schemas.microsoft.com/office/drawing/2014/main" id="{C9175F7C-129D-4100-9EC8-A0CD13DD5241}"/>
              </a:ext>
            </a:extLst>
          </p:cNvPr>
          <p:cNvSpPr txBox="1"/>
          <p:nvPr/>
        </p:nvSpPr>
        <p:spPr>
          <a:xfrm>
            <a:off x="10529201" y="3278758"/>
            <a:ext cx="1076060" cy="216982"/>
          </a:xfrm>
          <a:prstGeom prst="rect">
            <a:avLst/>
          </a:prstGeom>
          <a:noFill/>
        </p:spPr>
        <p:txBody>
          <a:bodyPr wrap="square" lIns="91440" tIns="45720" rIns="91440" bIns="45720" rtlCol="0" anchor="t">
            <a:spAutoFit/>
          </a:bodyPr>
          <a:lstStyle/>
          <a:p>
            <a:pPr marL="0" marR="0" lvl="0" indent="0" algn="ctr" defTabSz="895870" rtl="0" eaLnBrk="1" fontAlgn="auto" latinLnBrk="0" hangingPunct="1">
              <a:lnSpc>
                <a:spcPct val="90000"/>
              </a:lnSpc>
              <a:spcBef>
                <a:spcPts val="0"/>
              </a:spcBef>
              <a:spcAft>
                <a:spcPts val="588"/>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Onnx</a:t>
            </a:r>
          </a:p>
        </p:txBody>
      </p:sp>
      <p:pic>
        <p:nvPicPr>
          <p:cNvPr id="58" name="Picture 57">
            <a:extLst>
              <a:ext uri="{FF2B5EF4-FFF2-40B4-BE49-F238E27FC236}">
                <a16:creationId xmlns:a16="http://schemas.microsoft.com/office/drawing/2014/main" id="{9458EFC7-F94F-4CAE-93AB-AFDC26BFA5C7}"/>
              </a:ext>
            </a:extLst>
          </p:cNvPr>
          <p:cNvPicPr>
            <a:picLocks noChangeAspect="1"/>
          </p:cNvPicPr>
          <p:nvPr/>
        </p:nvPicPr>
        <p:blipFill>
          <a:blip r:embed="rId12">
            <a:lum bright="70000" contrast="-70000"/>
            <a:extLst>
              <a:ext uri="{BEBA8EAE-BF5A-486C-A8C5-ECC9F3942E4B}">
                <a14:imgProps xmlns:a14="http://schemas.microsoft.com/office/drawing/2010/main">
                  <a14:imgLayer r:embed="rId13">
                    <a14:imgEffect>
                      <a14:saturation sat="0"/>
                    </a14:imgEffect>
                  </a14:imgLayer>
                </a14:imgProps>
              </a:ext>
            </a:extLst>
          </a:blip>
          <a:stretch>
            <a:fillRect/>
          </a:stretch>
        </p:blipFill>
        <p:spPr>
          <a:xfrm>
            <a:off x="9234230" y="4124325"/>
            <a:ext cx="387192" cy="387192"/>
          </a:xfrm>
          <a:prstGeom prst="rect">
            <a:avLst/>
          </a:prstGeom>
        </p:spPr>
      </p:pic>
      <p:sp>
        <p:nvSpPr>
          <p:cNvPr id="59" name="Graphic 569">
            <a:extLst>
              <a:ext uri="{FF2B5EF4-FFF2-40B4-BE49-F238E27FC236}">
                <a16:creationId xmlns:a16="http://schemas.microsoft.com/office/drawing/2014/main" id="{AE669B2A-80A3-4F2E-B3A5-3DD09ABACC84}"/>
              </a:ext>
            </a:extLst>
          </p:cNvPr>
          <p:cNvSpPr/>
          <p:nvPr/>
        </p:nvSpPr>
        <p:spPr>
          <a:xfrm>
            <a:off x="9855082" y="1543358"/>
            <a:ext cx="313899" cy="282509"/>
          </a:xfrm>
          <a:custGeom>
            <a:avLst/>
            <a:gdLst>
              <a:gd name="connsiteX0" fmla="*/ 5886 w 313899"/>
              <a:gd name="connsiteY0" fmla="*/ 177745 h 282508"/>
              <a:gd name="connsiteX1" fmla="*/ 73374 w 313899"/>
              <a:gd name="connsiteY1" fmla="*/ 5886 h 282508"/>
              <a:gd name="connsiteX2" fmla="*/ 134192 w 313899"/>
              <a:gd name="connsiteY2" fmla="*/ 177745 h 282508"/>
              <a:gd name="connsiteX3" fmla="*/ 27859 w 313899"/>
              <a:gd name="connsiteY3" fmla="*/ 121636 h 282508"/>
              <a:gd name="connsiteX4" fmla="*/ 114181 w 313899"/>
              <a:gd name="connsiteY4" fmla="*/ 121636 h 282508"/>
              <a:gd name="connsiteX5" fmla="*/ 247980 w 313899"/>
              <a:gd name="connsiteY5" fmla="*/ 276623 h 282508"/>
              <a:gd name="connsiteX6" fmla="*/ 311153 w 313899"/>
              <a:gd name="connsiteY6" fmla="*/ 218160 h 282508"/>
              <a:gd name="connsiteX7" fmla="*/ 196187 w 313899"/>
              <a:gd name="connsiteY7" fmla="*/ 195794 h 282508"/>
              <a:gd name="connsiteX8" fmla="*/ 205996 w 313899"/>
              <a:gd name="connsiteY8" fmla="*/ 258574 h 282508"/>
              <a:gd name="connsiteX9" fmla="*/ 272308 w 313899"/>
              <a:gd name="connsiteY9" fmla="*/ 164012 h 282508"/>
              <a:gd name="connsiteX10" fmla="*/ 219729 w 313899"/>
              <a:gd name="connsiteY10" fmla="*/ 92992 h 282508"/>
              <a:gd name="connsiteX11" fmla="*/ 228754 w 313899"/>
              <a:gd name="connsiteY11" fmla="*/ 249942 h 282508"/>
              <a:gd name="connsiteX12" fmla="*/ 164405 w 313899"/>
              <a:gd name="connsiteY12" fmla="*/ 131837 h 282508"/>
              <a:gd name="connsiteX13" fmla="*/ 301736 w 313899"/>
              <a:gd name="connsiteY13" fmla="*/ 125559 h 282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3899" h="282508">
                <a:moveTo>
                  <a:pt x="5886" y="177745"/>
                </a:moveTo>
                <a:lnTo>
                  <a:pt x="73374" y="5886"/>
                </a:lnTo>
                <a:lnTo>
                  <a:pt x="134192" y="177745"/>
                </a:lnTo>
                <a:moveTo>
                  <a:pt x="27859" y="121636"/>
                </a:moveTo>
                <a:lnTo>
                  <a:pt x="114181" y="121636"/>
                </a:lnTo>
                <a:moveTo>
                  <a:pt x="247980" y="276623"/>
                </a:moveTo>
                <a:cubicBezTo>
                  <a:pt x="276231" y="275054"/>
                  <a:pt x="314684" y="258182"/>
                  <a:pt x="311153" y="218160"/>
                </a:cubicBezTo>
                <a:cubicBezTo>
                  <a:pt x="308406" y="185200"/>
                  <a:pt x="238563" y="176568"/>
                  <a:pt x="196187" y="195794"/>
                </a:cubicBezTo>
                <a:cubicBezTo>
                  <a:pt x="156165" y="213843"/>
                  <a:pt x="153026" y="269953"/>
                  <a:pt x="205996" y="258574"/>
                </a:cubicBezTo>
                <a:cubicBezTo>
                  <a:pt x="271915" y="244449"/>
                  <a:pt x="272308" y="164012"/>
                  <a:pt x="272308" y="164012"/>
                </a:cubicBezTo>
                <a:moveTo>
                  <a:pt x="219729" y="92992"/>
                </a:moveTo>
                <a:cubicBezTo>
                  <a:pt x="219729" y="92992"/>
                  <a:pt x="207958" y="216198"/>
                  <a:pt x="228754" y="249942"/>
                </a:cubicBezTo>
                <a:moveTo>
                  <a:pt x="164405" y="131837"/>
                </a:moveTo>
                <a:cubicBezTo>
                  <a:pt x="164405" y="131837"/>
                  <a:pt x="237386" y="140862"/>
                  <a:pt x="301736" y="125559"/>
                </a:cubicBezTo>
              </a:path>
            </a:pathLst>
          </a:custGeom>
          <a:noFill/>
          <a:ln w="19050"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60" name="Rounded Rectangular Callout 243">
            <a:extLst>
              <a:ext uri="{FF2B5EF4-FFF2-40B4-BE49-F238E27FC236}">
                <a16:creationId xmlns:a16="http://schemas.microsoft.com/office/drawing/2014/main" id="{733AFFBE-7C56-4EAC-BB7E-1FA8304FF36A}"/>
              </a:ext>
            </a:extLst>
          </p:cNvPr>
          <p:cNvSpPr/>
          <p:nvPr/>
        </p:nvSpPr>
        <p:spPr bwMode="auto">
          <a:xfrm>
            <a:off x="8637408" y="1601739"/>
            <a:ext cx="247382" cy="165746"/>
          </a:xfrm>
          <a:prstGeom prst="wedgeRoundRectCallout">
            <a:avLst>
              <a:gd name="adj1" fmla="val 30853"/>
              <a:gd name="adj2" fmla="val 79643"/>
              <a:gd name="adj3" fmla="val 16667"/>
            </a:avLst>
          </a:prstGeom>
          <a:solidFill>
            <a:schemeClr val="bg1"/>
          </a:solidFill>
          <a:ln w="1587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Segoe UI"/>
                <a:ea typeface="Segoe UI" pitchFamily="34" charset="0"/>
                <a:cs typeface="Segoe UI" pitchFamily="34" charset="0"/>
              </a:rPr>
              <a:t>…</a:t>
            </a:r>
          </a:p>
        </p:txBody>
      </p:sp>
      <p:sp>
        <p:nvSpPr>
          <p:cNvPr id="63" name="Freeform: Shape 62">
            <a:extLst>
              <a:ext uri="{FF2B5EF4-FFF2-40B4-BE49-F238E27FC236}">
                <a16:creationId xmlns:a16="http://schemas.microsoft.com/office/drawing/2014/main" id="{666E9C48-3D94-4966-8794-7ACD3B75DEDC}"/>
              </a:ext>
            </a:extLst>
          </p:cNvPr>
          <p:cNvSpPr/>
          <p:nvPr/>
        </p:nvSpPr>
        <p:spPr>
          <a:xfrm flipH="1">
            <a:off x="11082735" y="1544108"/>
            <a:ext cx="281008" cy="281008"/>
          </a:xfrm>
          <a:custGeom>
            <a:avLst/>
            <a:gdLst/>
            <a:ahLst/>
            <a:cxnLst/>
            <a:rect l="0" t="0" r="0" b="0"/>
            <a:pathLst>
              <a:path w="657225" h="657225">
                <a:moveTo>
                  <a:pt x="649248" y="579358"/>
                </a:moveTo>
                <a:lnTo>
                  <a:pt x="464463" y="395526"/>
                </a:lnTo>
                <a:cubicBezTo>
                  <a:pt x="459701" y="390763"/>
                  <a:pt x="453033" y="390763"/>
                  <a:pt x="448271" y="395526"/>
                </a:cubicBezTo>
                <a:lnTo>
                  <a:pt x="439698" y="404098"/>
                </a:lnTo>
                <a:lnTo>
                  <a:pt x="395883" y="360283"/>
                </a:lnTo>
                <a:cubicBezTo>
                  <a:pt x="464463" y="274558"/>
                  <a:pt x="458748" y="149781"/>
                  <a:pt x="379691" y="70723"/>
                </a:cubicBezTo>
                <a:cubicBezTo>
                  <a:pt x="294918" y="-14049"/>
                  <a:pt x="156806" y="-14049"/>
                  <a:pt x="71081" y="70723"/>
                </a:cubicBezTo>
                <a:cubicBezTo>
                  <a:pt x="-14644" y="155496"/>
                  <a:pt x="-13692" y="293608"/>
                  <a:pt x="71081" y="379333"/>
                </a:cubicBezTo>
                <a:cubicBezTo>
                  <a:pt x="150138" y="458391"/>
                  <a:pt x="274916" y="464106"/>
                  <a:pt x="360641" y="395526"/>
                </a:cubicBezTo>
                <a:lnTo>
                  <a:pt x="404456" y="439341"/>
                </a:lnTo>
                <a:lnTo>
                  <a:pt x="395883" y="447913"/>
                </a:lnTo>
                <a:cubicBezTo>
                  <a:pt x="391121" y="452676"/>
                  <a:pt x="391121" y="459343"/>
                  <a:pt x="395883" y="464106"/>
                </a:cubicBezTo>
                <a:lnTo>
                  <a:pt x="579716" y="647938"/>
                </a:lnTo>
                <a:cubicBezTo>
                  <a:pt x="584478" y="652701"/>
                  <a:pt x="591146" y="652701"/>
                  <a:pt x="595908" y="647938"/>
                </a:cubicBezTo>
                <a:lnTo>
                  <a:pt x="647343" y="596503"/>
                </a:lnTo>
                <a:cubicBezTo>
                  <a:pt x="653058" y="591741"/>
                  <a:pt x="653058" y="584121"/>
                  <a:pt x="649248" y="579358"/>
                </a:cubicBezTo>
                <a:close/>
                <a:moveTo>
                  <a:pt x="104418" y="346948"/>
                </a:moveTo>
                <a:cubicBezTo>
                  <a:pt x="36791" y="279321"/>
                  <a:pt x="36791" y="170736"/>
                  <a:pt x="104418" y="103108"/>
                </a:cubicBezTo>
                <a:cubicBezTo>
                  <a:pt x="172046" y="35481"/>
                  <a:pt x="280631" y="35481"/>
                  <a:pt x="348258" y="103108"/>
                </a:cubicBezTo>
                <a:cubicBezTo>
                  <a:pt x="415886" y="170736"/>
                  <a:pt x="415886" y="279321"/>
                  <a:pt x="348258" y="346948"/>
                </a:cubicBezTo>
                <a:cubicBezTo>
                  <a:pt x="280631" y="414576"/>
                  <a:pt x="172046" y="414576"/>
                  <a:pt x="104418" y="346948"/>
                </a:cubicBezTo>
                <a:close/>
              </a:path>
            </a:pathLst>
          </a:custGeom>
          <a:solidFill>
            <a:schemeClr val="bg1"/>
          </a:solid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68" name="eye_2">
            <a:extLst>
              <a:ext uri="{FF2B5EF4-FFF2-40B4-BE49-F238E27FC236}">
                <a16:creationId xmlns:a16="http://schemas.microsoft.com/office/drawing/2014/main" id="{EB5A1F6A-F69D-4C59-95BD-0DA533C3E667}"/>
              </a:ext>
            </a:extLst>
          </p:cNvPr>
          <p:cNvSpPr>
            <a:spLocks noChangeAspect="1" noEditPoints="1"/>
          </p:cNvSpPr>
          <p:nvPr/>
        </p:nvSpPr>
        <p:spPr bwMode="auto">
          <a:xfrm>
            <a:off x="7351298" y="1589887"/>
            <a:ext cx="341442" cy="189450"/>
          </a:xfrm>
          <a:custGeom>
            <a:avLst/>
            <a:gdLst>
              <a:gd name="T0" fmla="*/ 5 w 346"/>
              <a:gd name="T1" fmla="*/ 103 h 191"/>
              <a:gd name="T2" fmla="*/ 0 w 346"/>
              <a:gd name="T3" fmla="*/ 96 h 191"/>
              <a:gd name="T4" fmla="*/ 3 w 346"/>
              <a:gd name="T5" fmla="*/ 92 h 191"/>
              <a:gd name="T6" fmla="*/ 5 w 346"/>
              <a:gd name="T7" fmla="*/ 103 h 191"/>
              <a:gd name="T8" fmla="*/ 173 w 346"/>
              <a:gd name="T9" fmla="*/ 191 h 191"/>
              <a:gd name="T10" fmla="*/ 346 w 346"/>
              <a:gd name="T11" fmla="*/ 96 h 191"/>
              <a:gd name="T12" fmla="*/ 173 w 346"/>
              <a:gd name="T13" fmla="*/ 0 h 191"/>
              <a:gd name="T14" fmla="*/ 3 w 346"/>
              <a:gd name="T15" fmla="*/ 92 h 191"/>
              <a:gd name="T16" fmla="*/ 175 w 346"/>
              <a:gd name="T17" fmla="*/ 14 h 191"/>
              <a:gd name="T18" fmla="*/ 89 w 346"/>
              <a:gd name="T19" fmla="*/ 96 h 191"/>
              <a:gd name="T20" fmla="*/ 175 w 346"/>
              <a:gd name="T21" fmla="*/ 178 h 191"/>
              <a:gd name="T22" fmla="*/ 261 w 346"/>
              <a:gd name="T23" fmla="*/ 96 h 191"/>
              <a:gd name="T24" fmla="*/ 175 w 346"/>
              <a:gd name="T25" fmla="*/ 14 h 191"/>
              <a:gd name="T26" fmla="*/ 175 w 346"/>
              <a:gd name="T27" fmla="*/ 78 h 191"/>
              <a:gd name="T28" fmla="*/ 156 w 346"/>
              <a:gd name="T29" fmla="*/ 96 h 191"/>
              <a:gd name="T30" fmla="*/ 175 w 346"/>
              <a:gd name="T31" fmla="*/ 114 h 191"/>
              <a:gd name="T32" fmla="*/ 194 w 346"/>
              <a:gd name="T33" fmla="*/ 96 h 191"/>
              <a:gd name="T34" fmla="*/ 175 w 346"/>
              <a:gd name="T35" fmla="*/ 78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6" h="191">
                <a:moveTo>
                  <a:pt x="5" y="103"/>
                </a:moveTo>
                <a:cubicBezTo>
                  <a:pt x="2" y="98"/>
                  <a:pt x="0" y="96"/>
                  <a:pt x="0" y="96"/>
                </a:cubicBezTo>
                <a:cubicBezTo>
                  <a:pt x="0" y="96"/>
                  <a:pt x="1" y="94"/>
                  <a:pt x="3" y="92"/>
                </a:cubicBezTo>
                <a:moveTo>
                  <a:pt x="5" y="103"/>
                </a:moveTo>
                <a:cubicBezTo>
                  <a:pt x="23" y="125"/>
                  <a:pt x="82" y="191"/>
                  <a:pt x="173" y="191"/>
                </a:cubicBezTo>
                <a:cubicBezTo>
                  <a:pt x="283" y="191"/>
                  <a:pt x="346" y="96"/>
                  <a:pt x="346" y="96"/>
                </a:cubicBezTo>
                <a:cubicBezTo>
                  <a:pt x="346" y="96"/>
                  <a:pt x="283" y="0"/>
                  <a:pt x="173" y="0"/>
                </a:cubicBezTo>
                <a:cubicBezTo>
                  <a:pt x="77" y="0"/>
                  <a:pt x="17" y="73"/>
                  <a:pt x="3" y="92"/>
                </a:cubicBezTo>
                <a:moveTo>
                  <a:pt x="175" y="14"/>
                </a:moveTo>
                <a:cubicBezTo>
                  <a:pt x="128" y="14"/>
                  <a:pt x="89" y="50"/>
                  <a:pt x="89" y="96"/>
                </a:cubicBezTo>
                <a:cubicBezTo>
                  <a:pt x="89" y="141"/>
                  <a:pt x="128" y="178"/>
                  <a:pt x="175" y="178"/>
                </a:cubicBezTo>
                <a:cubicBezTo>
                  <a:pt x="222" y="178"/>
                  <a:pt x="261" y="141"/>
                  <a:pt x="261" y="96"/>
                </a:cubicBezTo>
                <a:cubicBezTo>
                  <a:pt x="261" y="50"/>
                  <a:pt x="222" y="14"/>
                  <a:pt x="175" y="14"/>
                </a:cubicBezTo>
                <a:close/>
                <a:moveTo>
                  <a:pt x="175" y="78"/>
                </a:moveTo>
                <a:cubicBezTo>
                  <a:pt x="165" y="78"/>
                  <a:pt x="156" y="86"/>
                  <a:pt x="156" y="96"/>
                </a:cubicBezTo>
                <a:cubicBezTo>
                  <a:pt x="156" y="106"/>
                  <a:pt x="165" y="114"/>
                  <a:pt x="175" y="114"/>
                </a:cubicBezTo>
                <a:cubicBezTo>
                  <a:pt x="185" y="114"/>
                  <a:pt x="194" y="106"/>
                  <a:pt x="194" y="96"/>
                </a:cubicBezTo>
                <a:cubicBezTo>
                  <a:pt x="194" y="86"/>
                  <a:pt x="185" y="78"/>
                  <a:pt x="175" y="78"/>
                </a:cubicBezTo>
                <a:close/>
              </a:path>
            </a:pathLst>
          </a:custGeom>
          <a:solidFill>
            <a:schemeClr val="bg1"/>
          </a:solidFill>
          <a:ln w="12700" cap="flat">
            <a:no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Tree>
    <p:extLst>
      <p:ext uri="{BB962C8B-B14F-4D97-AF65-F5344CB8AC3E}">
        <p14:creationId xmlns:p14="http://schemas.microsoft.com/office/powerpoint/2010/main" val="23498846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03"/>
                                        </p:tgtEl>
                                        <p:attrNameLst>
                                          <p:attrName>style.visibility</p:attrName>
                                        </p:attrNameLst>
                                      </p:cBhvr>
                                      <p:to>
                                        <p:strVal val="visible"/>
                                      </p:to>
                                    </p:set>
                                    <p:animEffect transition="in" filter="fade">
                                      <p:cBhvr>
                                        <p:cTn id="7" dur="1000"/>
                                        <p:tgtEl>
                                          <p:spTgt spid="103"/>
                                        </p:tgtEl>
                                      </p:cBhvr>
                                    </p:animEffect>
                                    <p:anim calcmode="lin" valueType="num">
                                      <p:cBhvr>
                                        <p:cTn id="8" dur="1000" fill="hold"/>
                                        <p:tgtEl>
                                          <p:spTgt spid="103"/>
                                        </p:tgtEl>
                                        <p:attrNameLst>
                                          <p:attrName>ppt_x</p:attrName>
                                        </p:attrNameLst>
                                      </p:cBhvr>
                                      <p:tavLst>
                                        <p:tav tm="0">
                                          <p:val>
                                            <p:strVal val="#ppt_x"/>
                                          </p:val>
                                        </p:tav>
                                        <p:tav tm="100000">
                                          <p:val>
                                            <p:strVal val="#ppt_x"/>
                                          </p:val>
                                        </p:tav>
                                      </p:tavLst>
                                    </p:anim>
                                    <p:anim calcmode="lin" valueType="num">
                                      <p:cBhvr>
                                        <p:cTn id="9" dur="1000" fill="hold"/>
                                        <p:tgtEl>
                                          <p:spTgt spid="10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08"/>
                                        </p:tgtEl>
                                        <p:attrNameLst>
                                          <p:attrName>style.visibility</p:attrName>
                                        </p:attrNameLst>
                                      </p:cBhvr>
                                      <p:to>
                                        <p:strVal val="visible"/>
                                      </p:to>
                                    </p:set>
                                    <p:animEffect transition="in" filter="fade">
                                      <p:cBhvr>
                                        <p:cTn id="12" dur="1000"/>
                                        <p:tgtEl>
                                          <p:spTgt spid="108"/>
                                        </p:tgtEl>
                                      </p:cBhvr>
                                    </p:animEffect>
                                    <p:anim calcmode="lin" valueType="num">
                                      <p:cBhvr>
                                        <p:cTn id="13" dur="1000" fill="hold"/>
                                        <p:tgtEl>
                                          <p:spTgt spid="108"/>
                                        </p:tgtEl>
                                        <p:attrNameLst>
                                          <p:attrName>ppt_x</p:attrName>
                                        </p:attrNameLst>
                                      </p:cBhvr>
                                      <p:tavLst>
                                        <p:tav tm="0">
                                          <p:val>
                                            <p:strVal val="#ppt_x"/>
                                          </p:val>
                                        </p:tav>
                                        <p:tav tm="100000">
                                          <p:val>
                                            <p:strVal val="#ppt_x"/>
                                          </p:val>
                                        </p:tav>
                                      </p:tavLst>
                                    </p:anim>
                                    <p:anim calcmode="lin" valueType="num">
                                      <p:cBhvr>
                                        <p:cTn id="14" dur="1000" fill="hold"/>
                                        <p:tgtEl>
                                          <p:spTgt spid="108"/>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09"/>
                                        </p:tgtEl>
                                        <p:attrNameLst>
                                          <p:attrName>style.visibility</p:attrName>
                                        </p:attrNameLst>
                                      </p:cBhvr>
                                      <p:to>
                                        <p:strVal val="visible"/>
                                      </p:to>
                                    </p:set>
                                    <p:animEffect transition="in" filter="fade">
                                      <p:cBhvr>
                                        <p:cTn id="17" dur="1000"/>
                                        <p:tgtEl>
                                          <p:spTgt spid="109"/>
                                        </p:tgtEl>
                                      </p:cBhvr>
                                    </p:animEffect>
                                    <p:anim calcmode="lin" valueType="num">
                                      <p:cBhvr>
                                        <p:cTn id="18" dur="1000" fill="hold"/>
                                        <p:tgtEl>
                                          <p:spTgt spid="109"/>
                                        </p:tgtEl>
                                        <p:attrNameLst>
                                          <p:attrName>ppt_x</p:attrName>
                                        </p:attrNameLst>
                                      </p:cBhvr>
                                      <p:tavLst>
                                        <p:tav tm="0">
                                          <p:val>
                                            <p:strVal val="#ppt_x"/>
                                          </p:val>
                                        </p:tav>
                                        <p:tav tm="100000">
                                          <p:val>
                                            <p:strVal val="#ppt_x"/>
                                          </p:val>
                                        </p:tav>
                                      </p:tavLst>
                                    </p:anim>
                                    <p:anim calcmode="lin" valueType="num">
                                      <p:cBhvr>
                                        <p:cTn id="19" dur="1000" fill="hold"/>
                                        <p:tgtEl>
                                          <p:spTgt spid="109"/>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10"/>
                                        </p:tgtEl>
                                        <p:attrNameLst>
                                          <p:attrName>style.visibility</p:attrName>
                                        </p:attrNameLst>
                                      </p:cBhvr>
                                      <p:to>
                                        <p:strVal val="visible"/>
                                      </p:to>
                                    </p:set>
                                    <p:animEffect transition="in" filter="fade">
                                      <p:cBhvr>
                                        <p:cTn id="22" dur="1000"/>
                                        <p:tgtEl>
                                          <p:spTgt spid="110"/>
                                        </p:tgtEl>
                                      </p:cBhvr>
                                    </p:animEffect>
                                    <p:anim calcmode="lin" valueType="num">
                                      <p:cBhvr>
                                        <p:cTn id="23" dur="1000" fill="hold"/>
                                        <p:tgtEl>
                                          <p:spTgt spid="110"/>
                                        </p:tgtEl>
                                        <p:attrNameLst>
                                          <p:attrName>ppt_x</p:attrName>
                                        </p:attrNameLst>
                                      </p:cBhvr>
                                      <p:tavLst>
                                        <p:tav tm="0">
                                          <p:val>
                                            <p:strVal val="#ppt_x"/>
                                          </p:val>
                                        </p:tav>
                                        <p:tav tm="100000">
                                          <p:val>
                                            <p:strVal val="#ppt_x"/>
                                          </p:val>
                                        </p:tav>
                                      </p:tavLst>
                                    </p:anim>
                                    <p:anim calcmode="lin" valueType="num">
                                      <p:cBhvr>
                                        <p:cTn id="24" dur="1000" fill="hold"/>
                                        <p:tgtEl>
                                          <p:spTgt spid="110"/>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112"/>
                                        </p:tgtEl>
                                        <p:attrNameLst>
                                          <p:attrName>style.visibility</p:attrName>
                                        </p:attrNameLst>
                                      </p:cBhvr>
                                      <p:to>
                                        <p:strVal val="visible"/>
                                      </p:to>
                                    </p:set>
                                    <p:animEffect transition="in" filter="fade">
                                      <p:cBhvr>
                                        <p:cTn id="27" dur="1000"/>
                                        <p:tgtEl>
                                          <p:spTgt spid="112"/>
                                        </p:tgtEl>
                                      </p:cBhvr>
                                    </p:animEffect>
                                    <p:anim calcmode="lin" valueType="num">
                                      <p:cBhvr>
                                        <p:cTn id="28" dur="1000" fill="hold"/>
                                        <p:tgtEl>
                                          <p:spTgt spid="112"/>
                                        </p:tgtEl>
                                        <p:attrNameLst>
                                          <p:attrName>ppt_x</p:attrName>
                                        </p:attrNameLst>
                                      </p:cBhvr>
                                      <p:tavLst>
                                        <p:tav tm="0">
                                          <p:val>
                                            <p:strVal val="#ppt_x"/>
                                          </p:val>
                                        </p:tav>
                                        <p:tav tm="100000">
                                          <p:val>
                                            <p:strVal val="#ppt_x"/>
                                          </p:val>
                                        </p:tav>
                                      </p:tavLst>
                                    </p:anim>
                                    <p:anim calcmode="lin" valueType="num">
                                      <p:cBhvr>
                                        <p:cTn id="29" dur="1000" fill="hold"/>
                                        <p:tgtEl>
                                          <p:spTgt spid="112"/>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113"/>
                                        </p:tgtEl>
                                        <p:attrNameLst>
                                          <p:attrName>style.visibility</p:attrName>
                                        </p:attrNameLst>
                                      </p:cBhvr>
                                      <p:to>
                                        <p:strVal val="visible"/>
                                      </p:to>
                                    </p:set>
                                    <p:animEffect transition="in" filter="fade">
                                      <p:cBhvr>
                                        <p:cTn id="32" dur="1000"/>
                                        <p:tgtEl>
                                          <p:spTgt spid="113"/>
                                        </p:tgtEl>
                                      </p:cBhvr>
                                    </p:animEffect>
                                    <p:anim calcmode="lin" valueType="num">
                                      <p:cBhvr>
                                        <p:cTn id="33" dur="1000" fill="hold"/>
                                        <p:tgtEl>
                                          <p:spTgt spid="113"/>
                                        </p:tgtEl>
                                        <p:attrNameLst>
                                          <p:attrName>ppt_x</p:attrName>
                                        </p:attrNameLst>
                                      </p:cBhvr>
                                      <p:tavLst>
                                        <p:tav tm="0">
                                          <p:val>
                                            <p:strVal val="#ppt_x"/>
                                          </p:val>
                                        </p:tav>
                                        <p:tav tm="100000">
                                          <p:val>
                                            <p:strVal val="#ppt_x"/>
                                          </p:val>
                                        </p:tav>
                                      </p:tavLst>
                                    </p:anim>
                                    <p:anim calcmode="lin" valueType="num">
                                      <p:cBhvr>
                                        <p:cTn id="34" dur="1000" fill="hold"/>
                                        <p:tgtEl>
                                          <p:spTgt spid="113"/>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118"/>
                                        </p:tgtEl>
                                        <p:attrNameLst>
                                          <p:attrName>style.visibility</p:attrName>
                                        </p:attrNameLst>
                                      </p:cBhvr>
                                      <p:to>
                                        <p:strVal val="visible"/>
                                      </p:to>
                                    </p:set>
                                    <p:animEffect transition="in" filter="fade">
                                      <p:cBhvr>
                                        <p:cTn id="37" dur="1000"/>
                                        <p:tgtEl>
                                          <p:spTgt spid="118"/>
                                        </p:tgtEl>
                                      </p:cBhvr>
                                    </p:animEffect>
                                    <p:anim calcmode="lin" valueType="num">
                                      <p:cBhvr>
                                        <p:cTn id="38" dur="1000" fill="hold"/>
                                        <p:tgtEl>
                                          <p:spTgt spid="118"/>
                                        </p:tgtEl>
                                        <p:attrNameLst>
                                          <p:attrName>ppt_x</p:attrName>
                                        </p:attrNameLst>
                                      </p:cBhvr>
                                      <p:tavLst>
                                        <p:tav tm="0">
                                          <p:val>
                                            <p:strVal val="#ppt_x"/>
                                          </p:val>
                                        </p:tav>
                                        <p:tav tm="100000">
                                          <p:val>
                                            <p:strVal val="#ppt_x"/>
                                          </p:val>
                                        </p:tav>
                                      </p:tavLst>
                                    </p:anim>
                                    <p:anim calcmode="lin" valueType="num">
                                      <p:cBhvr>
                                        <p:cTn id="39" dur="1000" fill="hold"/>
                                        <p:tgtEl>
                                          <p:spTgt spid="118"/>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175"/>
                                        </p:tgtEl>
                                        <p:attrNameLst>
                                          <p:attrName>style.visibility</p:attrName>
                                        </p:attrNameLst>
                                      </p:cBhvr>
                                      <p:to>
                                        <p:strVal val="visible"/>
                                      </p:to>
                                    </p:set>
                                    <p:animEffect transition="in" filter="fade">
                                      <p:cBhvr>
                                        <p:cTn id="42" dur="1000"/>
                                        <p:tgtEl>
                                          <p:spTgt spid="175"/>
                                        </p:tgtEl>
                                      </p:cBhvr>
                                    </p:animEffect>
                                    <p:anim calcmode="lin" valueType="num">
                                      <p:cBhvr>
                                        <p:cTn id="43" dur="1000" fill="hold"/>
                                        <p:tgtEl>
                                          <p:spTgt spid="175"/>
                                        </p:tgtEl>
                                        <p:attrNameLst>
                                          <p:attrName>ppt_x</p:attrName>
                                        </p:attrNameLst>
                                      </p:cBhvr>
                                      <p:tavLst>
                                        <p:tav tm="0">
                                          <p:val>
                                            <p:strVal val="#ppt_x"/>
                                          </p:val>
                                        </p:tav>
                                        <p:tav tm="100000">
                                          <p:val>
                                            <p:strVal val="#ppt_x"/>
                                          </p:val>
                                        </p:tav>
                                      </p:tavLst>
                                    </p:anim>
                                    <p:anim calcmode="lin" valueType="num">
                                      <p:cBhvr>
                                        <p:cTn id="44" dur="1000" fill="hold"/>
                                        <p:tgtEl>
                                          <p:spTgt spid="175"/>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176"/>
                                        </p:tgtEl>
                                        <p:attrNameLst>
                                          <p:attrName>style.visibility</p:attrName>
                                        </p:attrNameLst>
                                      </p:cBhvr>
                                      <p:to>
                                        <p:strVal val="visible"/>
                                      </p:to>
                                    </p:set>
                                    <p:animEffect transition="in" filter="fade">
                                      <p:cBhvr>
                                        <p:cTn id="47" dur="1000"/>
                                        <p:tgtEl>
                                          <p:spTgt spid="176"/>
                                        </p:tgtEl>
                                      </p:cBhvr>
                                    </p:animEffect>
                                    <p:anim calcmode="lin" valueType="num">
                                      <p:cBhvr>
                                        <p:cTn id="48" dur="1000" fill="hold"/>
                                        <p:tgtEl>
                                          <p:spTgt spid="176"/>
                                        </p:tgtEl>
                                        <p:attrNameLst>
                                          <p:attrName>ppt_x</p:attrName>
                                        </p:attrNameLst>
                                      </p:cBhvr>
                                      <p:tavLst>
                                        <p:tav tm="0">
                                          <p:val>
                                            <p:strVal val="#ppt_x"/>
                                          </p:val>
                                        </p:tav>
                                        <p:tav tm="100000">
                                          <p:val>
                                            <p:strVal val="#ppt_x"/>
                                          </p:val>
                                        </p:tav>
                                      </p:tavLst>
                                    </p:anim>
                                    <p:anim calcmode="lin" valueType="num">
                                      <p:cBhvr>
                                        <p:cTn id="49" dur="1000" fill="hold"/>
                                        <p:tgtEl>
                                          <p:spTgt spid="176"/>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0"/>
                                  </p:stCondLst>
                                  <p:childTnLst>
                                    <p:set>
                                      <p:cBhvr>
                                        <p:cTn id="51" dur="1" fill="hold">
                                          <p:stCondLst>
                                            <p:cond delay="0"/>
                                          </p:stCondLst>
                                        </p:cTn>
                                        <p:tgtEl>
                                          <p:spTgt spid="178"/>
                                        </p:tgtEl>
                                        <p:attrNameLst>
                                          <p:attrName>style.visibility</p:attrName>
                                        </p:attrNameLst>
                                      </p:cBhvr>
                                      <p:to>
                                        <p:strVal val="visible"/>
                                      </p:to>
                                    </p:set>
                                    <p:animEffect transition="in" filter="fade">
                                      <p:cBhvr>
                                        <p:cTn id="52" dur="1000"/>
                                        <p:tgtEl>
                                          <p:spTgt spid="178"/>
                                        </p:tgtEl>
                                      </p:cBhvr>
                                    </p:animEffect>
                                    <p:anim calcmode="lin" valueType="num">
                                      <p:cBhvr>
                                        <p:cTn id="53" dur="1000" fill="hold"/>
                                        <p:tgtEl>
                                          <p:spTgt spid="178"/>
                                        </p:tgtEl>
                                        <p:attrNameLst>
                                          <p:attrName>ppt_x</p:attrName>
                                        </p:attrNameLst>
                                      </p:cBhvr>
                                      <p:tavLst>
                                        <p:tav tm="0">
                                          <p:val>
                                            <p:strVal val="#ppt_x"/>
                                          </p:val>
                                        </p:tav>
                                        <p:tav tm="100000">
                                          <p:val>
                                            <p:strVal val="#ppt_x"/>
                                          </p:val>
                                        </p:tav>
                                      </p:tavLst>
                                    </p:anim>
                                    <p:anim calcmode="lin" valueType="num">
                                      <p:cBhvr>
                                        <p:cTn id="54" dur="1000" fill="hold"/>
                                        <p:tgtEl>
                                          <p:spTgt spid="178"/>
                                        </p:tgtEl>
                                        <p:attrNameLst>
                                          <p:attrName>ppt_y</p:attrName>
                                        </p:attrNameLst>
                                      </p:cBhvr>
                                      <p:tavLst>
                                        <p:tav tm="0">
                                          <p:val>
                                            <p:strVal val="#ppt_y+.1"/>
                                          </p:val>
                                        </p:tav>
                                        <p:tav tm="100000">
                                          <p:val>
                                            <p:strVal val="#ppt_y"/>
                                          </p:val>
                                        </p:tav>
                                      </p:tavLst>
                                    </p:anim>
                                  </p:childTnLst>
                                </p:cTn>
                              </p:par>
                              <p:par>
                                <p:cTn id="55" presetID="42" presetClass="entr" presetSubtype="0" fill="hold" nodeType="withEffect">
                                  <p:stCondLst>
                                    <p:cond delay="0"/>
                                  </p:stCondLst>
                                  <p:childTnLst>
                                    <p:set>
                                      <p:cBhvr>
                                        <p:cTn id="56" dur="1" fill="hold">
                                          <p:stCondLst>
                                            <p:cond delay="0"/>
                                          </p:stCondLst>
                                        </p:cTn>
                                        <p:tgtEl>
                                          <p:spTgt spid="208"/>
                                        </p:tgtEl>
                                        <p:attrNameLst>
                                          <p:attrName>style.visibility</p:attrName>
                                        </p:attrNameLst>
                                      </p:cBhvr>
                                      <p:to>
                                        <p:strVal val="visible"/>
                                      </p:to>
                                    </p:set>
                                    <p:animEffect transition="in" filter="fade">
                                      <p:cBhvr>
                                        <p:cTn id="57" dur="1000"/>
                                        <p:tgtEl>
                                          <p:spTgt spid="208"/>
                                        </p:tgtEl>
                                      </p:cBhvr>
                                    </p:animEffect>
                                    <p:anim calcmode="lin" valueType="num">
                                      <p:cBhvr>
                                        <p:cTn id="58" dur="1000" fill="hold"/>
                                        <p:tgtEl>
                                          <p:spTgt spid="208"/>
                                        </p:tgtEl>
                                        <p:attrNameLst>
                                          <p:attrName>ppt_x</p:attrName>
                                        </p:attrNameLst>
                                      </p:cBhvr>
                                      <p:tavLst>
                                        <p:tav tm="0">
                                          <p:val>
                                            <p:strVal val="#ppt_x"/>
                                          </p:val>
                                        </p:tav>
                                        <p:tav tm="100000">
                                          <p:val>
                                            <p:strVal val="#ppt_x"/>
                                          </p:val>
                                        </p:tav>
                                      </p:tavLst>
                                    </p:anim>
                                    <p:anim calcmode="lin" valueType="num">
                                      <p:cBhvr>
                                        <p:cTn id="59" dur="1000" fill="hold"/>
                                        <p:tgtEl>
                                          <p:spTgt spid="208"/>
                                        </p:tgtEl>
                                        <p:attrNameLst>
                                          <p:attrName>ppt_y</p:attrName>
                                        </p:attrNameLst>
                                      </p:cBhvr>
                                      <p:tavLst>
                                        <p:tav tm="0">
                                          <p:val>
                                            <p:strVal val="#ppt_y+.1"/>
                                          </p:val>
                                        </p:tav>
                                        <p:tav tm="100000">
                                          <p:val>
                                            <p:strVal val="#ppt_y"/>
                                          </p:val>
                                        </p:tav>
                                      </p:tavLst>
                                    </p:anim>
                                  </p:childTnLst>
                                </p:cTn>
                              </p:par>
                              <p:par>
                                <p:cTn id="60" presetID="42" presetClass="entr" presetSubtype="0" fill="hold" grpId="0" nodeType="withEffect">
                                  <p:stCondLst>
                                    <p:cond delay="0"/>
                                  </p:stCondLst>
                                  <p:childTnLst>
                                    <p:set>
                                      <p:cBhvr>
                                        <p:cTn id="61" dur="1" fill="hold">
                                          <p:stCondLst>
                                            <p:cond delay="0"/>
                                          </p:stCondLst>
                                        </p:cTn>
                                        <p:tgtEl>
                                          <p:spTgt spid="218"/>
                                        </p:tgtEl>
                                        <p:attrNameLst>
                                          <p:attrName>style.visibility</p:attrName>
                                        </p:attrNameLst>
                                      </p:cBhvr>
                                      <p:to>
                                        <p:strVal val="visible"/>
                                      </p:to>
                                    </p:set>
                                    <p:animEffect transition="in" filter="fade">
                                      <p:cBhvr>
                                        <p:cTn id="62" dur="1000"/>
                                        <p:tgtEl>
                                          <p:spTgt spid="218"/>
                                        </p:tgtEl>
                                      </p:cBhvr>
                                    </p:animEffect>
                                    <p:anim calcmode="lin" valueType="num">
                                      <p:cBhvr>
                                        <p:cTn id="63" dur="1000" fill="hold"/>
                                        <p:tgtEl>
                                          <p:spTgt spid="218"/>
                                        </p:tgtEl>
                                        <p:attrNameLst>
                                          <p:attrName>ppt_x</p:attrName>
                                        </p:attrNameLst>
                                      </p:cBhvr>
                                      <p:tavLst>
                                        <p:tav tm="0">
                                          <p:val>
                                            <p:strVal val="#ppt_x"/>
                                          </p:val>
                                        </p:tav>
                                        <p:tav tm="100000">
                                          <p:val>
                                            <p:strVal val="#ppt_x"/>
                                          </p:val>
                                        </p:tav>
                                      </p:tavLst>
                                    </p:anim>
                                    <p:anim calcmode="lin" valueType="num">
                                      <p:cBhvr>
                                        <p:cTn id="64" dur="1000" fill="hold"/>
                                        <p:tgtEl>
                                          <p:spTgt spid="218"/>
                                        </p:tgtEl>
                                        <p:attrNameLst>
                                          <p:attrName>ppt_y</p:attrName>
                                        </p:attrNameLst>
                                      </p:cBhvr>
                                      <p:tavLst>
                                        <p:tav tm="0">
                                          <p:val>
                                            <p:strVal val="#ppt_y+.1"/>
                                          </p:val>
                                        </p:tav>
                                        <p:tav tm="100000">
                                          <p:val>
                                            <p:strVal val="#ppt_y"/>
                                          </p:val>
                                        </p:tav>
                                      </p:tavLst>
                                    </p:anim>
                                  </p:childTnLst>
                                </p:cTn>
                              </p:par>
                              <p:par>
                                <p:cTn id="65" presetID="42" presetClass="entr" presetSubtype="0" fill="hold" grpId="0" nodeType="withEffect">
                                  <p:stCondLst>
                                    <p:cond delay="0"/>
                                  </p:stCondLst>
                                  <p:childTnLst>
                                    <p:set>
                                      <p:cBhvr>
                                        <p:cTn id="66" dur="1" fill="hold">
                                          <p:stCondLst>
                                            <p:cond delay="0"/>
                                          </p:stCondLst>
                                        </p:cTn>
                                        <p:tgtEl>
                                          <p:spTgt spid="219"/>
                                        </p:tgtEl>
                                        <p:attrNameLst>
                                          <p:attrName>style.visibility</p:attrName>
                                        </p:attrNameLst>
                                      </p:cBhvr>
                                      <p:to>
                                        <p:strVal val="visible"/>
                                      </p:to>
                                    </p:set>
                                    <p:animEffect transition="in" filter="fade">
                                      <p:cBhvr>
                                        <p:cTn id="67" dur="1000"/>
                                        <p:tgtEl>
                                          <p:spTgt spid="219"/>
                                        </p:tgtEl>
                                      </p:cBhvr>
                                    </p:animEffect>
                                    <p:anim calcmode="lin" valueType="num">
                                      <p:cBhvr>
                                        <p:cTn id="68" dur="1000" fill="hold"/>
                                        <p:tgtEl>
                                          <p:spTgt spid="219"/>
                                        </p:tgtEl>
                                        <p:attrNameLst>
                                          <p:attrName>ppt_x</p:attrName>
                                        </p:attrNameLst>
                                      </p:cBhvr>
                                      <p:tavLst>
                                        <p:tav tm="0">
                                          <p:val>
                                            <p:strVal val="#ppt_x"/>
                                          </p:val>
                                        </p:tav>
                                        <p:tav tm="100000">
                                          <p:val>
                                            <p:strVal val="#ppt_x"/>
                                          </p:val>
                                        </p:tav>
                                      </p:tavLst>
                                    </p:anim>
                                    <p:anim calcmode="lin" valueType="num">
                                      <p:cBhvr>
                                        <p:cTn id="69" dur="1000" fill="hold"/>
                                        <p:tgtEl>
                                          <p:spTgt spid="219"/>
                                        </p:tgtEl>
                                        <p:attrNameLst>
                                          <p:attrName>ppt_y</p:attrName>
                                        </p:attrNameLst>
                                      </p:cBhvr>
                                      <p:tavLst>
                                        <p:tav tm="0">
                                          <p:val>
                                            <p:strVal val="#ppt_y+.1"/>
                                          </p:val>
                                        </p:tav>
                                        <p:tav tm="100000">
                                          <p:val>
                                            <p:strVal val="#ppt_y"/>
                                          </p:val>
                                        </p:tav>
                                      </p:tavLst>
                                    </p:anim>
                                  </p:childTnLst>
                                </p:cTn>
                              </p:par>
                              <p:par>
                                <p:cTn id="70" presetID="42" presetClass="entr" presetSubtype="0" fill="hold" nodeType="withEffect">
                                  <p:stCondLst>
                                    <p:cond delay="0"/>
                                  </p:stCondLst>
                                  <p:childTnLst>
                                    <p:set>
                                      <p:cBhvr>
                                        <p:cTn id="71" dur="1" fill="hold">
                                          <p:stCondLst>
                                            <p:cond delay="0"/>
                                          </p:stCondLst>
                                        </p:cTn>
                                        <p:tgtEl>
                                          <p:spTgt spid="227"/>
                                        </p:tgtEl>
                                        <p:attrNameLst>
                                          <p:attrName>style.visibility</p:attrName>
                                        </p:attrNameLst>
                                      </p:cBhvr>
                                      <p:to>
                                        <p:strVal val="visible"/>
                                      </p:to>
                                    </p:set>
                                    <p:animEffect transition="in" filter="fade">
                                      <p:cBhvr>
                                        <p:cTn id="72" dur="1000"/>
                                        <p:tgtEl>
                                          <p:spTgt spid="227"/>
                                        </p:tgtEl>
                                      </p:cBhvr>
                                    </p:animEffect>
                                    <p:anim calcmode="lin" valueType="num">
                                      <p:cBhvr>
                                        <p:cTn id="73" dur="1000" fill="hold"/>
                                        <p:tgtEl>
                                          <p:spTgt spid="227"/>
                                        </p:tgtEl>
                                        <p:attrNameLst>
                                          <p:attrName>ppt_x</p:attrName>
                                        </p:attrNameLst>
                                      </p:cBhvr>
                                      <p:tavLst>
                                        <p:tav tm="0">
                                          <p:val>
                                            <p:strVal val="#ppt_x"/>
                                          </p:val>
                                        </p:tav>
                                        <p:tav tm="100000">
                                          <p:val>
                                            <p:strVal val="#ppt_x"/>
                                          </p:val>
                                        </p:tav>
                                      </p:tavLst>
                                    </p:anim>
                                    <p:anim calcmode="lin" valueType="num">
                                      <p:cBhvr>
                                        <p:cTn id="74" dur="1000" fill="hold"/>
                                        <p:tgtEl>
                                          <p:spTgt spid="227"/>
                                        </p:tgtEl>
                                        <p:attrNameLst>
                                          <p:attrName>ppt_y</p:attrName>
                                        </p:attrNameLst>
                                      </p:cBhvr>
                                      <p:tavLst>
                                        <p:tav tm="0">
                                          <p:val>
                                            <p:strVal val="#ppt_y+.1"/>
                                          </p:val>
                                        </p:tav>
                                        <p:tav tm="100000">
                                          <p:val>
                                            <p:strVal val="#ppt_y"/>
                                          </p:val>
                                        </p:tav>
                                      </p:tavLst>
                                    </p:anim>
                                  </p:childTnLst>
                                </p:cTn>
                              </p:par>
                              <p:par>
                                <p:cTn id="75" presetID="42" presetClass="entr" presetSubtype="0" fill="hold" nodeType="withEffect">
                                  <p:stCondLst>
                                    <p:cond delay="0"/>
                                  </p:stCondLst>
                                  <p:childTnLst>
                                    <p:set>
                                      <p:cBhvr>
                                        <p:cTn id="76" dur="1" fill="hold">
                                          <p:stCondLst>
                                            <p:cond delay="0"/>
                                          </p:stCondLst>
                                        </p:cTn>
                                        <p:tgtEl>
                                          <p:spTgt spid="232"/>
                                        </p:tgtEl>
                                        <p:attrNameLst>
                                          <p:attrName>style.visibility</p:attrName>
                                        </p:attrNameLst>
                                      </p:cBhvr>
                                      <p:to>
                                        <p:strVal val="visible"/>
                                      </p:to>
                                    </p:set>
                                    <p:animEffect transition="in" filter="fade">
                                      <p:cBhvr>
                                        <p:cTn id="77" dur="1000"/>
                                        <p:tgtEl>
                                          <p:spTgt spid="232"/>
                                        </p:tgtEl>
                                      </p:cBhvr>
                                    </p:animEffect>
                                    <p:anim calcmode="lin" valueType="num">
                                      <p:cBhvr>
                                        <p:cTn id="78" dur="1000" fill="hold"/>
                                        <p:tgtEl>
                                          <p:spTgt spid="232"/>
                                        </p:tgtEl>
                                        <p:attrNameLst>
                                          <p:attrName>ppt_x</p:attrName>
                                        </p:attrNameLst>
                                      </p:cBhvr>
                                      <p:tavLst>
                                        <p:tav tm="0">
                                          <p:val>
                                            <p:strVal val="#ppt_x"/>
                                          </p:val>
                                        </p:tav>
                                        <p:tav tm="100000">
                                          <p:val>
                                            <p:strVal val="#ppt_x"/>
                                          </p:val>
                                        </p:tav>
                                      </p:tavLst>
                                    </p:anim>
                                    <p:anim calcmode="lin" valueType="num">
                                      <p:cBhvr>
                                        <p:cTn id="79" dur="1000" fill="hold"/>
                                        <p:tgtEl>
                                          <p:spTgt spid="232"/>
                                        </p:tgtEl>
                                        <p:attrNameLst>
                                          <p:attrName>ppt_y</p:attrName>
                                        </p:attrNameLst>
                                      </p:cBhvr>
                                      <p:tavLst>
                                        <p:tav tm="0">
                                          <p:val>
                                            <p:strVal val="#ppt_y+.1"/>
                                          </p:val>
                                        </p:tav>
                                        <p:tav tm="100000">
                                          <p:val>
                                            <p:strVal val="#ppt_y"/>
                                          </p:val>
                                        </p:tav>
                                      </p:tavLst>
                                    </p:anim>
                                  </p:childTnLst>
                                </p:cTn>
                              </p:par>
                              <p:par>
                                <p:cTn id="80" presetID="42" presetClass="entr" presetSubtype="0" fill="hold" grpId="0" nodeType="withEffect">
                                  <p:stCondLst>
                                    <p:cond delay="0"/>
                                  </p:stCondLst>
                                  <p:childTnLst>
                                    <p:set>
                                      <p:cBhvr>
                                        <p:cTn id="81" dur="1" fill="hold">
                                          <p:stCondLst>
                                            <p:cond delay="0"/>
                                          </p:stCondLst>
                                        </p:cTn>
                                        <p:tgtEl>
                                          <p:spTgt spid="253"/>
                                        </p:tgtEl>
                                        <p:attrNameLst>
                                          <p:attrName>style.visibility</p:attrName>
                                        </p:attrNameLst>
                                      </p:cBhvr>
                                      <p:to>
                                        <p:strVal val="visible"/>
                                      </p:to>
                                    </p:set>
                                    <p:animEffect transition="in" filter="fade">
                                      <p:cBhvr>
                                        <p:cTn id="82" dur="1000"/>
                                        <p:tgtEl>
                                          <p:spTgt spid="253"/>
                                        </p:tgtEl>
                                      </p:cBhvr>
                                    </p:animEffect>
                                    <p:anim calcmode="lin" valueType="num">
                                      <p:cBhvr>
                                        <p:cTn id="83" dur="1000" fill="hold"/>
                                        <p:tgtEl>
                                          <p:spTgt spid="253"/>
                                        </p:tgtEl>
                                        <p:attrNameLst>
                                          <p:attrName>ppt_x</p:attrName>
                                        </p:attrNameLst>
                                      </p:cBhvr>
                                      <p:tavLst>
                                        <p:tav tm="0">
                                          <p:val>
                                            <p:strVal val="#ppt_x"/>
                                          </p:val>
                                        </p:tav>
                                        <p:tav tm="100000">
                                          <p:val>
                                            <p:strVal val="#ppt_x"/>
                                          </p:val>
                                        </p:tav>
                                      </p:tavLst>
                                    </p:anim>
                                    <p:anim calcmode="lin" valueType="num">
                                      <p:cBhvr>
                                        <p:cTn id="84" dur="1000" fill="hold"/>
                                        <p:tgtEl>
                                          <p:spTgt spid="253"/>
                                        </p:tgtEl>
                                        <p:attrNameLst>
                                          <p:attrName>ppt_y</p:attrName>
                                        </p:attrNameLst>
                                      </p:cBhvr>
                                      <p:tavLst>
                                        <p:tav tm="0">
                                          <p:val>
                                            <p:strVal val="#ppt_y+.1"/>
                                          </p:val>
                                        </p:tav>
                                        <p:tav tm="100000">
                                          <p:val>
                                            <p:strVal val="#ppt_y"/>
                                          </p:val>
                                        </p:tav>
                                      </p:tavLst>
                                    </p:anim>
                                  </p:childTnLst>
                                </p:cTn>
                              </p:par>
                              <p:par>
                                <p:cTn id="85" presetID="42" presetClass="entr" presetSubtype="0" fill="hold" nodeType="withEffect">
                                  <p:stCondLst>
                                    <p:cond delay="0"/>
                                  </p:stCondLst>
                                  <p:childTnLst>
                                    <p:set>
                                      <p:cBhvr>
                                        <p:cTn id="86" dur="1" fill="hold">
                                          <p:stCondLst>
                                            <p:cond delay="0"/>
                                          </p:stCondLst>
                                        </p:cTn>
                                        <p:tgtEl>
                                          <p:spTgt spid="24"/>
                                        </p:tgtEl>
                                        <p:attrNameLst>
                                          <p:attrName>style.visibility</p:attrName>
                                        </p:attrNameLst>
                                      </p:cBhvr>
                                      <p:to>
                                        <p:strVal val="visible"/>
                                      </p:to>
                                    </p:set>
                                    <p:animEffect transition="in" filter="fade">
                                      <p:cBhvr>
                                        <p:cTn id="87" dur="1000"/>
                                        <p:tgtEl>
                                          <p:spTgt spid="24"/>
                                        </p:tgtEl>
                                      </p:cBhvr>
                                    </p:animEffect>
                                    <p:anim calcmode="lin" valueType="num">
                                      <p:cBhvr>
                                        <p:cTn id="88" dur="1000" fill="hold"/>
                                        <p:tgtEl>
                                          <p:spTgt spid="24"/>
                                        </p:tgtEl>
                                        <p:attrNameLst>
                                          <p:attrName>ppt_x</p:attrName>
                                        </p:attrNameLst>
                                      </p:cBhvr>
                                      <p:tavLst>
                                        <p:tav tm="0">
                                          <p:val>
                                            <p:strVal val="#ppt_x"/>
                                          </p:val>
                                        </p:tav>
                                        <p:tav tm="100000">
                                          <p:val>
                                            <p:strVal val="#ppt_x"/>
                                          </p:val>
                                        </p:tav>
                                      </p:tavLst>
                                    </p:anim>
                                    <p:anim calcmode="lin" valueType="num">
                                      <p:cBhvr>
                                        <p:cTn id="89" dur="1000" fill="hold"/>
                                        <p:tgtEl>
                                          <p:spTgt spid="24"/>
                                        </p:tgtEl>
                                        <p:attrNameLst>
                                          <p:attrName>ppt_y</p:attrName>
                                        </p:attrNameLst>
                                      </p:cBhvr>
                                      <p:tavLst>
                                        <p:tav tm="0">
                                          <p:val>
                                            <p:strVal val="#ppt_y+.1"/>
                                          </p:val>
                                        </p:tav>
                                        <p:tav tm="100000">
                                          <p:val>
                                            <p:strVal val="#ppt_y"/>
                                          </p:val>
                                        </p:tav>
                                      </p:tavLst>
                                    </p:anim>
                                  </p:childTnLst>
                                </p:cTn>
                              </p:par>
                              <p:par>
                                <p:cTn id="90" presetID="42" presetClass="entr" presetSubtype="0" fill="hold" grpId="0" nodeType="withEffect">
                                  <p:stCondLst>
                                    <p:cond delay="0"/>
                                  </p:stCondLst>
                                  <p:childTnLst>
                                    <p:set>
                                      <p:cBhvr>
                                        <p:cTn id="91" dur="1" fill="hold">
                                          <p:stCondLst>
                                            <p:cond delay="0"/>
                                          </p:stCondLst>
                                        </p:cTn>
                                        <p:tgtEl>
                                          <p:spTgt spid="254"/>
                                        </p:tgtEl>
                                        <p:attrNameLst>
                                          <p:attrName>style.visibility</p:attrName>
                                        </p:attrNameLst>
                                      </p:cBhvr>
                                      <p:to>
                                        <p:strVal val="visible"/>
                                      </p:to>
                                    </p:set>
                                    <p:animEffect transition="in" filter="fade">
                                      <p:cBhvr>
                                        <p:cTn id="92" dur="1000"/>
                                        <p:tgtEl>
                                          <p:spTgt spid="254"/>
                                        </p:tgtEl>
                                      </p:cBhvr>
                                    </p:animEffect>
                                    <p:anim calcmode="lin" valueType="num">
                                      <p:cBhvr>
                                        <p:cTn id="93" dur="1000" fill="hold"/>
                                        <p:tgtEl>
                                          <p:spTgt spid="254"/>
                                        </p:tgtEl>
                                        <p:attrNameLst>
                                          <p:attrName>ppt_x</p:attrName>
                                        </p:attrNameLst>
                                      </p:cBhvr>
                                      <p:tavLst>
                                        <p:tav tm="0">
                                          <p:val>
                                            <p:strVal val="#ppt_x"/>
                                          </p:val>
                                        </p:tav>
                                        <p:tav tm="100000">
                                          <p:val>
                                            <p:strVal val="#ppt_x"/>
                                          </p:val>
                                        </p:tav>
                                      </p:tavLst>
                                    </p:anim>
                                    <p:anim calcmode="lin" valueType="num">
                                      <p:cBhvr>
                                        <p:cTn id="94" dur="1000" fill="hold"/>
                                        <p:tgtEl>
                                          <p:spTgt spid="254"/>
                                        </p:tgtEl>
                                        <p:attrNameLst>
                                          <p:attrName>ppt_y</p:attrName>
                                        </p:attrNameLst>
                                      </p:cBhvr>
                                      <p:tavLst>
                                        <p:tav tm="0">
                                          <p:val>
                                            <p:strVal val="#ppt_y+.1"/>
                                          </p:val>
                                        </p:tav>
                                        <p:tav tm="100000">
                                          <p:val>
                                            <p:strVal val="#ppt_y"/>
                                          </p:val>
                                        </p:tav>
                                      </p:tavLst>
                                    </p:anim>
                                  </p:childTnLst>
                                </p:cTn>
                              </p:par>
                              <p:par>
                                <p:cTn id="95" presetID="42" presetClass="entr" presetSubtype="0" fill="hold" nodeType="withEffect">
                                  <p:stCondLst>
                                    <p:cond delay="0"/>
                                  </p:stCondLst>
                                  <p:childTnLst>
                                    <p:set>
                                      <p:cBhvr>
                                        <p:cTn id="96" dur="1" fill="hold">
                                          <p:stCondLst>
                                            <p:cond delay="0"/>
                                          </p:stCondLst>
                                        </p:cTn>
                                        <p:tgtEl>
                                          <p:spTgt spid="58"/>
                                        </p:tgtEl>
                                        <p:attrNameLst>
                                          <p:attrName>style.visibility</p:attrName>
                                        </p:attrNameLst>
                                      </p:cBhvr>
                                      <p:to>
                                        <p:strVal val="visible"/>
                                      </p:to>
                                    </p:set>
                                    <p:animEffect transition="in" filter="fade">
                                      <p:cBhvr>
                                        <p:cTn id="97" dur="1000"/>
                                        <p:tgtEl>
                                          <p:spTgt spid="58"/>
                                        </p:tgtEl>
                                      </p:cBhvr>
                                    </p:animEffect>
                                    <p:anim calcmode="lin" valueType="num">
                                      <p:cBhvr>
                                        <p:cTn id="98" dur="1000" fill="hold"/>
                                        <p:tgtEl>
                                          <p:spTgt spid="58"/>
                                        </p:tgtEl>
                                        <p:attrNameLst>
                                          <p:attrName>ppt_x</p:attrName>
                                        </p:attrNameLst>
                                      </p:cBhvr>
                                      <p:tavLst>
                                        <p:tav tm="0">
                                          <p:val>
                                            <p:strVal val="#ppt_x"/>
                                          </p:val>
                                        </p:tav>
                                        <p:tav tm="100000">
                                          <p:val>
                                            <p:strVal val="#ppt_x"/>
                                          </p:val>
                                        </p:tav>
                                      </p:tavLst>
                                    </p:anim>
                                    <p:anim calcmode="lin" valueType="num">
                                      <p:cBhvr>
                                        <p:cTn id="99" dur="1000" fill="hold"/>
                                        <p:tgtEl>
                                          <p:spTgt spid="58"/>
                                        </p:tgtEl>
                                        <p:attrNameLst>
                                          <p:attrName>ppt_y</p:attrName>
                                        </p:attrNameLst>
                                      </p:cBhvr>
                                      <p:tavLst>
                                        <p:tav tm="0">
                                          <p:val>
                                            <p:strVal val="#ppt_y+.1"/>
                                          </p:val>
                                        </p:tav>
                                        <p:tav tm="100000">
                                          <p:val>
                                            <p:strVal val="#ppt_y"/>
                                          </p:val>
                                        </p:tav>
                                      </p:tavLst>
                                    </p:anim>
                                  </p:childTnLst>
                                </p:cTn>
                              </p:par>
                              <p:par>
                                <p:cTn id="100" presetID="42" presetClass="entr" presetSubtype="0" fill="hold" nodeType="withEffect">
                                  <p:stCondLst>
                                    <p:cond delay="0"/>
                                  </p:stCondLst>
                                  <p:childTnLst>
                                    <p:set>
                                      <p:cBhvr>
                                        <p:cTn id="101" dur="1" fill="hold">
                                          <p:stCondLst>
                                            <p:cond delay="0"/>
                                          </p:stCondLst>
                                        </p:cTn>
                                        <p:tgtEl>
                                          <p:spTgt spid="48"/>
                                        </p:tgtEl>
                                        <p:attrNameLst>
                                          <p:attrName>style.visibility</p:attrName>
                                        </p:attrNameLst>
                                      </p:cBhvr>
                                      <p:to>
                                        <p:strVal val="visible"/>
                                      </p:to>
                                    </p:set>
                                    <p:animEffect transition="in" filter="fade">
                                      <p:cBhvr>
                                        <p:cTn id="102" dur="1000"/>
                                        <p:tgtEl>
                                          <p:spTgt spid="48"/>
                                        </p:tgtEl>
                                      </p:cBhvr>
                                    </p:animEffect>
                                    <p:anim calcmode="lin" valueType="num">
                                      <p:cBhvr>
                                        <p:cTn id="103" dur="1000" fill="hold"/>
                                        <p:tgtEl>
                                          <p:spTgt spid="48"/>
                                        </p:tgtEl>
                                        <p:attrNameLst>
                                          <p:attrName>ppt_x</p:attrName>
                                        </p:attrNameLst>
                                      </p:cBhvr>
                                      <p:tavLst>
                                        <p:tav tm="0">
                                          <p:val>
                                            <p:strVal val="#ppt_x"/>
                                          </p:val>
                                        </p:tav>
                                        <p:tav tm="100000">
                                          <p:val>
                                            <p:strVal val="#ppt_x"/>
                                          </p:val>
                                        </p:tav>
                                      </p:tavLst>
                                    </p:anim>
                                    <p:anim calcmode="lin" valueType="num">
                                      <p:cBhvr>
                                        <p:cTn id="104" dur="1000" fill="hold"/>
                                        <p:tgtEl>
                                          <p:spTgt spid="48"/>
                                        </p:tgtEl>
                                        <p:attrNameLst>
                                          <p:attrName>ppt_y</p:attrName>
                                        </p:attrNameLst>
                                      </p:cBhvr>
                                      <p:tavLst>
                                        <p:tav tm="0">
                                          <p:val>
                                            <p:strVal val="#ppt_y+.1"/>
                                          </p:val>
                                        </p:tav>
                                        <p:tav tm="100000">
                                          <p:val>
                                            <p:strVal val="#ppt_y"/>
                                          </p:val>
                                        </p:tav>
                                      </p:tavLst>
                                    </p:anim>
                                  </p:childTnLst>
                                </p:cTn>
                              </p:par>
                              <p:par>
                                <p:cTn id="105" presetID="42" presetClass="entr" presetSubtype="0" fill="hold" grpId="0" nodeType="withEffect">
                                  <p:stCondLst>
                                    <p:cond delay="0"/>
                                  </p:stCondLst>
                                  <p:childTnLst>
                                    <p:set>
                                      <p:cBhvr>
                                        <p:cTn id="106" dur="1" fill="hold">
                                          <p:stCondLst>
                                            <p:cond delay="0"/>
                                          </p:stCondLst>
                                        </p:cTn>
                                        <p:tgtEl>
                                          <p:spTgt spid="72"/>
                                        </p:tgtEl>
                                        <p:attrNameLst>
                                          <p:attrName>style.visibility</p:attrName>
                                        </p:attrNameLst>
                                      </p:cBhvr>
                                      <p:to>
                                        <p:strVal val="visible"/>
                                      </p:to>
                                    </p:set>
                                    <p:animEffect transition="in" filter="fade">
                                      <p:cBhvr>
                                        <p:cTn id="107" dur="1000"/>
                                        <p:tgtEl>
                                          <p:spTgt spid="72"/>
                                        </p:tgtEl>
                                      </p:cBhvr>
                                    </p:animEffect>
                                    <p:anim calcmode="lin" valueType="num">
                                      <p:cBhvr>
                                        <p:cTn id="108" dur="1000" fill="hold"/>
                                        <p:tgtEl>
                                          <p:spTgt spid="72"/>
                                        </p:tgtEl>
                                        <p:attrNameLst>
                                          <p:attrName>ppt_x</p:attrName>
                                        </p:attrNameLst>
                                      </p:cBhvr>
                                      <p:tavLst>
                                        <p:tav tm="0">
                                          <p:val>
                                            <p:strVal val="#ppt_x"/>
                                          </p:val>
                                        </p:tav>
                                        <p:tav tm="100000">
                                          <p:val>
                                            <p:strVal val="#ppt_x"/>
                                          </p:val>
                                        </p:tav>
                                      </p:tavLst>
                                    </p:anim>
                                    <p:anim calcmode="lin" valueType="num">
                                      <p:cBhvr>
                                        <p:cTn id="109" dur="1000" fill="hold"/>
                                        <p:tgtEl>
                                          <p:spTgt spid="72"/>
                                        </p:tgtEl>
                                        <p:attrNameLst>
                                          <p:attrName>ppt_y</p:attrName>
                                        </p:attrNameLst>
                                      </p:cBhvr>
                                      <p:tavLst>
                                        <p:tav tm="0">
                                          <p:val>
                                            <p:strVal val="#ppt_y+.1"/>
                                          </p:val>
                                        </p:tav>
                                        <p:tav tm="100000">
                                          <p:val>
                                            <p:strVal val="#ppt_y"/>
                                          </p:val>
                                        </p:tav>
                                      </p:tavLst>
                                    </p:anim>
                                  </p:childTnLst>
                                </p:cTn>
                              </p:par>
                              <p:par>
                                <p:cTn id="110" presetID="42" presetClass="entr" presetSubtype="0" fill="hold" grpId="0" nodeType="withEffect">
                                  <p:stCondLst>
                                    <p:cond delay="0"/>
                                  </p:stCondLst>
                                  <p:childTnLst>
                                    <p:set>
                                      <p:cBhvr>
                                        <p:cTn id="111" dur="1" fill="hold">
                                          <p:stCondLst>
                                            <p:cond delay="0"/>
                                          </p:stCondLst>
                                        </p:cTn>
                                        <p:tgtEl>
                                          <p:spTgt spid="73"/>
                                        </p:tgtEl>
                                        <p:attrNameLst>
                                          <p:attrName>style.visibility</p:attrName>
                                        </p:attrNameLst>
                                      </p:cBhvr>
                                      <p:to>
                                        <p:strVal val="visible"/>
                                      </p:to>
                                    </p:set>
                                    <p:animEffect transition="in" filter="fade">
                                      <p:cBhvr>
                                        <p:cTn id="112" dur="1000"/>
                                        <p:tgtEl>
                                          <p:spTgt spid="73"/>
                                        </p:tgtEl>
                                      </p:cBhvr>
                                    </p:animEffect>
                                    <p:anim calcmode="lin" valueType="num">
                                      <p:cBhvr>
                                        <p:cTn id="113" dur="1000" fill="hold"/>
                                        <p:tgtEl>
                                          <p:spTgt spid="73"/>
                                        </p:tgtEl>
                                        <p:attrNameLst>
                                          <p:attrName>ppt_x</p:attrName>
                                        </p:attrNameLst>
                                      </p:cBhvr>
                                      <p:tavLst>
                                        <p:tav tm="0">
                                          <p:val>
                                            <p:strVal val="#ppt_x"/>
                                          </p:val>
                                        </p:tav>
                                        <p:tav tm="100000">
                                          <p:val>
                                            <p:strVal val="#ppt_x"/>
                                          </p:val>
                                        </p:tav>
                                      </p:tavLst>
                                    </p:anim>
                                    <p:anim calcmode="lin" valueType="num">
                                      <p:cBhvr>
                                        <p:cTn id="114" dur="1000" fill="hold"/>
                                        <p:tgtEl>
                                          <p:spTgt spid="73"/>
                                        </p:tgtEl>
                                        <p:attrNameLst>
                                          <p:attrName>ppt_y</p:attrName>
                                        </p:attrNameLst>
                                      </p:cBhvr>
                                      <p:tavLst>
                                        <p:tav tm="0">
                                          <p:val>
                                            <p:strVal val="#ppt_y+.1"/>
                                          </p:val>
                                        </p:tav>
                                        <p:tav tm="100000">
                                          <p:val>
                                            <p:strVal val="#ppt_y"/>
                                          </p:val>
                                        </p:tav>
                                      </p:tavLst>
                                    </p:anim>
                                  </p:childTnLst>
                                </p:cTn>
                              </p:par>
                              <p:par>
                                <p:cTn id="115" presetID="42" presetClass="entr" presetSubtype="0" fill="hold" grpId="0" nodeType="withEffect">
                                  <p:stCondLst>
                                    <p:cond delay="0"/>
                                  </p:stCondLst>
                                  <p:childTnLst>
                                    <p:set>
                                      <p:cBhvr>
                                        <p:cTn id="116" dur="1" fill="hold">
                                          <p:stCondLst>
                                            <p:cond delay="0"/>
                                          </p:stCondLst>
                                        </p:cTn>
                                        <p:tgtEl>
                                          <p:spTgt spid="81"/>
                                        </p:tgtEl>
                                        <p:attrNameLst>
                                          <p:attrName>style.visibility</p:attrName>
                                        </p:attrNameLst>
                                      </p:cBhvr>
                                      <p:to>
                                        <p:strVal val="visible"/>
                                      </p:to>
                                    </p:set>
                                    <p:animEffect transition="in" filter="fade">
                                      <p:cBhvr>
                                        <p:cTn id="117" dur="1000"/>
                                        <p:tgtEl>
                                          <p:spTgt spid="81"/>
                                        </p:tgtEl>
                                      </p:cBhvr>
                                    </p:animEffect>
                                    <p:anim calcmode="lin" valueType="num">
                                      <p:cBhvr>
                                        <p:cTn id="118" dur="1000" fill="hold"/>
                                        <p:tgtEl>
                                          <p:spTgt spid="81"/>
                                        </p:tgtEl>
                                        <p:attrNameLst>
                                          <p:attrName>ppt_x</p:attrName>
                                        </p:attrNameLst>
                                      </p:cBhvr>
                                      <p:tavLst>
                                        <p:tav tm="0">
                                          <p:val>
                                            <p:strVal val="#ppt_x"/>
                                          </p:val>
                                        </p:tav>
                                        <p:tav tm="100000">
                                          <p:val>
                                            <p:strVal val="#ppt_x"/>
                                          </p:val>
                                        </p:tav>
                                      </p:tavLst>
                                    </p:anim>
                                    <p:anim calcmode="lin" valueType="num">
                                      <p:cBhvr>
                                        <p:cTn id="119" dur="1000" fill="hold"/>
                                        <p:tgtEl>
                                          <p:spTgt spid="81"/>
                                        </p:tgtEl>
                                        <p:attrNameLst>
                                          <p:attrName>ppt_y</p:attrName>
                                        </p:attrNameLst>
                                      </p:cBhvr>
                                      <p:tavLst>
                                        <p:tav tm="0">
                                          <p:val>
                                            <p:strVal val="#ppt_y+.1"/>
                                          </p:val>
                                        </p:tav>
                                        <p:tav tm="100000">
                                          <p:val>
                                            <p:strVal val="#ppt_y"/>
                                          </p:val>
                                        </p:tav>
                                      </p:tavLst>
                                    </p:anim>
                                  </p:childTnLst>
                                </p:cTn>
                              </p:par>
                              <p:par>
                                <p:cTn id="120" presetID="42" presetClass="entr" presetSubtype="0" fill="hold" nodeType="withEffect">
                                  <p:stCondLst>
                                    <p:cond delay="0"/>
                                  </p:stCondLst>
                                  <p:childTnLst>
                                    <p:set>
                                      <p:cBhvr>
                                        <p:cTn id="121" dur="1" fill="hold">
                                          <p:stCondLst>
                                            <p:cond delay="0"/>
                                          </p:stCondLst>
                                        </p:cTn>
                                        <p:tgtEl>
                                          <p:spTgt spid="85"/>
                                        </p:tgtEl>
                                        <p:attrNameLst>
                                          <p:attrName>style.visibility</p:attrName>
                                        </p:attrNameLst>
                                      </p:cBhvr>
                                      <p:to>
                                        <p:strVal val="visible"/>
                                      </p:to>
                                    </p:set>
                                    <p:animEffect transition="in" filter="fade">
                                      <p:cBhvr>
                                        <p:cTn id="122" dur="1000"/>
                                        <p:tgtEl>
                                          <p:spTgt spid="85"/>
                                        </p:tgtEl>
                                      </p:cBhvr>
                                    </p:animEffect>
                                    <p:anim calcmode="lin" valueType="num">
                                      <p:cBhvr>
                                        <p:cTn id="123" dur="1000" fill="hold"/>
                                        <p:tgtEl>
                                          <p:spTgt spid="85"/>
                                        </p:tgtEl>
                                        <p:attrNameLst>
                                          <p:attrName>ppt_x</p:attrName>
                                        </p:attrNameLst>
                                      </p:cBhvr>
                                      <p:tavLst>
                                        <p:tav tm="0">
                                          <p:val>
                                            <p:strVal val="#ppt_x"/>
                                          </p:val>
                                        </p:tav>
                                        <p:tav tm="100000">
                                          <p:val>
                                            <p:strVal val="#ppt_x"/>
                                          </p:val>
                                        </p:tav>
                                      </p:tavLst>
                                    </p:anim>
                                    <p:anim calcmode="lin" valueType="num">
                                      <p:cBhvr>
                                        <p:cTn id="124" dur="1000" fill="hold"/>
                                        <p:tgtEl>
                                          <p:spTgt spid="85"/>
                                        </p:tgtEl>
                                        <p:attrNameLst>
                                          <p:attrName>ppt_y</p:attrName>
                                        </p:attrNameLst>
                                      </p:cBhvr>
                                      <p:tavLst>
                                        <p:tav tm="0">
                                          <p:val>
                                            <p:strVal val="#ppt_y+.1"/>
                                          </p:val>
                                        </p:tav>
                                        <p:tav tm="100000">
                                          <p:val>
                                            <p:strVal val="#ppt_y"/>
                                          </p:val>
                                        </p:tav>
                                      </p:tavLst>
                                    </p:anim>
                                  </p:childTnLst>
                                </p:cTn>
                              </p:par>
                              <p:par>
                                <p:cTn id="125" presetID="42" presetClass="entr" presetSubtype="0" fill="hold" nodeType="withEffect">
                                  <p:stCondLst>
                                    <p:cond delay="0"/>
                                  </p:stCondLst>
                                  <p:childTnLst>
                                    <p:set>
                                      <p:cBhvr>
                                        <p:cTn id="126" dur="1" fill="hold">
                                          <p:stCondLst>
                                            <p:cond delay="0"/>
                                          </p:stCondLst>
                                        </p:cTn>
                                        <p:tgtEl>
                                          <p:spTgt spid="86"/>
                                        </p:tgtEl>
                                        <p:attrNameLst>
                                          <p:attrName>style.visibility</p:attrName>
                                        </p:attrNameLst>
                                      </p:cBhvr>
                                      <p:to>
                                        <p:strVal val="visible"/>
                                      </p:to>
                                    </p:set>
                                    <p:animEffect transition="in" filter="fade">
                                      <p:cBhvr>
                                        <p:cTn id="127" dur="1000"/>
                                        <p:tgtEl>
                                          <p:spTgt spid="86"/>
                                        </p:tgtEl>
                                      </p:cBhvr>
                                    </p:animEffect>
                                    <p:anim calcmode="lin" valueType="num">
                                      <p:cBhvr>
                                        <p:cTn id="128" dur="1000" fill="hold"/>
                                        <p:tgtEl>
                                          <p:spTgt spid="86"/>
                                        </p:tgtEl>
                                        <p:attrNameLst>
                                          <p:attrName>ppt_x</p:attrName>
                                        </p:attrNameLst>
                                      </p:cBhvr>
                                      <p:tavLst>
                                        <p:tav tm="0">
                                          <p:val>
                                            <p:strVal val="#ppt_x"/>
                                          </p:val>
                                        </p:tav>
                                        <p:tav tm="100000">
                                          <p:val>
                                            <p:strVal val="#ppt_x"/>
                                          </p:val>
                                        </p:tav>
                                      </p:tavLst>
                                    </p:anim>
                                    <p:anim calcmode="lin" valueType="num">
                                      <p:cBhvr>
                                        <p:cTn id="129" dur="1000" fill="hold"/>
                                        <p:tgtEl>
                                          <p:spTgt spid="86"/>
                                        </p:tgtEl>
                                        <p:attrNameLst>
                                          <p:attrName>ppt_y</p:attrName>
                                        </p:attrNameLst>
                                      </p:cBhvr>
                                      <p:tavLst>
                                        <p:tav tm="0">
                                          <p:val>
                                            <p:strVal val="#ppt_y+.1"/>
                                          </p:val>
                                        </p:tav>
                                        <p:tav tm="100000">
                                          <p:val>
                                            <p:strVal val="#ppt_y"/>
                                          </p:val>
                                        </p:tav>
                                      </p:tavLst>
                                    </p:anim>
                                  </p:childTnLst>
                                </p:cTn>
                              </p:par>
                              <p:par>
                                <p:cTn id="130" presetID="42" presetClass="entr" presetSubtype="0" fill="hold" nodeType="withEffect">
                                  <p:stCondLst>
                                    <p:cond delay="0"/>
                                  </p:stCondLst>
                                  <p:childTnLst>
                                    <p:set>
                                      <p:cBhvr>
                                        <p:cTn id="131" dur="1" fill="hold">
                                          <p:stCondLst>
                                            <p:cond delay="0"/>
                                          </p:stCondLst>
                                        </p:cTn>
                                        <p:tgtEl>
                                          <p:spTgt spid="90"/>
                                        </p:tgtEl>
                                        <p:attrNameLst>
                                          <p:attrName>style.visibility</p:attrName>
                                        </p:attrNameLst>
                                      </p:cBhvr>
                                      <p:to>
                                        <p:strVal val="visible"/>
                                      </p:to>
                                    </p:set>
                                    <p:animEffect transition="in" filter="fade">
                                      <p:cBhvr>
                                        <p:cTn id="132" dur="1000"/>
                                        <p:tgtEl>
                                          <p:spTgt spid="90"/>
                                        </p:tgtEl>
                                      </p:cBhvr>
                                    </p:animEffect>
                                    <p:anim calcmode="lin" valueType="num">
                                      <p:cBhvr>
                                        <p:cTn id="133" dur="1000" fill="hold"/>
                                        <p:tgtEl>
                                          <p:spTgt spid="90"/>
                                        </p:tgtEl>
                                        <p:attrNameLst>
                                          <p:attrName>ppt_x</p:attrName>
                                        </p:attrNameLst>
                                      </p:cBhvr>
                                      <p:tavLst>
                                        <p:tav tm="0">
                                          <p:val>
                                            <p:strVal val="#ppt_x"/>
                                          </p:val>
                                        </p:tav>
                                        <p:tav tm="100000">
                                          <p:val>
                                            <p:strVal val="#ppt_x"/>
                                          </p:val>
                                        </p:tav>
                                      </p:tavLst>
                                    </p:anim>
                                    <p:anim calcmode="lin" valueType="num">
                                      <p:cBhvr>
                                        <p:cTn id="134" dur="1000" fill="hold"/>
                                        <p:tgtEl>
                                          <p:spTgt spid="90"/>
                                        </p:tgtEl>
                                        <p:attrNameLst>
                                          <p:attrName>ppt_y</p:attrName>
                                        </p:attrNameLst>
                                      </p:cBhvr>
                                      <p:tavLst>
                                        <p:tav tm="0">
                                          <p:val>
                                            <p:strVal val="#ppt_y+.1"/>
                                          </p:val>
                                        </p:tav>
                                        <p:tav tm="100000">
                                          <p:val>
                                            <p:strVal val="#ppt_y"/>
                                          </p:val>
                                        </p:tav>
                                      </p:tavLst>
                                    </p:anim>
                                  </p:childTnLst>
                                </p:cTn>
                              </p:par>
                              <p:par>
                                <p:cTn id="135" presetID="42" presetClass="entr" presetSubtype="0" fill="hold" nodeType="withEffect">
                                  <p:stCondLst>
                                    <p:cond delay="0"/>
                                  </p:stCondLst>
                                  <p:childTnLst>
                                    <p:set>
                                      <p:cBhvr>
                                        <p:cTn id="136" dur="1" fill="hold">
                                          <p:stCondLst>
                                            <p:cond delay="0"/>
                                          </p:stCondLst>
                                        </p:cTn>
                                        <p:tgtEl>
                                          <p:spTgt spid="93"/>
                                        </p:tgtEl>
                                        <p:attrNameLst>
                                          <p:attrName>style.visibility</p:attrName>
                                        </p:attrNameLst>
                                      </p:cBhvr>
                                      <p:to>
                                        <p:strVal val="visible"/>
                                      </p:to>
                                    </p:set>
                                    <p:animEffect transition="in" filter="fade">
                                      <p:cBhvr>
                                        <p:cTn id="137" dur="1000"/>
                                        <p:tgtEl>
                                          <p:spTgt spid="93"/>
                                        </p:tgtEl>
                                      </p:cBhvr>
                                    </p:animEffect>
                                    <p:anim calcmode="lin" valueType="num">
                                      <p:cBhvr>
                                        <p:cTn id="138" dur="1000" fill="hold"/>
                                        <p:tgtEl>
                                          <p:spTgt spid="93"/>
                                        </p:tgtEl>
                                        <p:attrNameLst>
                                          <p:attrName>ppt_x</p:attrName>
                                        </p:attrNameLst>
                                      </p:cBhvr>
                                      <p:tavLst>
                                        <p:tav tm="0">
                                          <p:val>
                                            <p:strVal val="#ppt_x"/>
                                          </p:val>
                                        </p:tav>
                                        <p:tav tm="100000">
                                          <p:val>
                                            <p:strVal val="#ppt_x"/>
                                          </p:val>
                                        </p:tav>
                                      </p:tavLst>
                                    </p:anim>
                                    <p:anim calcmode="lin" valueType="num">
                                      <p:cBhvr>
                                        <p:cTn id="139" dur="1000" fill="hold"/>
                                        <p:tgtEl>
                                          <p:spTgt spid="93"/>
                                        </p:tgtEl>
                                        <p:attrNameLst>
                                          <p:attrName>ppt_y</p:attrName>
                                        </p:attrNameLst>
                                      </p:cBhvr>
                                      <p:tavLst>
                                        <p:tav tm="0">
                                          <p:val>
                                            <p:strVal val="#ppt_y+.1"/>
                                          </p:val>
                                        </p:tav>
                                        <p:tav tm="100000">
                                          <p:val>
                                            <p:strVal val="#ppt_y"/>
                                          </p:val>
                                        </p:tav>
                                      </p:tavLst>
                                    </p:anim>
                                  </p:childTnLst>
                                </p:cTn>
                              </p:par>
                              <p:par>
                                <p:cTn id="140" presetID="42" presetClass="entr" presetSubtype="0" fill="hold" grpId="0" nodeType="withEffect">
                                  <p:stCondLst>
                                    <p:cond delay="0"/>
                                  </p:stCondLst>
                                  <p:childTnLst>
                                    <p:set>
                                      <p:cBhvr>
                                        <p:cTn id="141" dur="1" fill="hold">
                                          <p:stCondLst>
                                            <p:cond delay="0"/>
                                          </p:stCondLst>
                                        </p:cTn>
                                        <p:tgtEl>
                                          <p:spTgt spid="95"/>
                                        </p:tgtEl>
                                        <p:attrNameLst>
                                          <p:attrName>style.visibility</p:attrName>
                                        </p:attrNameLst>
                                      </p:cBhvr>
                                      <p:to>
                                        <p:strVal val="visible"/>
                                      </p:to>
                                    </p:set>
                                    <p:animEffect transition="in" filter="fade">
                                      <p:cBhvr>
                                        <p:cTn id="142" dur="1000"/>
                                        <p:tgtEl>
                                          <p:spTgt spid="95"/>
                                        </p:tgtEl>
                                      </p:cBhvr>
                                    </p:animEffect>
                                    <p:anim calcmode="lin" valueType="num">
                                      <p:cBhvr>
                                        <p:cTn id="143" dur="1000" fill="hold"/>
                                        <p:tgtEl>
                                          <p:spTgt spid="95"/>
                                        </p:tgtEl>
                                        <p:attrNameLst>
                                          <p:attrName>ppt_x</p:attrName>
                                        </p:attrNameLst>
                                      </p:cBhvr>
                                      <p:tavLst>
                                        <p:tav tm="0">
                                          <p:val>
                                            <p:strVal val="#ppt_x"/>
                                          </p:val>
                                        </p:tav>
                                        <p:tav tm="100000">
                                          <p:val>
                                            <p:strVal val="#ppt_x"/>
                                          </p:val>
                                        </p:tav>
                                      </p:tavLst>
                                    </p:anim>
                                    <p:anim calcmode="lin" valueType="num">
                                      <p:cBhvr>
                                        <p:cTn id="144" dur="1000" fill="hold"/>
                                        <p:tgtEl>
                                          <p:spTgt spid="95"/>
                                        </p:tgtEl>
                                        <p:attrNameLst>
                                          <p:attrName>ppt_y</p:attrName>
                                        </p:attrNameLst>
                                      </p:cBhvr>
                                      <p:tavLst>
                                        <p:tav tm="0">
                                          <p:val>
                                            <p:strVal val="#ppt_y+.1"/>
                                          </p:val>
                                        </p:tav>
                                        <p:tav tm="100000">
                                          <p:val>
                                            <p:strVal val="#ppt_y"/>
                                          </p:val>
                                        </p:tav>
                                      </p:tavLst>
                                    </p:anim>
                                  </p:childTnLst>
                                </p:cTn>
                              </p:par>
                              <p:par>
                                <p:cTn id="145" presetID="42" presetClass="entr" presetSubtype="0" fill="hold" grpId="0" nodeType="withEffect">
                                  <p:stCondLst>
                                    <p:cond delay="0"/>
                                  </p:stCondLst>
                                  <p:childTnLst>
                                    <p:set>
                                      <p:cBhvr>
                                        <p:cTn id="146" dur="1" fill="hold">
                                          <p:stCondLst>
                                            <p:cond delay="0"/>
                                          </p:stCondLst>
                                        </p:cTn>
                                        <p:tgtEl>
                                          <p:spTgt spid="96"/>
                                        </p:tgtEl>
                                        <p:attrNameLst>
                                          <p:attrName>style.visibility</p:attrName>
                                        </p:attrNameLst>
                                      </p:cBhvr>
                                      <p:to>
                                        <p:strVal val="visible"/>
                                      </p:to>
                                    </p:set>
                                    <p:animEffect transition="in" filter="fade">
                                      <p:cBhvr>
                                        <p:cTn id="147" dur="1000"/>
                                        <p:tgtEl>
                                          <p:spTgt spid="96"/>
                                        </p:tgtEl>
                                      </p:cBhvr>
                                    </p:animEffect>
                                    <p:anim calcmode="lin" valueType="num">
                                      <p:cBhvr>
                                        <p:cTn id="148" dur="1000" fill="hold"/>
                                        <p:tgtEl>
                                          <p:spTgt spid="96"/>
                                        </p:tgtEl>
                                        <p:attrNameLst>
                                          <p:attrName>ppt_x</p:attrName>
                                        </p:attrNameLst>
                                      </p:cBhvr>
                                      <p:tavLst>
                                        <p:tav tm="0">
                                          <p:val>
                                            <p:strVal val="#ppt_x"/>
                                          </p:val>
                                        </p:tav>
                                        <p:tav tm="100000">
                                          <p:val>
                                            <p:strVal val="#ppt_x"/>
                                          </p:val>
                                        </p:tav>
                                      </p:tavLst>
                                    </p:anim>
                                    <p:anim calcmode="lin" valueType="num">
                                      <p:cBhvr>
                                        <p:cTn id="149" dur="1000" fill="hold"/>
                                        <p:tgtEl>
                                          <p:spTgt spid="96"/>
                                        </p:tgtEl>
                                        <p:attrNameLst>
                                          <p:attrName>ppt_y</p:attrName>
                                        </p:attrNameLst>
                                      </p:cBhvr>
                                      <p:tavLst>
                                        <p:tav tm="0">
                                          <p:val>
                                            <p:strVal val="#ppt_y+.1"/>
                                          </p:val>
                                        </p:tav>
                                        <p:tav tm="100000">
                                          <p:val>
                                            <p:strVal val="#ppt_y"/>
                                          </p:val>
                                        </p:tav>
                                      </p:tavLst>
                                    </p:anim>
                                  </p:childTnLst>
                                </p:cTn>
                              </p:par>
                              <p:par>
                                <p:cTn id="150" presetID="42" presetClass="entr" presetSubtype="0" fill="hold" grpId="0" nodeType="withEffect">
                                  <p:stCondLst>
                                    <p:cond delay="0"/>
                                  </p:stCondLst>
                                  <p:childTnLst>
                                    <p:set>
                                      <p:cBhvr>
                                        <p:cTn id="151" dur="1" fill="hold">
                                          <p:stCondLst>
                                            <p:cond delay="0"/>
                                          </p:stCondLst>
                                        </p:cTn>
                                        <p:tgtEl>
                                          <p:spTgt spid="97"/>
                                        </p:tgtEl>
                                        <p:attrNameLst>
                                          <p:attrName>style.visibility</p:attrName>
                                        </p:attrNameLst>
                                      </p:cBhvr>
                                      <p:to>
                                        <p:strVal val="visible"/>
                                      </p:to>
                                    </p:set>
                                    <p:animEffect transition="in" filter="fade">
                                      <p:cBhvr>
                                        <p:cTn id="152" dur="1000"/>
                                        <p:tgtEl>
                                          <p:spTgt spid="97"/>
                                        </p:tgtEl>
                                      </p:cBhvr>
                                    </p:animEffect>
                                    <p:anim calcmode="lin" valueType="num">
                                      <p:cBhvr>
                                        <p:cTn id="153" dur="1000" fill="hold"/>
                                        <p:tgtEl>
                                          <p:spTgt spid="97"/>
                                        </p:tgtEl>
                                        <p:attrNameLst>
                                          <p:attrName>ppt_x</p:attrName>
                                        </p:attrNameLst>
                                      </p:cBhvr>
                                      <p:tavLst>
                                        <p:tav tm="0">
                                          <p:val>
                                            <p:strVal val="#ppt_x"/>
                                          </p:val>
                                        </p:tav>
                                        <p:tav tm="100000">
                                          <p:val>
                                            <p:strVal val="#ppt_x"/>
                                          </p:val>
                                        </p:tav>
                                      </p:tavLst>
                                    </p:anim>
                                    <p:anim calcmode="lin" valueType="num">
                                      <p:cBhvr>
                                        <p:cTn id="154" dur="1000" fill="hold"/>
                                        <p:tgtEl>
                                          <p:spTgt spid="97"/>
                                        </p:tgtEl>
                                        <p:attrNameLst>
                                          <p:attrName>ppt_y</p:attrName>
                                        </p:attrNameLst>
                                      </p:cBhvr>
                                      <p:tavLst>
                                        <p:tav tm="0">
                                          <p:val>
                                            <p:strVal val="#ppt_y+.1"/>
                                          </p:val>
                                        </p:tav>
                                        <p:tav tm="100000">
                                          <p:val>
                                            <p:strVal val="#ppt_y"/>
                                          </p:val>
                                        </p:tav>
                                      </p:tavLst>
                                    </p:anim>
                                  </p:childTnLst>
                                </p:cTn>
                              </p:par>
                              <p:par>
                                <p:cTn id="155" presetID="42" presetClass="entr" presetSubtype="0" fill="hold" grpId="0" nodeType="withEffect">
                                  <p:stCondLst>
                                    <p:cond delay="0"/>
                                  </p:stCondLst>
                                  <p:childTnLst>
                                    <p:set>
                                      <p:cBhvr>
                                        <p:cTn id="156" dur="1" fill="hold">
                                          <p:stCondLst>
                                            <p:cond delay="0"/>
                                          </p:stCondLst>
                                        </p:cTn>
                                        <p:tgtEl>
                                          <p:spTgt spid="68"/>
                                        </p:tgtEl>
                                        <p:attrNameLst>
                                          <p:attrName>style.visibility</p:attrName>
                                        </p:attrNameLst>
                                      </p:cBhvr>
                                      <p:to>
                                        <p:strVal val="visible"/>
                                      </p:to>
                                    </p:set>
                                    <p:animEffect transition="in" filter="fade">
                                      <p:cBhvr>
                                        <p:cTn id="157" dur="1000"/>
                                        <p:tgtEl>
                                          <p:spTgt spid="68"/>
                                        </p:tgtEl>
                                      </p:cBhvr>
                                    </p:animEffect>
                                    <p:anim calcmode="lin" valueType="num">
                                      <p:cBhvr>
                                        <p:cTn id="158" dur="1000" fill="hold"/>
                                        <p:tgtEl>
                                          <p:spTgt spid="68"/>
                                        </p:tgtEl>
                                        <p:attrNameLst>
                                          <p:attrName>ppt_x</p:attrName>
                                        </p:attrNameLst>
                                      </p:cBhvr>
                                      <p:tavLst>
                                        <p:tav tm="0">
                                          <p:val>
                                            <p:strVal val="#ppt_x"/>
                                          </p:val>
                                        </p:tav>
                                        <p:tav tm="100000">
                                          <p:val>
                                            <p:strVal val="#ppt_x"/>
                                          </p:val>
                                        </p:tav>
                                      </p:tavLst>
                                    </p:anim>
                                    <p:anim calcmode="lin" valueType="num">
                                      <p:cBhvr>
                                        <p:cTn id="159" dur="1000" fill="hold"/>
                                        <p:tgtEl>
                                          <p:spTgt spid="68"/>
                                        </p:tgtEl>
                                        <p:attrNameLst>
                                          <p:attrName>ppt_y</p:attrName>
                                        </p:attrNameLst>
                                      </p:cBhvr>
                                      <p:tavLst>
                                        <p:tav tm="0">
                                          <p:val>
                                            <p:strVal val="#ppt_y+.1"/>
                                          </p:val>
                                        </p:tav>
                                        <p:tav tm="100000">
                                          <p:val>
                                            <p:strVal val="#ppt_y"/>
                                          </p:val>
                                        </p:tav>
                                      </p:tavLst>
                                    </p:anim>
                                  </p:childTnLst>
                                </p:cTn>
                              </p:par>
                              <p:par>
                                <p:cTn id="160" presetID="42" presetClass="entr" presetSubtype="0" fill="hold" grpId="0" nodeType="withEffect">
                                  <p:stCondLst>
                                    <p:cond delay="0"/>
                                  </p:stCondLst>
                                  <p:childTnLst>
                                    <p:set>
                                      <p:cBhvr>
                                        <p:cTn id="161" dur="1" fill="hold">
                                          <p:stCondLst>
                                            <p:cond delay="0"/>
                                          </p:stCondLst>
                                        </p:cTn>
                                        <p:tgtEl>
                                          <p:spTgt spid="60"/>
                                        </p:tgtEl>
                                        <p:attrNameLst>
                                          <p:attrName>style.visibility</p:attrName>
                                        </p:attrNameLst>
                                      </p:cBhvr>
                                      <p:to>
                                        <p:strVal val="visible"/>
                                      </p:to>
                                    </p:set>
                                    <p:animEffect transition="in" filter="fade">
                                      <p:cBhvr>
                                        <p:cTn id="162" dur="1000"/>
                                        <p:tgtEl>
                                          <p:spTgt spid="60"/>
                                        </p:tgtEl>
                                      </p:cBhvr>
                                    </p:animEffect>
                                    <p:anim calcmode="lin" valueType="num">
                                      <p:cBhvr>
                                        <p:cTn id="163" dur="1000" fill="hold"/>
                                        <p:tgtEl>
                                          <p:spTgt spid="60"/>
                                        </p:tgtEl>
                                        <p:attrNameLst>
                                          <p:attrName>ppt_x</p:attrName>
                                        </p:attrNameLst>
                                      </p:cBhvr>
                                      <p:tavLst>
                                        <p:tav tm="0">
                                          <p:val>
                                            <p:strVal val="#ppt_x"/>
                                          </p:val>
                                        </p:tav>
                                        <p:tav tm="100000">
                                          <p:val>
                                            <p:strVal val="#ppt_x"/>
                                          </p:val>
                                        </p:tav>
                                      </p:tavLst>
                                    </p:anim>
                                    <p:anim calcmode="lin" valueType="num">
                                      <p:cBhvr>
                                        <p:cTn id="164" dur="1000" fill="hold"/>
                                        <p:tgtEl>
                                          <p:spTgt spid="60"/>
                                        </p:tgtEl>
                                        <p:attrNameLst>
                                          <p:attrName>ppt_y</p:attrName>
                                        </p:attrNameLst>
                                      </p:cBhvr>
                                      <p:tavLst>
                                        <p:tav tm="0">
                                          <p:val>
                                            <p:strVal val="#ppt_y+.1"/>
                                          </p:val>
                                        </p:tav>
                                        <p:tav tm="100000">
                                          <p:val>
                                            <p:strVal val="#ppt_y"/>
                                          </p:val>
                                        </p:tav>
                                      </p:tavLst>
                                    </p:anim>
                                  </p:childTnLst>
                                </p:cTn>
                              </p:par>
                              <p:par>
                                <p:cTn id="165" presetID="42" presetClass="entr" presetSubtype="0" fill="hold" grpId="0" nodeType="withEffect">
                                  <p:stCondLst>
                                    <p:cond delay="0"/>
                                  </p:stCondLst>
                                  <p:childTnLst>
                                    <p:set>
                                      <p:cBhvr>
                                        <p:cTn id="166" dur="1" fill="hold">
                                          <p:stCondLst>
                                            <p:cond delay="0"/>
                                          </p:stCondLst>
                                        </p:cTn>
                                        <p:tgtEl>
                                          <p:spTgt spid="59"/>
                                        </p:tgtEl>
                                        <p:attrNameLst>
                                          <p:attrName>style.visibility</p:attrName>
                                        </p:attrNameLst>
                                      </p:cBhvr>
                                      <p:to>
                                        <p:strVal val="visible"/>
                                      </p:to>
                                    </p:set>
                                    <p:animEffect transition="in" filter="fade">
                                      <p:cBhvr>
                                        <p:cTn id="167" dur="1000"/>
                                        <p:tgtEl>
                                          <p:spTgt spid="59"/>
                                        </p:tgtEl>
                                      </p:cBhvr>
                                    </p:animEffect>
                                    <p:anim calcmode="lin" valueType="num">
                                      <p:cBhvr>
                                        <p:cTn id="168" dur="1000" fill="hold"/>
                                        <p:tgtEl>
                                          <p:spTgt spid="59"/>
                                        </p:tgtEl>
                                        <p:attrNameLst>
                                          <p:attrName>ppt_x</p:attrName>
                                        </p:attrNameLst>
                                      </p:cBhvr>
                                      <p:tavLst>
                                        <p:tav tm="0">
                                          <p:val>
                                            <p:strVal val="#ppt_x"/>
                                          </p:val>
                                        </p:tav>
                                        <p:tav tm="100000">
                                          <p:val>
                                            <p:strVal val="#ppt_x"/>
                                          </p:val>
                                        </p:tav>
                                      </p:tavLst>
                                    </p:anim>
                                    <p:anim calcmode="lin" valueType="num">
                                      <p:cBhvr>
                                        <p:cTn id="169" dur="1000" fill="hold"/>
                                        <p:tgtEl>
                                          <p:spTgt spid="59"/>
                                        </p:tgtEl>
                                        <p:attrNameLst>
                                          <p:attrName>ppt_y</p:attrName>
                                        </p:attrNameLst>
                                      </p:cBhvr>
                                      <p:tavLst>
                                        <p:tav tm="0">
                                          <p:val>
                                            <p:strVal val="#ppt_y+.1"/>
                                          </p:val>
                                        </p:tav>
                                        <p:tav tm="100000">
                                          <p:val>
                                            <p:strVal val="#ppt_y"/>
                                          </p:val>
                                        </p:tav>
                                      </p:tavLst>
                                    </p:anim>
                                  </p:childTnLst>
                                </p:cTn>
                              </p:par>
                              <p:par>
                                <p:cTn id="170" presetID="42" presetClass="entr" presetSubtype="0" fill="hold" grpId="0" nodeType="withEffect">
                                  <p:stCondLst>
                                    <p:cond delay="0"/>
                                  </p:stCondLst>
                                  <p:childTnLst>
                                    <p:set>
                                      <p:cBhvr>
                                        <p:cTn id="171" dur="1" fill="hold">
                                          <p:stCondLst>
                                            <p:cond delay="0"/>
                                          </p:stCondLst>
                                        </p:cTn>
                                        <p:tgtEl>
                                          <p:spTgt spid="63"/>
                                        </p:tgtEl>
                                        <p:attrNameLst>
                                          <p:attrName>style.visibility</p:attrName>
                                        </p:attrNameLst>
                                      </p:cBhvr>
                                      <p:to>
                                        <p:strVal val="visible"/>
                                      </p:to>
                                    </p:set>
                                    <p:animEffect transition="in" filter="fade">
                                      <p:cBhvr>
                                        <p:cTn id="172" dur="1000"/>
                                        <p:tgtEl>
                                          <p:spTgt spid="63"/>
                                        </p:tgtEl>
                                      </p:cBhvr>
                                    </p:animEffect>
                                    <p:anim calcmode="lin" valueType="num">
                                      <p:cBhvr>
                                        <p:cTn id="173" dur="1000" fill="hold"/>
                                        <p:tgtEl>
                                          <p:spTgt spid="63"/>
                                        </p:tgtEl>
                                        <p:attrNameLst>
                                          <p:attrName>ppt_x</p:attrName>
                                        </p:attrNameLst>
                                      </p:cBhvr>
                                      <p:tavLst>
                                        <p:tav tm="0">
                                          <p:val>
                                            <p:strVal val="#ppt_x"/>
                                          </p:val>
                                        </p:tav>
                                        <p:tav tm="100000">
                                          <p:val>
                                            <p:strVal val="#ppt_x"/>
                                          </p:val>
                                        </p:tav>
                                      </p:tavLst>
                                    </p:anim>
                                    <p:anim calcmode="lin" valueType="num">
                                      <p:cBhvr>
                                        <p:cTn id="174" dur="1000" fill="hold"/>
                                        <p:tgtEl>
                                          <p:spTgt spid="6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 grpId="0" animBg="1"/>
      <p:bldP spid="108" grpId="0" animBg="1"/>
      <p:bldP spid="109" grpId="0" animBg="1"/>
      <p:bldP spid="110" grpId="0" animBg="1"/>
      <p:bldP spid="112" grpId="0" animBg="1"/>
      <p:bldP spid="113" grpId="0" animBg="1"/>
      <p:bldP spid="118" grpId="0"/>
      <p:bldP spid="175" grpId="0"/>
      <p:bldP spid="176" grpId="0"/>
      <p:bldP spid="178" grpId="0"/>
      <p:bldP spid="218" grpId="0"/>
      <p:bldP spid="219" grpId="0"/>
      <p:bldP spid="253" grpId="0"/>
      <p:bldP spid="254" grpId="0"/>
      <p:bldP spid="72" grpId="0" animBg="1"/>
      <p:bldP spid="73" grpId="0" animBg="1"/>
      <p:bldP spid="81" grpId="0"/>
      <p:bldP spid="95" grpId="0"/>
      <p:bldP spid="96" grpId="0"/>
      <p:bldP spid="97" grpId="0"/>
      <p:bldP spid="59" grpId="0" animBg="1"/>
      <p:bldP spid="60" grpId="0" animBg="1"/>
      <p:bldP spid="63" grpId="0" animBg="1"/>
      <p:bldP spid="68" grpId="0" animBg="1"/>
    </p:bld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A0F0D-486B-4F74-A5F9-4E3F4D844315}"/>
              </a:ext>
            </a:extLst>
          </p:cNvPr>
          <p:cNvSpPr>
            <a:spLocks noGrp="1"/>
          </p:cNvSpPr>
          <p:nvPr>
            <p:ph type="title"/>
          </p:nvPr>
        </p:nvSpPr>
        <p:spPr>
          <a:xfrm>
            <a:off x="585216" y="2534625"/>
            <a:ext cx="3888310" cy="997196"/>
          </a:xfrm>
        </p:spPr>
        <p:txBody>
          <a:bodyPr/>
          <a:lstStyle/>
          <a:p>
            <a:r>
              <a:rPr lang="en-US" dirty="0"/>
              <a:t>Pretrained Models Demo</a:t>
            </a:r>
          </a:p>
        </p:txBody>
      </p:sp>
      <p:sp>
        <p:nvSpPr>
          <p:cNvPr id="3" name="Text Placeholder 2">
            <a:extLst>
              <a:ext uri="{FF2B5EF4-FFF2-40B4-BE49-F238E27FC236}">
                <a16:creationId xmlns:a16="http://schemas.microsoft.com/office/drawing/2014/main" id="{6C79876C-0073-4A6C-880B-FE18B1977168}"/>
              </a:ext>
            </a:extLst>
          </p:cNvPr>
          <p:cNvSpPr>
            <a:spLocks noGrp="1"/>
          </p:cNvSpPr>
          <p:nvPr>
            <p:ph type="body" sz="quarter" idx="12"/>
          </p:nvPr>
        </p:nvSpPr>
        <p:spPr/>
        <p:txBody>
          <a:bodyPr/>
          <a:lstStyle/>
          <a:p>
            <a:r>
              <a:rPr lang="en-US" dirty="0"/>
              <a:t>Custom vision</a:t>
            </a:r>
          </a:p>
        </p:txBody>
      </p:sp>
      <p:grpSp>
        <p:nvGrpSpPr>
          <p:cNvPr id="4" name="Group 3">
            <a:extLst>
              <a:ext uri="{FF2B5EF4-FFF2-40B4-BE49-F238E27FC236}">
                <a16:creationId xmlns:a16="http://schemas.microsoft.com/office/drawing/2014/main" id="{FA6EC5E0-14E7-4713-9EF6-10A3DDE8CC6A}"/>
              </a:ext>
            </a:extLst>
          </p:cNvPr>
          <p:cNvGrpSpPr/>
          <p:nvPr/>
        </p:nvGrpSpPr>
        <p:grpSpPr>
          <a:xfrm>
            <a:off x="5636694" y="1850571"/>
            <a:ext cx="5107176" cy="3168786"/>
            <a:chOff x="5726761" y="1747057"/>
            <a:chExt cx="5440846" cy="3375814"/>
          </a:xfrm>
        </p:grpSpPr>
        <p:sp>
          <p:nvSpPr>
            <p:cNvPr id="5" name="Rectangle: Rounded Corners 4">
              <a:extLst>
                <a:ext uri="{FF2B5EF4-FFF2-40B4-BE49-F238E27FC236}">
                  <a16:creationId xmlns:a16="http://schemas.microsoft.com/office/drawing/2014/main" id="{9164F2ED-EDED-4D01-8751-D6C332134387}"/>
                </a:ext>
              </a:extLst>
            </p:cNvPr>
            <p:cNvSpPr/>
            <p:nvPr/>
          </p:nvSpPr>
          <p:spPr bwMode="auto">
            <a:xfrm>
              <a:off x="5726761" y="1747057"/>
              <a:ext cx="5440846" cy="3375814"/>
            </a:xfrm>
            <a:prstGeom prst="roundRect">
              <a:avLst>
                <a:gd name="adj" fmla="val 3491"/>
              </a:avLst>
            </a:prstGeom>
            <a:solidFill>
              <a:schemeClr val="bg1"/>
            </a:solidFill>
            <a:ln>
              <a:noFill/>
              <a:headEnd type="none" w="med" len="med"/>
              <a:tailEnd type="none" w="med" len="med"/>
            </a:ln>
            <a:effectLst>
              <a:outerShdw blurRad="635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 name="Picture 5">
              <a:extLst>
                <a:ext uri="{FF2B5EF4-FFF2-40B4-BE49-F238E27FC236}">
                  <a16:creationId xmlns:a16="http://schemas.microsoft.com/office/drawing/2014/main" id="{543163D0-1757-4E13-A5C9-3A488384C3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27697" y="1949213"/>
              <a:ext cx="5038974" cy="2971501"/>
            </a:xfrm>
            <a:prstGeom prst="rect">
              <a:avLst/>
            </a:prstGeom>
            <a:effectLst/>
          </p:spPr>
        </p:pic>
      </p:grpSp>
      <p:sp>
        <p:nvSpPr>
          <p:cNvPr id="11" name="Rectangle 10">
            <a:extLst>
              <a:ext uri="{FF2B5EF4-FFF2-40B4-BE49-F238E27FC236}">
                <a16:creationId xmlns:a16="http://schemas.microsoft.com/office/drawing/2014/main" id="{23B81935-A662-4879-8C97-A62B086BCBFB}"/>
              </a:ext>
            </a:extLst>
          </p:cNvPr>
          <p:cNvSpPr/>
          <p:nvPr/>
        </p:nvSpPr>
        <p:spPr bwMode="auto">
          <a:xfrm>
            <a:off x="11605260" y="121604"/>
            <a:ext cx="502964" cy="88180"/>
          </a:xfrm>
          <a:prstGeom prst="rect">
            <a:avLst/>
          </a:prstGeom>
          <a:solidFill>
            <a:srgbClr val="94BE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Rectangle 11">
            <a:extLst>
              <a:ext uri="{FF2B5EF4-FFF2-40B4-BE49-F238E27FC236}">
                <a16:creationId xmlns:a16="http://schemas.microsoft.com/office/drawing/2014/main" id="{63B838B3-8952-4C2C-B229-4FFCA8422531}"/>
              </a:ext>
            </a:extLst>
          </p:cNvPr>
          <p:cNvSpPr/>
          <p:nvPr/>
        </p:nvSpPr>
        <p:spPr bwMode="auto">
          <a:xfrm>
            <a:off x="11605260" y="239114"/>
            <a:ext cx="502964" cy="88180"/>
          </a:xfrm>
          <a:prstGeom prst="rect">
            <a:avLst/>
          </a:prstGeom>
          <a:solidFill>
            <a:srgbClr val="A6A6A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Rectangle 12">
            <a:extLst>
              <a:ext uri="{FF2B5EF4-FFF2-40B4-BE49-F238E27FC236}">
                <a16:creationId xmlns:a16="http://schemas.microsoft.com/office/drawing/2014/main" id="{EEF79885-2F35-496D-9D7C-871E02DFB6DD}"/>
              </a:ext>
            </a:extLst>
          </p:cNvPr>
          <p:cNvSpPr/>
          <p:nvPr/>
        </p:nvSpPr>
        <p:spPr bwMode="auto">
          <a:xfrm>
            <a:off x="11605260" y="356624"/>
            <a:ext cx="502964" cy="88180"/>
          </a:xfrm>
          <a:prstGeom prst="rect">
            <a:avLst/>
          </a:prstGeom>
          <a:solidFill>
            <a:srgbClr val="A6A6A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Rectangle 13">
            <a:extLst>
              <a:ext uri="{FF2B5EF4-FFF2-40B4-BE49-F238E27FC236}">
                <a16:creationId xmlns:a16="http://schemas.microsoft.com/office/drawing/2014/main" id="{B221CA3E-4F41-4B03-A890-83B516FD5497}"/>
              </a:ext>
            </a:extLst>
          </p:cNvPr>
          <p:cNvSpPr/>
          <p:nvPr/>
        </p:nvSpPr>
        <p:spPr bwMode="auto">
          <a:xfrm>
            <a:off x="11605260" y="474133"/>
            <a:ext cx="502964" cy="88180"/>
          </a:xfrm>
          <a:prstGeom prst="rect">
            <a:avLst/>
          </a:prstGeom>
          <a:solidFill>
            <a:srgbClr val="A6A6A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828317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350"/>
                                        <p:tgtEl>
                                          <p:spTgt spid="4"/>
                                        </p:tgtEl>
                                      </p:cBhvr>
                                    </p:animEffect>
                                  </p:childTnLst>
                                </p:cTn>
                              </p:par>
                              <p:par>
                                <p:cTn id="8" presetID="63" presetClass="path" presetSubtype="0" decel="100000" fill="hold" nodeType="withEffect">
                                  <p:stCondLst>
                                    <p:cond delay="0"/>
                                  </p:stCondLst>
                                  <p:childTnLst>
                                    <p:animMotion origin="layout" path="M -4.79167E-6 4.07407E-6 L -0.00052 0.07106 " pathEditMode="relative" rAng="0" ptsTypes="AA">
                                      <p:cBhvr>
                                        <p:cTn id="9" dur="500" spd="-100000" fill="hold"/>
                                        <p:tgtEl>
                                          <p:spTgt spid="4"/>
                                        </p:tgtEl>
                                        <p:attrNameLst>
                                          <p:attrName>ppt_x</p:attrName>
                                          <p:attrName>ppt_y</p:attrName>
                                        </p:attrNameLst>
                                      </p:cBhvr>
                                      <p:rCtr x="-26" y="354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Title 2"/>
          <p:cNvSpPr>
            <a:spLocks noGrp="1"/>
          </p:cNvSpPr>
          <p:nvPr>
            <p:ph type="title"/>
          </p:nvPr>
        </p:nvSpPr>
        <p:spPr>
          <a:xfrm>
            <a:off x="586740" y="437080"/>
            <a:ext cx="11018520" cy="830997"/>
          </a:xfrm>
        </p:spPr>
        <p:txBody>
          <a:bodyPr/>
          <a:lstStyle/>
          <a:p>
            <a:pPr algn="ctr"/>
            <a:r>
              <a:rPr lang="en-US" dirty="0">
                <a:cs typeface="Segoe UI Light" panose="020B0502040204020203" pitchFamily="34" charset="0"/>
              </a:rPr>
              <a:t>Popular frameworks</a:t>
            </a:r>
            <a:br>
              <a:rPr lang="en-US" dirty="0"/>
            </a:br>
            <a:r>
              <a:rPr lang="en-US" sz="1800" dirty="0">
                <a:solidFill>
                  <a:srgbClr val="0078D7"/>
                </a:solidFill>
              </a:rPr>
              <a:t>Build sophisticated deep learning solutions</a:t>
            </a:r>
            <a:endParaRPr lang="en-US" sz="1800" dirty="0"/>
          </a:p>
        </p:txBody>
      </p:sp>
      <p:sp>
        <p:nvSpPr>
          <p:cNvPr id="2" name="Rectangle 1">
            <a:extLst>
              <a:ext uri="{FF2B5EF4-FFF2-40B4-BE49-F238E27FC236}">
                <a16:creationId xmlns:a16="http://schemas.microsoft.com/office/drawing/2014/main" id="{849F8769-80BC-462E-8B6A-AB6138465279}"/>
              </a:ext>
            </a:extLst>
          </p:cNvPr>
          <p:cNvSpPr/>
          <p:nvPr/>
        </p:nvSpPr>
        <p:spPr bwMode="auto">
          <a:xfrm>
            <a:off x="448384" y="2092187"/>
            <a:ext cx="5536096" cy="417964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Rectangle 22">
            <a:extLst>
              <a:ext uri="{FF2B5EF4-FFF2-40B4-BE49-F238E27FC236}">
                <a16:creationId xmlns:a16="http://schemas.microsoft.com/office/drawing/2014/main" id="{F3B20809-258E-4D7A-90E3-523C2E67A240}"/>
              </a:ext>
            </a:extLst>
          </p:cNvPr>
          <p:cNvSpPr/>
          <p:nvPr/>
        </p:nvSpPr>
        <p:spPr bwMode="auto">
          <a:xfrm>
            <a:off x="6189557" y="2092187"/>
            <a:ext cx="5536096" cy="417964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4" name="Group 23">
            <a:extLst>
              <a:ext uri="{FF2B5EF4-FFF2-40B4-BE49-F238E27FC236}">
                <a16:creationId xmlns:a16="http://schemas.microsoft.com/office/drawing/2014/main" id="{A8FF9CCA-63FC-4BE0-B83A-21657DFE4FDF}"/>
              </a:ext>
            </a:extLst>
          </p:cNvPr>
          <p:cNvGrpSpPr/>
          <p:nvPr/>
        </p:nvGrpSpPr>
        <p:grpSpPr>
          <a:xfrm>
            <a:off x="5779400" y="3929029"/>
            <a:ext cx="565312" cy="565312"/>
            <a:chOff x="5664926" y="3703417"/>
            <a:chExt cx="565312" cy="565312"/>
          </a:xfrm>
        </p:grpSpPr>
        <p:sp>
          <p:nvSpPr>
            <p:cNvPr id="25" name="Oval 24">
              <a:extLst>
                <a:ext uri="{FF2B5EF4-FFF2-40B4-BE49-F238E27FC236}">
                  <a16:creationId xmlns:a16="http://schemas.microsoft.com/office/drawing/2014/main" id="{0C91F430-35BE-482F-B7B3-E1804DFC1ECF}"/>
                </a:ext>
              </a:extLst>
            </p:cNvPr>
            <p:cNvSpPr/>
            <p:nvPr/>
          </p:nvSpPr>
          <p:spPr bwMode="auto">
            <a:xfrm>
              <a:off x="5664926" y="3703417"/>
              <a:ext cx="565312" cy="56531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6" name="Cross 25">
              <a:extLst>
                <a:ext uri="{FF2B5EF4-FFF2-40B4-BE49-F238E27FC236}">
                  <a16:creationId xmlns:a16="http://schemas.microsoft.com/office/drawing/2014/main" id="{6D090A39-DCDA-4842-B8A0-685BD5A4711D}"/>
                </a:ext>
              </a:extLst>
            </p:cNvPr>
            <p:cNvSpPr/>
            <p:nvPr/>
          </p:nvSpPr>
          <p:spPr bwMode="auto">
            <a:xfrm>
              <a:off x="5836999" y="3877102"/>
              <a:ext cx="217940" cy="217940"/>
            </a:xfrm>
            <a:prstGeom prst="plus">
              <a:avLst>
                <a:gd name="adj" fmla="val 38043"/>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27" name="Rectangle 26">
            <a:extLst>
              <a:ext uri="{FF2B5EF4-FFF2-40B4-BE49-F238E27FC236}">
                <a16:creationId xmlns:a16="http://schemas.microsoft.com/office/drawing/2014/main" id="{D200D14F-8272-4FB1-891A-BA038CC7D1DF}"/>
              </a:ext>
            </a:extLst>
          </p:cNvPr>
          <p:cNvSpPr/>
          <p:nvPr/>
        </p:nvSpPr>
        <p:spPr>
          <a:xfrm>
            <a:off x="477120" y="2221847"/>
            <a:ext cx="5474353" cy="400110"/>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78D7"/>
                </a:solidFill>
                <a:effectLst/>
                <a:uLnTx/>
                <a:uFillTx/>
                <a:latin typeface="Segoe UI Semibold" panose="020B0702040204020203" pitchFamily="34" charset="0"/>
                <a:ea typeface="+mn-ea"/>
                <a:cs typeface="Segoe UI" charset="0"/>
              </a:rPr>
              <a:t>Use your favorite deep learning frameworks</a:t>
            </a:r>
            <a:endParaRPr kumimoji="0" lang="en-US" sz="2000" b="0" i="0" u="none" strike="noStrike" kern="1200" cap="none" spc="0" normalizeH="0" baseline="0" noProof="0" dirty="0">
              <a:ln>
                <a:noFill/>
              </a:ln>
              <a:solidFill>
                <a:srgbClr val="0078D7"/>
              </a:solidFill>
              <a:effectLst/>
              <a:uLnTx/>
              <a:uFillTx/>
              <a:latin typeface="Segoe UI"/>
              <a:ea typeface="+mn-ea"/>
              <a:cs typeface="+mn-cs"/>
            </a:endParaRPr>
          </a:p>
        </p:txBody>
      </p:sp>
      <p:pic>
        <p:nvPicPr>
          <p:cNvPr id="28" name="Picture 24">
            <a:extLst>
              <a:ext uri="{FF2B5EF4-FFF2-40B4-BE49-F238E27FC236}">
                <a16:creationId xmlns:a16="http://schemas.microsoft.com/office/drawing/2014/main" id="{9DA0EBAF-EA4A-4AF3-B5E7-4C76D0BB7DBE}"/>
              </a:ext>
            </a:extLst>
          </p:cNvPr>
          <p:cNvPicPr>
            <a:picLocks noChangeAspect="1" noChangeArrowheads="1"/>
          </p:cNvPicPr>
          <p:nvPr/>
        </p:nvPicPr>
        <p:blipFill>
          <a:blip r:embed="rId3"/>
          <a:stretch>
            <a:fillRect/>
          </a:stretch>
        </p:blipFill>
        <p:spPr bwMode="auto">
          <a:xfrm>
            <a:off x="1461549" y="3462630"/>
            <a:ext cx="292034" cy="312476"/>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8">
            <a:extLst>
              <a:ext uri="{FF2B5EF4-FFF2-40B4-BE49-F238E27FC236}">
                <a16:creationId xmlns:a16="http://schemas.microsoft.com/office/drawing/2014/main" id="{66C27449-9B38-46A4-A81C-17FF56D843E9}"/>
              </a:ext>
            </a:extLst>
          </p:cNvPr>
          <p:cNvPicPr>
            <a:picLocks noChangeAspect="1" noChangeArrowheads="1"/>
          </p:cNvPicPr>
          <p:nvPr/>
        </p:nvPicPr>
        <p:blipFill>
          <a:blip r:embed="rId4"/>
          <a:stretch>
            <a:fillRect/>
          </a:stretch>
        </p:blipFill>
        <p:spPr bwMode="auto">
          <a:xfrm>
            <a:off x="2955677" y="3446067"/>
            <a:ext cx="262471" cy="313272"/>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32">
            <a:extLst>
              <a:ext uri="{FF2B5EF4-FFF2-40B4-BE49-F238E27FC236}">
                <a16:creationId xmlns:a16="http://schemas.microsoft.com/office/drawing/2014/main" id="{98F0352B-1CCB-4511-8DA7-8CB9E85D70E4}"/>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rightnessContrast bright="100000"/>
                    </a14:imgEffect>
                  </a14:imgLayer>
                </a14:imgProps>
              </a:ext>
            </a:extLst>
          </a:blip>
          <a:stretch>
            <a:fillRect/>
          </a:stretch>
        </p:blipFill>
        <p:spPr bwMode="auto">
          <a:xfrm>
            <a:off x="8652943" y="3313655"/>
            <a:ext cx="433704" cy="423296"/>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36">
            <a:extLst>
              <a:ext uri="{FF2B5EF4-FFF2-40B4-BE49-F238E27FC236}">
                <a16:creationId xmlns:a16="http://schemas.microsoft.com/office/drawing/2014/main" id="{3D3A9B22-09B8-4A36-B992-D1973E9FD40C}"/>
              </a:ext>
            </a:extLst>
          </p:cNvPr>
          <p:cNvPicPr>
            <a:picLocks noChangeAspect="1" noChangeArrowheads="1"/>
          </p:cNvPicPr>
          <p:nvPr/>
        </p:nvPicPr>
        <p:blipFill>
          <a:blip r:embed="rId7"/>
          <a:stretch>
            <a:fillRect/>
          </a:stretch>
        </p:blipFill>
        <p:spPr bwMode="auto">
          <a:xfrm>
            <a:off x="1362050" y="4815531"/>
            <a:ext cx="331473" cy="331473"/>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8">
            <a:extLst>
              <a:ext uri="{FF2B5EF4-FFF2-40B4-BE49-F238E27FC236}">
                <a16:creationId xmlns:a16="http://schemas.microsoft.com/office/drawing/2014/main" id="{831E146A-5F40-40B4-A580-0C3F32C72CE0}"/>
              </a:ext>
            </a:extLst>
          </p:cNvPr>
          <p:cNvPicPr>
            <a:picLocks noChangeAspect="1" noChangeArrowheads="1"/>
          </p:cNvPicPr>
          <p:nvPr/>
        </p:nvPicPr>
        <p:blipFill>
          <a:blip r:embed="rId8"/>
          <a:stretch>
            <a:fillRect/>
          </a:stretch>
        </p:blipFill>
        <p:spPr bwMode="auto">
          <a:xfrm>
            <a:off x="2919834" y="4806969"/>
            <a:ext cx="323460" cy="225966"/>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2">
            <a:extLst>
              <a:ext uri="{FF2B5EF4-FFF2-40B4-BE49-F238E27FC236}">
                <a16:creationId xmlns:a16="http://schemas.microsoft.com/office/drawing/2014/main" id="{8582E8BE-7525-4BD1-943E-1FBD08CACF39}"/>
              </a:ext>
            </a:extLst>
          </p:cNvPr>
          <p:cNvPicPr>
            <a:picLocks noChangeAspect="1" noChangeArrowheads="1"/>
          </p:cNvPicPr>
          <p:nvPr/>
        </p:nvPicPr>
        <p:blipFill>
          <a:blip r:embed="rId9"/>
          <a:stretch>
            <a:fillRect/>
          </a:stretch>
        </p:blipFill>
        <p:spPr bwMode="auto">
          <a:xfrm>
            <a:off x="4405459" y="3424075"/>
            <a:ext cx="573354" cy="312478"/>
          </a:xfrm>
          <a:prstGeom prst="rect">
            <a:avLst/>
          </a:prstGeom>
          <a:extLst>
            <a:ext uri="{909E8E84-426E-40DD-AFC4-6F175D3DCCD1}">
              <a14:hiddenFill xmlns:a14="http://schemas.microsoft.com/office/drawing/2010/main">
                <a:solidFill>
                  <a:srgbClr val="FFFFFF"/>
                </a:solidFill>
              </a14:hiddenFill>
            </a:ext>
          </a:extLst>
        </p:spPr>
      </p:pic>
      <p:sp>
        <p:nvSpPr>
          <p:cNvPr id="36" name="Rectangle 35">
            <a:extLst>
              <a:ext uri="{FF2B5EF4-FFF2-40B4-BE49-F238E27FC236}">
                <a16:creationId xmlns:a16="http://schemas.microsoft.com/office/drawing/2014/main" id="{4B942C39-A726-49AB-A59A-670C1B3E402C}"/>
              </a:ext>
            </a:extLst>
          </p:cNvPr>
          <p:cNvSpPr/>
          <p:nvPr/>
        </p:nvSpPr>
        <p:spPr>
          <a:xfrm>
            <a:off x="1238132" y="3870425"/>
            <a:ext cx="752001" cy="184666"/>
          </a:xfrm>
          <a:prstGeom prst="rect">
            <a:avLst/>
          </a:prstGeom>
        </p:spPr>
        <p:txBody>
          <a:bodyPr wrap="non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TensorFlow</a:t>
            </a:r>
          </a:p>
        </p:txBody>
      </p:sp>
      <p:sp>
        <p:nvSpPr>
          <p:cNvPr id="38" name="Rectangle 37">
            <a:extLst>
              <a:ext uri="{FF2B5EF4-FFF2-40B4-BE49-F238E27FC236}">
                <a16:creationId xmlns:a16="http://schemas.microsoft.com/office/drawing/2014/main" id="{039ED83D-5944-4032-BDA7-4C879E22DA1C}"/>
              </a:ext>
            </a:extLst>
          </p:cNvPr>
          <p:cNvSpPr/>
          <p:nvPr/>
        </p:nvSpPr>
        <p:spPr>
          <a:xfrm>
            <a:off x="2825670" y="3860891"/>
            <a:ext cx="522322" cy="184666"/>
          </a:xfrm>
          <a:prstGeom prst="rect">
            <a:avLst/>
          </a:prstGeom>
        </p:spPr>
        <p:txBody>
          <a:bodyPr wrap="non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PyTorch</a:t>
            </a:r>
          </a:p>
        </p:txBody>
      </p:sp>
      <p:sp>
        <p:nvSpPr>
          <p:cNvPr id="39" name="Rectangle 38">
            <a:extLst>
              <a:ext uri="{FF2B5EF4-FFF2-40B4-BE49-F238E27FC236}">
                <a16:creationId xmlns:a16="http://schemas.microsoft.com/office/drawing/2014/main" id="{E5924846-1E5A-47E8-9F71-5C243858A932}"/>
              </a:ext>
            </a:extLst>
          </p:cNvPr>
          <p:cNvSpPr/>
          <p:nvPr/>
        </p:nvSpPr>
        <p:spPr>
          <a:xfrm>
            <a:off x="4298759" y="3831871"/>
            <a:ext cx="786754" cy="184666"/>
          </a:xfrm>
          <a:prstGeom prst="rect">
            <a:avLst/>
          </a:prstGeom>
        </p:spPr>
        <p:txBody>
          <a:bodyPr wrap="non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Scikit-Learn</a:t>
            </a:r>
          </a:p>
        </p:txBody>
      </p:sp>
      <p:sp>
        <p:nvSpPr>
          <p:cNvPr id="42" name="Rectangle 41">
            <a:extLst>
              <a:ext uri="{FF2B5EF4-FFF2-40B4-BE49-F238E27FC236}">
                <a16:creationId xmlns:a16="http://schemas.microsoft.com/office/drawing/2014/main" id="{C90D8A30-64C6-416B-A854-DF284CC9D30B}"/>
              </a:ext>
            </a:extLst>
          </p:cNvPr>
          <p:cNvSpPr/>
          <p:nvPr/>
        </p:nvSpPr>
        <p:spPr>
          <a:xfrm>
            <a:off x="1288940" y="5208240"/>
            <a:ext cx="477695" cy="184666"/>
          </a:xfrm>
          <a:prstGeom prst="rect">
            <a:avLst/>
          </a:prstGeom>
        </p:spPr>
        <p:txBody>
          <a:bodyPr wrap="non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MXNet</a:t>
            </a:r>
          </a:p>
        </p:txBody>
      </p:sp>
      <p:sp>
        <p:nvSpPr>
          <p:cNvPr id="43" name="Rectangle 42">
            <a:extLst>
              <a:ext uri="{FF2B5EF4-FFF2-40B4-BE49-F238E27FC236}">
                <a16:creationId xmlns:a16="http://schemas.microsoft.com/office/drawing/2014/main" id="{629B2C1E-5B39-4042-BD10-745058CFE774}"/>
              </a:ext>
            </a:extLst>
          </p:cNvPr>
          <p:cNvSpPr/>
          <p:nvPr/>
        </p:nvSpPr>
        <p:spPr>
          <a:xfrm>
            <a:off x="2823481" y="5146925"/>
            <a:ext cx="516167" cy="184666"/>
          </a:xfrm>
          <a:prstGeom prst="rect">
            <a:avLst/>
          </a:prstGeom>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Chainer</a:t>
            </a:r>
          </a:p>
        </p:txBody>
      </p:sp>
      <p:pic>
        <p:nvPicPr>
          <p:cNvPr id="45" name="Picture 44">
            <a:extLst>
              <a:ext uri="{FF2B5EF4-FFF2-40B4-BE49-F238E27FC236}">
                <a16:creationId xmlns:a16="http://schemas.microsoft.com/office/drawing/2014/main" id="{50E16951-FA89-48E8-9B77-E053FA614DBE}"/>
              </a:ext>
            </a:extLst>
          </p:cNvPr>
          <p:cNvPicPr>
            <a:picLocks noChangeAspect="1"/>
          </p:cNvPicPr>
          <p:nvPr/>
        </p:nvPicPr>
        <p:blipFill>
          <a:blip r:embed="rId10"/>
          <a:stretch>
            <a:fillRect/>
          </a:stretch>
        </p:blipFill>
        <p:spPr>
          <a:xfrm>
            <a:off x="4603584" y="4735404"/>
            <a:ext cx="286848" cy="280328"/>
          </a:xfrm>
          <a:prstGeom prst="rect">
            <a:avLst/>
          </a:prstGeom>
        </p:spPr>
      </p:pic>
      <p:sp>
        <p:nvSpPr>
          <p:cNvPr id="47" name="Rectangle 46">
            <a:extLst>
              <a:ext uri="{FF2B5EF4-FFF2-40B4-BE49-F238E27FC236}">
                <a16:creationId xmlns:a16="http://schemas.microsoft.com/office/drawing/2014/main" id="{9C64A58A-D11C-4D90-9290-FB8B88BC6397}"/>
              </a:ext>
            </a:extLst>
          </p:cNvPr>
          <p:cNvSpPr/>
          <p:nvPr/>
        </p:nvSpPr>
        <p:spPr>
          <a:xfrm>
            <a:off x="4564490" y="5167297"/>
            <a:ext cx="365036" cy="184666"/>
          </a:xfrm>
          <a:prstGeom prst="rect">
            <a:avLst/>
          </a:prstGeom>
        </p:spPr>
        <p:txBody>
          <a:bodyPr wrap="non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Keras</a:t>
            </a:r>
          </a:p>
        </p:txBody>
      </p:sp>
      <p:sp>
        <p:nvSpPr>
          <p:cNvPr id="49" name="Rectangle 48">
            <a:extLst>
              <a:ext uri="{FF2B5EF4-FFF2-40B4-BE49-F238E27FC236}">
                <a16:creationId xmlns:a16="http://schemas.microsoft.com/office/drawing/2014/main" id="{4EA0287C-CD60-4D88-9A13-10AF58487A0A}"/>
              </a:ext>
            </a:extLst>
          </p:cNvPr>
          <p:cNvSpPr/>
          <p:nvPr/>
        </p:nvSpPr>
        <p:spPr>
          <a:xfrm>
            <a:off x="6189557" y="2221847"/>
            <a:ext cx="5554060" cy="400110"/>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charset="0"/>
              </a:rPr>
              <a:t>without getting locked into one framework</a:t>
            </a:r>
          </a:p>
        </p:txBody>
      </p:sp>
      <p:sp>
        <p:nvSpPr>
          <p:cNvPr id="34" name="Rectangle 33">
            <a:extLst>
              <a:ext uri="{FF2B5EF4-FFF2-40B4-BE49-F238E27FC236}">
                <a16:creationId xmlns:a16="http://schemas.microsoft.com/office/drawing/2014/main" id="{761C5292-DF14-41DF-851F-583059AF69F6}"/>
              </a:ext>
            </a:extLst>
          </p:cNvPr>
          <p:cNvSpPr/>
          <p:nvPr/>
        </p:nvSpPr>
        <p:spPr>
          <a:xfrm>
            <a:off x="8577248" y="3785944"/>
            <a:ext cx="585096" cy="246221"/>
          </a:xfrm>
          <a:prstGeom prst="rect">
            <a:avLst/>
          </a:prstGeom>
        </p:spPr>
        <p:txBody>
          <a:bodyPr wrap="non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ONNX</a:t>
            </a:r>
            <a:endParaRPr kumimoji="0" lang="en-US" sz="12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40" name="Rectangle 39">
            <a:extLst>
              <a:ext uri="{FF2B5EF4-FFF2-40B4-BE49-F238E27FC236}">
                <a16:creationId xmlns:a16="http://schemas.microsoft.com/office/drawing/2014/main" id="{8C4282FC-9501-4BDA-B042-A06DE8404E9D}"/>
              </a:ext>
            </a:extLst>
          </p:cNvPr>
          <p:cNvSpPr/>
          <p:nvPr/>
        </p:nvSpPr>
        <p:spPr>
          <a:xfrm>
            <a:off x="6209424" y="4517111"/>
            <a:ext cx="5516229" cy="815608"/>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charset="0"/>
              </a:rPr>
              <a:t>Community project created by Facebook and Microsoft</a:t>
            </a: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charset="0"/>
              </a:rPr>
              <a:t>Use the best tool for the job. Train in one framework and transfer to another for inference</a:t>
            </a:r>
          </a:p>
        </p:txBody>
      </p:sp>
      <p:sp>
        <p:nvSpPr>
          <p:cNvPr id="37" name="Rectangle 36">
            <a:extLst>
              <a:ext uri="{FF2B5EF4-FFF2-40B4-BE49-F238E27FC236}">
                <a16:creationId xmlns:a16="http://schemas.microsoft.com/office/drawing/2014/main" id="{AA95D9DA-433F-4C07-A481-71FD9B26CB55}"/>
              </a:ext>
            </a:extLst>
          </p:cNvPr>
          <p:cNvSpPr/>
          <p:nvPr/>
        </p:nvSpPr>
        <p:spPr bwMode="auto">
          <a:xfrm>
            <a:off x="11605260" y="121604"/>
            <a:ext cx="502964" cy="88180"/>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4" name="Rectangle 43">
            <a:extLst>
              <a:ext uri="{FF2B5EF4-FFF2-40B4-BE49-F238E27FC236}">
                <a16:creationId xmlns:a16="http://schemas.microsoft.com/office/drawing/2014/main" id="{BFFADA71-6C01-4C33-BB84-07CE6CF6E4E3}"/>
              </a:ext>
            </a:extLst>
          </p:cNvPr>
          <p:cNvSpPr/>
          <p:nvPr/>
        </p:nvSpPr>
        <p:spPr bwMode="auto">
          <a:xfrm>
            <a:off x="11605260" y="239114"/>
            <a:ext cx="502964" cy="88180"/>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 name="Rectangle 45">
            <a:extLst>
              <a:ext uri="{FF2B5EF4-FFF2-40B4-BE49-F238E27FC236}">
                <a16:creationId xmlns:a16="http://schemas.microsoft.com/office/drawing/2014/main" id="{FE2A2878-182E-418A-B90F-6AD591A5994E}"/>
              </a:ext>
            </a:extLst>
          </p:cNvPr>
          <p:cNvSpPr/>
          <p:nvPr/>
        </p:nvSpPr>
        <p:spPr bwMode="auto">
          <a:xfrm>
            <a:off x="11605260" y="356624"/>
            <a:ext cx="502964" cy="88180"/>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8" name="Rectangle 47">
            <a:extLst>
              <a:ext uri="{FF2B5EF4-FFF2-40B4-BE49-F238E27FC236}">
                <a16:creationId xmlns:a16="http://schemas.microsoft.com/office/drawing/2014/main" id="{6DD309F9-5725-454A-A582-8787BBD42279}"/>
              </a:ext>
            </a:extLst>
          </p:cNvPr>
          <p:cNvSpPr/>
          <p:nvPr/>
        </p:nvSpPr>
        <p:spPr bwMode="auto">
          <a:xfrm>
            <a:off x="11605260" y="474133"/>
            <a:ext cx="502964" cy="88180"/>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2160077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Title 2"/>
          <p:cNvSpPr>
            <a:spLocks noGrp="1"/>
          </p:cNvSpPr>
          <p:nvPr>
            <p:ph type="title"/>
          </p:nvPr>
        </p:nvSpPr>
        <p:spPr>
          <a:xfrm>
            <a:off x="586740" y="437080"/>
            <a:ext cx="11018520" cy="830997"/>
          </a:xfrm>
        </p:spPr>
        <p:txBody>
          <a:bodyPr/>
          <a:lstStyle/>
          <a:p>
            <a:pPr algn="ctr"/>
            <a:r>
              <a:rPr lang="en-US" dirty="0">
                <a:cs typeface="Segoe UI Light" panose="020B0502040204020203" pitchFamily="34" charset="0"/>
              </a:rPr>
              <a:t>Productive services</a:t>
            </a:r>
            <a:br>
              <a:rPr lang="en-US" dirty="0"/>
            </a:br>
            <a:r>
              <a:rPr lang="en-US" sz="1800" dirty="0">
                <a:solidFill>
                  <a:srgbClr val="0078D7"/>
                </a:solidFill>
              </a:rPr>
              <a:t>Empower your development teams</a:t>
            </a:r>
            <a:endParaRPr lang="en-US" sz="1800" dirty="0"/>
          </a:p>
        </p:txBody>
      </p:sp>
      <p:pic>
        <p:nvPicPr>
          <p:cNvPr id="2" name="Picture 1">
            <a:extLst>
              <a:ext uri="{FF2B5EF4-FFF2-40B4-BE49-F238E27FC236}">
                <a16:creationId xmlns:a16="http://schemas.microsoft.com/office/drawing/2014/main" id="{90530657-B80C-47CA-8BAE-2A73EF534199}"/>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t="13133"/>
          <a:stretch/>
        </p:blipFill>
        <p:spPr>
          <a:xfrm>
            <a:off x="6618415" y="1707348"/>
            <a:ext cx="3998483" cy="2605038"/>
          </a:xfrm>
          <a:prstGeom prst="rect">
            <a:avLst/>
          </a:prstGeom>
        </p:spPr>
      </p:pic>
      <p:pic>
        <p:nvPicPr>
          <p:cNvPr id="4" name="Picture 3">
            <a:extLst>
              <a:ext uri="{FF2B5EF4-FFF2-40B4-BE49-F238E27FC236}">
                <a16:creationId xmlns:a16="http://schemas.microsoft.com/office/drawing/2014/main" id="{AAC65DA0-8CF5-4D51-A021-D1D4BEED0C89}"/>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1720755" y="1719571"/>
            <a:ext cx="3998482" cy="2600776"/>
          </a:xfrm>
          <a:prstGeom prst="rect">
            <a:avLst/>
          </a:prstGeom>
        </p:spPr>
      </p:pic>
      <p:sp>
        <p:nvSpPr>
          <p:cNvPr id="84" name="TextBox 83">
            <a:extLst>
              <a:ext uri="{FF2B5EF4-FFF2-40B4-BE49-F238E27FC236}">
                <a16:creationId xmlns:a16="http://schemas.microsoft.com/office/drawing/2014/main" id="{BECAC3D5-BC27-4BAC-A639-BFBCC5307024}"/>
              </a:ext>
            </a:extLst>
          </p:cNvPr>
          <p:cNvSpPr txBox="1"/>
          <p:nvPr/>
        </p:nvSpPr>
        <p:spPr>
          <a:xfrm>
            <a:off x="6618416" y="4505614"/>
            <a:ext cx="3578578" cy="827919"/>
          </a:xfrm>
          <a:prstGeom prst="rect">
            <a:avLst/>
          </a:prstGeom>
          <a:noFill/>
        </p:spPr>
        <p:txBody>
          <a:bodyPr wrap="square" lIns="0" tIns="45720" rIns="91440" bIns="45720" rtlCol="0" anchor="t">
            <a:spAutoFit/>
          </a:bodyPr>
          <a:lstStyle/>
          <a:p>
            <a:pPr marL="0" marR="0" lvl="0" indent="0" algn="l" defTabSz="895870" rtl="0" eaLnBrk="1" fontAlgn="auto" latinLnBrk="0" hangingPunct="1">
              <a:lnSpc>
                <a:spcPct val="90000"/>
              </a:lnSpc>
              <a:spcBef>
                <a:spcPts val="0"/>
              </a:spcBef>
              <a:spcAft>
                <a:spcPts val="588"/>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Segoe UI" pitchFamily="34" charset="0"/>
              </a:rPr>
              <a:t>Individual data scientists</a:t>
            </a:r>
          </a:p>
          <a:p>
            <a:pPr marL="0" marR="0" lvl="0" indent="0" algn="l" defTabSz="895870" rtl="0" eaLnBrk="1" fontAlgn="auto" latinLnBrk="0" hangingPunct="1">
              <a:lnSpc>
                <a:spcPct val="90000"/>
              </a:lnSpc>
              <a:spcBef>
                <a:spcPts val="0"/>
              </a:spcBef>
              <a:spcAft>
                <a:spcPts val="588"/>
              </a:spcAft>
              <a:buClrTx/>
              <a:buSzTx/>
              <a:buFontTx/>
              <a:buNone/>
              <a:tabLst/>
              <a:defRPr/>
            </a:pPr>
            <a:r>
              <a:rPr kumimoji="0" lang="en-US" sz="1400" b="0" i="0" u="none" strike="noStrike" kern="1200" cap="none" spc="0" normalizeH="0" baseline="0" noProof="0" dirty="0">
                <a:ln>
                  <a:noFill/>
                </a:ln>
                <a:solidFill>
                  <a:srgbClr val="1A1A1A">
                    <a:lumMod val="75000"/>
                    <a:lumOff val="25000"/>
                  </a:srgbClr>
                </a:solidFill>
                <a:effectLst/>
                <a:uLnTx/>
                <a:uFillTx/>
                <a:latin typeface="Segoe UI"/>
                <a:ea typeface="+mn-ea"/>
                <a:cs typeface="Segoe UI Semibold" panose="020B0702040204020203" pitchFamily="34" charset="0"/>
              </a:rPr>
              <a:t>Desktop solutions adequate</a:t>
            </a:r>
          </a:p>
          <a:p>
            <a:pPr marL="0" marR="0" lvl="0" indent="0" algn="l" defTabSz="895870" rtl="0" eaLnBrk="1" fontAlgn="auto" latinLnBrk="0" hangingPunct="1">
              <a:lnSpc>
                <a:spcPct val="90000"/>
              </a:lnSpc>
              <a:spcBef>
                <a:spcPts val="0"/>
              </a:spcBef>
              <a:spcAft>
                <a:spcPts val="588"/>
              </a:spcAft>
              <a:buClrTx/>
              <a:buSzTx/>
              <a:buFontTx/>
              <a:buNone/>
              <a:tabLst/>
              <a:defRPr/>
            </a:pPr>
            <a:r>
              <a:rPr kumimoji="0" lang="en-US" sz="1400" b="0" i="0" u="none" strike="noStrike" kern="1200" cap="none" spc="0" normalizeH="0" baseline="0" noProof="0" dirty="0">
                <a:ln>
                  <a:noFill/>
                </a:ln>
                <a:solidFill>
                  <a:srgbClr val="1A1A1A">
                    <a:lumMod val="75000"/>
                    <a:lumOff val="25000"/>
                  </a:srgbClr>
                </a:solidFill>
                <a:effectLst/>
                <a:uLnTx/>
                <a:uFillTx/>
                <a:latin typeface="Segoe UI"/>
                <a:ea typeface="+mn-ea"/>
                <a:cs typeface="Segoe UI Semibold" panose="020B0702040204020203" pitchFamily="34" charset="0"/>
              </a:rPr>
              <a:t>Need cloud for sporadic compute needs </a:t>
            </a:r>
          </a:p>
        </p:txBody>
      </p:sp>
      <p:sp>
        <p:nvSpPr>
          <p:cNvPr id="85" name="TextBox 84">
            <a:extLst>
              <a:ext uri="{FF2B5EF4-FFF2-40B4-BE49-F238E27FC236}">
                <a16:creationId xmlns:a16="http://schemas.microsoft.com/office/drawing/2014/main" id="{AF5C68EE-DDD3-42D6-81FD-EA5C99BB7A67}"/>
              </a:ext>
            </a:extLst>
          </p:cNvPr>
          <p:cNvSpPr txBox="1"/>
          <p:nvPr/>
        </p:nvSpPr>
        <p:spPr>
          <a:xfrm>
            <a:off x="1720755" y="4505613"/>
            <a:ext cx="4228151" cy="827919"/>
          </a:xfrm>
          <a:prstGeom prst="rect">
            <a:avLst/>
          </a:prstGeom>
          <a:noFill/>
        </p:spPr>
        <p:txBody>
          <a:bodyPr wrap="square" lIns="0" tIns="45720" rIns="91440" bIns="45720" rtlCol="0" anchor="t">
            <a:spAutoFit/>
          </a:bodyPr>
          <a:lstStyle/>
          <a:p>
            <a:pPr marL="0" marR="0" lvl="0" indent="0" algn="l" defTabSz="895870" rtl="0" eaLnBrk="1" fontAlgn="auto" latinLnBrk="0" hangingPunct="1">
              <a:lnSpc>
                <a:spcPct val="90000"/>
              </a:lnSpc>
              <a:spcBef>
                <a:spcPts val="0"/>
              </a:spcBef>
              <a:spcAft>
                <a:spcPts val="588"/>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Segoe UI" pitchFamily="34" charset="0"/>
                <a:cs typeface="Segoe UI" pitchFamily="34" charset="0"/>
              </a:rPr>
              <a:t>Integrated data science &amp; data engineering teams</a:t>
            </a:r>
            <a:endParaRPr kumimoji="0" lang="en-US" sz="1400" b="0" i="0" u="none" strike="noStrike" kern="1200" cap="none" spc="0" normalizeH="0" baseline="0" noProof="0" dirty="0">
              <a:ln>
                <a:noFill/>
              </a:ln>
              <a:solidFill>
                <a:srgbClr val="1A1A1A">
                  <a:lumMod val="75000"/>
                  <a:lumOff val="25000"/>
                </a:srgbClr>
              </a:solidFill>
              <a:effectLst/>
              <a:uLnTx/>
              <a:uFillTx/>
              <a:latin typeface="Segoe UI Semibold" panose="020B0702040204020203" pitchFamily="34" charset="0"/>
              <a:ea typeface="+mn-ea"/>
              <a:cs typeface="Segoe UI Semibold" panose="020B0702040204020203" pitchFamily="34" charset="0"/>
            </a:endParaRPr>
          </a:p>
          <a:p>
            <a:pPr marL="0" marR="0" lvl="0" indent="0" algn="l" defTabSz="895870" rtl="0" eaLnBrk="1" fontAlgn="auto" latinLnBrk="0" hangingPunct="1">
              <a:lnSpc>
                <a:spcPct val="90000"/>
              </a:lnSpc>
              <a:spcBef>
                <a:spcPts val="0"/>
              </a:spcBef>
              <a:spcAft>
                <a:spcPts val="588"/>
              </a:spcAft>
              <a:buClrTx/>
              <a:buSzTx/>
              <a:buFontTx/>
              <a:buNone/>
              <a:tabLst/>
              <a:defRPr/>
            </a:pPr>
            <a:r>
              <a:rPr kumimoji="0" lang="en-US" sz="1400" b="0" i="0" u="none" strike="noStrike" kern="1200" cap="none" spc="0" normalizeH="0" baseline="0" noProof="0" dirty="0">
                <a:ln>
                  <a:noFill/>
                </a:ln>
                <a:solidFill>
                  <a:srgbClr val="1A1A1A">
                    <a:lumMod val="75000"/>
                    <a:lumOff val="25000"/>
                  </a:srgbClr>
                </a:solidFill>
                <a:effectLst/>
                <a:uLnTx/>
                <a:uFillTx/>
                <a:latin typeface="Segoe UI"/>
                <a:ea typeface="+mn-ea"/>
                <a:cs typeface="Segoe UI Semibold" panose="020B0702040204020203" pitchFamily="34" charset="0"/>
              </a:rPr>
              <a:t>Desktop solutions not adequate </a:t>
            </a:r>
          </a:p>
          <a:p>
            <a:pPr marL="0" marR="0" lvl="0" indent="0" algn="l" defTabSz="895870" rtl="0" eaLnBrk="1" fontAlgn="auto" latinLnBrk="0" hangingPunct="1">
              <a:lnSpc>
                <a:spcPct val="90000"/>
              </a:lnSpc>
              <a:spcBef>
                <a:spcPts val="0"/>
              </a:spcBef>
              <a:spcAft>
                <a:spcPts val="588"/>
              </a:spcAft>
              <a:buClrTx/>
              <a:buSzTx/>
              <a:buFontTx/>
              <a:buNone/>
              <a:tabLst/>
              <a:defRPr/>
            </a:pPr>
            <a:r>
              <a:rPr kumimoji="0" lang="en-US" sz="1400" b="0" i="0" u="none" strike="noStrike" kern="1200" cap="none" spc="0" normalizeH="0" baseline="0" noProof="0" dirty="0">
                <a:ln>
                  <a:noFill/>
                </a:ln>
                <a:solidFill>
                  <a:srgbClr val="1A1A1A">
                    <a:lumMod val="75000"/>
                    <a:lumOff val="25000"/>
                  </a:srgbClr>
                </a:solidFill>
                <a:effectLst/>
                <a:uLnTx/>
                <a:uFillTx/>
                <a:latin typeface="Segoe UI"/>
                <a:ea typeface="+mn-ea"/>
                <a:cs typeface="Segoe UI Semibold" panose="020B0702040204020203" pitchFamily="34" charset="0"/>
              </a:rPr>
              <a:t>Need a unified big data &amp; ML solution </a:t>
            </a:r>
          </a:p>
        </p:txBody>
      </p:sp>
      <p:sp>
        <p:nvSpPr>
          <p:cNvPr id="86" name="TextBox 85">
            <a:extLst>
              <a:ext uri="{FF2B5EF4-FFF2-40B4-BE49-F238E27FC236}">
                <a16:creationId xmlns:a16="http://schemas.microsoft.com/office/drawing/2014/main" id="{080E0865-73D2-404D-9B89-E99B3A8E5932}"/>
              </a:ext>
            </a:extLst>
          </p:cNvPr>
          <p:cNvSpPr txBox="1"/>
          <p:nvPr/>
        </p:nvSpPr>
        <p:spPr>
          <a:xfrm>
            <a:off x="7235731" y="6075768"/>
            <a:ext cx="2331966" cy="483433"/>
          </a:xfrm>
          <a:prstGeom prst="rect">
            <a:avLst/>
          </a:prstGeom>
          <a:noFill/>
        </p:spPr>
        <p:txBody>
          <a:bodyPr wrap="square" lIns="179208" tIns="143367" rIns="179208" bIns="143367" rtlCol="0" anchor="t">
            <a:spAutoFit/>
          </a:bodyPr>
          <a:lstStyle/>
          <a:p>
            <a:pPr marL="0" marR="0" lvl="0" indent="0" algn="ctr" defTabSz="895870" rtl="0" eaLnBrk="1" fontAlgn="auto" latinLnBrk="0" hangingPunct="1">
              <a:lnSpc>
                <a:spcPct val="90000"/>
              </a:lnSpc>
              <a:spcBef>
                <a:spcPts val="0"/>
              </a:spcBef>
              <a:spcAft>
                <a:spcPts val="588"/>
              </a:spcAft>
              <a:buClrTx/>
              <a:buSzTx/>
              <a:buFontTx/>
              <a:buNone/>
              <a:tabLst/>
              <a:defRPr/>
            </a:pPr>
            <a:r>
              <a:rPr kumimoji="0" lang="en-US" sz="1400" b="0" i="0" u="none" strike="noStrike" kern="1200" cap="none" spc="0" normalizeH="0" baseline="0" noProof="0" dirty="0">
                <a:ln>
                  <a:noFill/>
                </a:ln>
                <a:solidFill>
                  <a:srgbClr val="0078D4"/>
                </a:solidFill>
                <a:effectLst/>
                <a:uLnTx/>
                <a:uFillTx/>
                <a:latin typeface="Segoe UI Semibold" panose="020B0702040204020203" pitchFamily="34" charset="0"/>
                <a:ea typeface="+mn-ea"/>
                <a:cs typeface="Segoe UI Semibold" panose="020B0702040204020203" pitchFamily="34" charset="0"/>
              </a:rPr>
              <a:t>Machine Learning VMs</a:t>
            </a:r>
          </a:p>
        </p:txBody>
      </p:sp>
      <p:grpSp>
        <p:nvGrpSpPr>
          <p:cNvPr id="6" name="Group 5">
            <a:extLst>
              <a:ext uri="{FF2B5EF4-FFF2-40B4-BE49-F238E27FC236}">
                <a16:creationId xmlns:a16="http://schemas.microsoft.com/office/drawing/2014/main" id="{CD295CD5-D40F-4DEB-A5A0-C97AB3CECC6F}"/>
              </a:ext>
            </a:extLst>
          </p:cNvPr>
          <p:cNvGrpSpPr/>
          <p:nvPr/>
        </p:nvGrpSpPr>
        <p:grpSpPr>
          <a:xfrm>
            <a:off x="2323185" y="5506718"/>
            <a:ext cx="554846" cy="616619"/>
            <a:chOff x="2924028" y="5536385"/>
            <a:chExt cx="554846" cy="616619"/>
          </a:xfrm>
        </p:grpSpPr>
        <p:sp>
          <p:nvSpPr>
            <p:cNvPr id="89" name="Freeform: Shape 88">
              <a:extLst>
                <a:ext uri="{FF2B5EF4-FFF2-40B4-BE49-F238E27FC236}">
                  <a16:creationId xmlns:a16="http://schemas.microsoft.com/office/drawing/2014/main" id="{4064030E-5323-4E94-8C9D-D5D15D9FD3A8}"/>
                </a:ext>
              </a:extLst>
            </p:cNvPr>
            <p:cNvSpPr/>
            <p:nvPr/>
          </p:nvSpPr>
          <p:spPr>
            <a:xfrm>
              <a:off x="2924955" y="5536385"/>
              <a:ext cx="553919" cy="312541"/>
            </a:xfrm>
            <a:custGeom>
              <a:avLst/>
              <a:gdLst>
                <a:gd name="connsiteX0" fmla="*/ 52815 w 278466"/>
                <a:gd name="connsiteY0" fmla="*/ 107833 h 157123"/>
                <a:gd name="connsiteX1" fmla="*/ 108042 w 278466"/>
                <a:gd name="connsiteY1" fmla="*/ 139569 h 157123"/>
                <a:gd name="connsiteX2" fmla="*/ 139156 w 278466"/>
                <a:gd name="connsiteY2" fmla="*/ 156526 h 157123"/>
                <a:gd name="connsiteX3" fmla="*/ 171203 w 278466"/>
                <a:gd name="connsiteY3" fmla="*/ 139413 h 157123"/>
                <a:gd name="connsiteX4" fmla="*/ 217406 w 278466"/>
                <a:gd name="connsiteY4" fmla="*/ 113278 h 157123"/>
                <a:gd name="connsiteX5" fmla="*/ 271699 w 278466"/>
                <a:gd name="connsiteY5" fmla="*/ 82009 h 157123"/>
                <a:gd name="connsiteX6" fmla="*/ 277922 w 278466"/>
                <a:gd name="connsiteY6" fmla="*/ 79519 h 157123"/>
                <a:gd name="connsiteX7" fmla="*/ 275122 w 278466"/>
                <a:gd name="connsiteY7" fmla="*/ 77186 h 157123"/>
                <a:gd name="connsiteX8" fmla="*/ 196560 w 278466"/>
                <a:gd name="connsiteY8" fmla="*/ 32382 h 157123"/>
                <a:gd name="connsiteX9" fmla="*/ 144289 w 278466"/>
                <a:gd name="connsiteY9" fmla="*/ 2825 h 157123"/>
                <a:gd name="connsiteX10" fmla="*/ 134489 w 278466"/>
                <a:gd name="connsiteY10" fmla="*/ 2669 h 157123"/>
                <a:gd name="connsiteX11" fmla="*/ 71483 w 278466"/>
                <a:gd name="connsiteY11" fmla="*/ 38605 h 157123"/>
                <a:gd name="connsiteX12" fmla="*/ 5056 w 278466"/>
                <a:gd name="connsiteY12" fmla="*/ 76097 h 157123"/>
                <a:gd name="connsiteX13" fmla="*/ 1167 w 278466"/>
                <a:gd name="connsiteY13" fmla="*/ 79364 h 157123"/>
                <a:gd name="connsiteX14" fmla="*/ 21546 w 278466"/>
                <a:gd name="connsiteY14" fmla="*/ 90098 h 157123"/>
                <a:gd name="connsiteX15" fmla="*/ 33680 w 278466"/>
                <a:gd name="connsiteY15" fmla="*/ 96787 h 157123"/>
                <a:gd name="connsiteX16" fmla="*/ 52815 w 278466"/>
                <a:gd name="connsiteY16" fmla="*/ 107833 h 157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78466" h="157123">
                  <a:moveTo>
                    <a:pt x="52815" y="107833"/>
                  </a:moveTo>
                  <a:cubicBezTo>
                    <a:pt x="70550" y="119500"/>
                    <a:pt x="89529" y="129146"/>
                    <a:pt x="108042" y="139569"/>
                  </a:cubicBezTo>
                  <a:cubicBezTo>
                    <a:pt x="118309" y="145325"/>
                    <a:pt x="128266" y="151703"/>
                    <a:pt x="139156" y="156526"/>
                  </a:cubicBezTo>
                  <a:cubicBezTo>
                    <a:pt x="150356" y="151859"/>
                    <a:pt x="160468" y="145169"/>
                    <a:pt x="171203" y="139413"/>
                  </a:cubicBezTo>
                  <a:cubicBezTo>
                    <a:pt x="186759" y="131012"/>
                    <a:pt x="202472" y="122767"/>
                    <a:pt x="217406" y="113278"/>
                  </a:cubicBezTo>
                  <a:cubicBezTo>
                    <a:pt x="235141" y="102077"/>
                    <a:pt x="253809" y="92898"/>
                    <a:pt x="271699" y="82009"/>
                  </a:cubicBezTo>
                  <a:cubicBezTo>
                    <a:pt x="273566" y="80764"/>
                    <a:pt x="275589" y="79364"/>
                    <a:pt x="277922" y="79519"/>
                  </a:cubicBezTo>
                  <a:cubicBezTo>
                    <a:pt x="277767" y="77808"/>
                    <a:pt x="276211" y="77653"/>
                    <a:pt x="275122" y="77186"/>
                  </a:cubicBezTo>
                  <a:cubicBezTo>
                    <a:pt x="249142" y="61940"/>
                    <a:pt x="222229" y="48250"/>
                    <a:pt x="196560" y="32382"/>
                  </a:cubicBezTo>
                  <a:cubicBezTo>
                    <a:pt x="179603" y="21804"/>
                    <a:pt x="161713" y="12781"/>
                    <a:pt x="144289" y="2825"/>
                  </a:cubicBezTo>
                  <a:cubicBezTo>
                    <a:pt x="140867" y="802"/>
                    <a:pt x="138067" y="491"/>
                    <a:pt x="134489" y="2669"/>
                  </a:cubicBezTo>
                  <a:cubicBezTo>
                    <a:pt x="113642" y="14803"/>
                    <a:pt x="92330" y="26004"/>
                    <a:pt x="71483" y="38605"/>
                  </a:cubicBezTo>
                  <a:cubicBezTo>
                    <a:pt x="49704" y="51828"/>
                    <a:pt x="27147" y="63652"/>
                    <a:pt x="5056" y="76097"/>
                  </a:cubicBezTo>
                  <a:cubicBezTo>
                    <a:pt x="3656" y="76875"/>
                    <a:pt x="1478" y="77030"/>
                    <a:pt x="1167" y="79364"/>
                  </a:cubicBezTo>
                  <a:cubicBezTo>
                    <a:pt x="8323" y="82320"/>
                    <a:pt x="14857" y="86209"/>
                    <a:pt x="21546" y="90098"/>
                  </a:cubicBezTo>
                  <a:cubicBezTo>
                    <a:pt x="25591" y="92432"/>
                    <a:pt x="29480" y="94765"/>
                    <a:pt x="33680" y="96787"/>
                  </a:cubicBezTo>
                  <a:cubicBezTo>
                    <a:pt x="40059" y="100210"/>
                    <a:pt x="46593" y="103788"/>
                    <a:pt x="52815" y="107833"/>
                  </a:cubicBezTo>
                  <a:close/>
                </a:path>
              </a:pathLst>
            </a:custGeom>
            <a:solidFill>
              <a:schemeClr val="accent1"/>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100" b="0" i="0" u="none" strike="noStrike" kern="0" cap="none" spc="0" normalizeH="0" baseline="0" noProof="0">
                <a:ln>
                  <a:noFill/>
                </a:ln>
                <a:solidFill>
                  <a:srgbClr val="505050"/>
                </a:solidFill>
                <a:effectLst/>
                <a:uLnTx/>
                <a:uFillTx/>
                <a:latin typeface="Segoe UI"/>
                <a:ea typeface="+mn-ea"/>
                <a:cs typeface="+mn-cs"/>
              </a:endParaRPr>
            </a:p>
          </p:txBody>
        </p:sp>
        <p:sp>
          <p:nvSpPr>
            <p:cNvPr id="90" name="Freeform: Shape 89">
              <a:extLst>
                <a:ext uri="{FF2B5EF4-FFF2-40B4-BE49-F238E27FC236}">
                  <a16:creationId xmlns:a16="http://schemas.microsoft.com/office/drawing/2014/main" id="{C4670A96-AA08-4B8D-B9B5-B0E30222D870}"/>
                </a:ext>
              </a:extLst>
            </p:cNvPr>
            <p:cNvSpPr/>
            <p:nvPr/>
          </p:nvSpPr>
          <p:spPr>
            <a:xfrm>
              <a:off x="2924336" y="5843249"/>
              <a:ext cx="553919" cy="210423"/>
            </a:xfrm>
            <a:custGeom>
              <a:avLst/>
              <a:gdLst>
                <a:gd name="connsiteX0" fmla="*/ 113331 w 278466"/>
                <a:gd name="connsiteY0" fmla="*/ 91241 h 105786"/>
                <a:gd name="connsiteX1" fmla="*/ 139467 w 278466"/>
                <a:gd name="connsiteY1" fmla="*/ 105864 h 105786"/>
                <a:gd name="connsiteX2" fmla="*/ 203716 w 278466"/>
                <a:gd name="connsiteY2" fmla="*/ 69928 h 105786"/>
                <a:gd name="connsiteX3" fmla="*/ 256454 w 278466"/>
                <a:gd name="connsiteY3" fmla="*/ 40525 h 105786"/>
                <a:gd name="connsiteX4" fmla="*/ 277767 w 278466"/>
                <a:gd name="connsiteY4" fmla="*/ 27769 h 105786"/>
                <a:gd name="connsiteX5" fmla="*/ 273877 w 278466"/>
                <a:gd name="connsiteY5" fmla="*/ 24969 h 105786"/>
                <a:gd name="connsiteX6" fmla="*/ 231407 w 278466"/>
                <a:gd name="connsiteY6" fmla="*/ 1167 h 105786"/>
                <a:gd name="connsiteX7" fmla="*/ 195316 w 278466"/>
                <a:gd name="connsiteY7" fmla="*/ 20924 h 105786"/>
                <a:gd name="connsiteX8" fmla="*/ 143511 w 278466"/>
                <a:gd name="connsiteY8" fmla="*/ 50948 h 105786"/>
                <a:gd name="connsiteX9" fmla="*/ 142578 w 278466"/>
                <a:gd name="connsiteY9" fmla="*/ 51415 h 105786"/>
                <a:gd name="connsiteX10" fmla="*/ 139467 w 278466"/>
                <a:gd name="connsiteY10" fmla="*/ 52504 h 105786"/>
                <a:gd name="connsiteX11" fmla="*/ 98552 w 278466"/>
                <a:gd name="connsiteY11" fmla="*/ 29169 h 105786"/>
                <a:gd name="connsiteX12" fmla="*/ 50482 w 278466"/>
                <a:gd name="connsiteY12" fmla="*/ 2256 h 105786"/>
                <a:gd name="connsiteX13" fmla="*/ 47682 w 278466"/>
                <a:gd name="connsiteY13" fmla="*/ 1322 h 105786"/>
                <a:gd name="connsiteX14" fmla="*/ 4123 w 278466"/>
                <a:gd name="connsiteY14" fmla="*/ 25746 h 105786"/>
                <a:gd name="connsiteX15" fmla="*/ 1167 w 278466"/>
                <a:gd name="connsiteY15" fmla="*/ 28080 h 105786"/>
                <a:gd name="connsiteX16" fmla="*/ 29947 w 278466"/>
                <a:gd name="connsiteY16" fmla="*/ 45037 h 105786"/>
                <a:gd name="connsiteX17" fmla="*/ 59194 w 278466"/>
                <a:gd name="connsiteY17" fmla="*/ 61216 h 105786"/>
                <a:gd name="connsiteX18" fmla="*/ 113331 w 278466"/>
                <a:gd name="connsiteY18" fmla="*/ 91241 h 105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78466" h="105786">
                  <a:moveTo>
                    <a:pt x="113331" y="91241"/>
                  </a:moveTo>
                  <a:cubicBezTo>
                    <a:pt x="122043" y="96063"/>
                    <a:pt x="130755" y="101041"/>
                    <a:pt x="139467" y="105864"/>
                  </a:cubicBezTo>
                  <a:cubicBezTo>
                    <a:pt x="160935" y="93885"/>
                    <a:pt x="182248" y="81906"/>
                    <a:pt x="203716" y="69928"/>
                  </a:cubicBezTo>
                  <a:cubicBezTo>
                    <a:pt x="221295" y="60127"/>
                    <a:pt x="238875" y="50171"/>
                    <a:pt x="256454" y="40525"/>
                  </a:cubicBezTo>
                  <a:cubicBezTo>
                    <a:pt x="263766" y="36636"/>
                    <a:pt x="270455" y="31658"/>
                    <a:pt x="277767" y="27769"/>
                  </a:cubicBezTo>
                  <a:cubicBezTo>
                    <a:pt x="276833" y="26213"/>
                    <a:pt x="275122" y="25746"/>
                    <a:pt x="273877" y="24969"/>
                  </a:cubicBezTo>
                  <a:cubicBezTo>
                    <a:pt x="259721" y="17035"/>
                    <a:pt x="245564" y="9101"/>
                    <a:pt x="231407" y="1167"/>
                  </a:cubicBezTo>
                  <a:cubicBezTo>
                    <a:pt x="218962" y="7078"/>
                    <a:pt x="207294" y="14234"/>
                    <a:pt x="195316" y="20924"/>
                  </a:cubicBezTo>
                  <a:cubicBezTo>
                    <a:pt x="177892" y="30725"/>
                    <a:pt x="160780" y="40992"/>
                    <a:pt x="143511" y="50948"/>
                  </a:cubicBezTo>
                  <a:cubicBezTo>
                    <a:pt x="143200" y="51104"/>
                    <a:pt x="142889" y="51260"/>
                    <a:pt x="142578" y="51415"/>
                  </a:cubicBezTo>
                  <a:cubicBezTo>
                    <a:pt x="141645" y="51882"/>
                    <a:pt x="140556" y="52037"/>
                    <a:pt x="139467" y="52504"/>
                  </a:cubicBezTo>
                  <a:cubicBezTo>
                    <a:pt x="125621" y="45037"/>
                    <a:pt x="111931" y="37414"/>
                    <a:pt x="98552" y="29169"/>
                  </a:cubicBezTo>
                  <a:cubicBezTo>
                    <a:pt x="82996" y="19524"/>
                    <a:pt x="66661" y="11123"/>
                    <a:pt x="50482" y="2256"/>
                  </a:cubicBezTo>
                  <a:cubicBezTo>
                    <a:pt x="49704" y="1789"/>
                    <a:pt x="48615" y="1633"/>
                    <a:pt x="47682" y="1322"/>
                  </a:cubicBezTo>
                  <a:cubicBezTo>
                    <a:pt x="33214" y="9412"/>
                    <a:pt x="18590" y="17501"/>
                    <a:pt x="4123" y="25746"/>
                  </a:cubicBezTo>
                  <a:cubicBezTo>
                    <a:pt x="3034" y="26369"/>
                    <a:pt x="1633" y="26524"/>
                    <a:pt x="1167" y="28080"/>
                  </a:cubicBezTo>
                  <a:cubicBezTo>
                    <a:pt x="10656" y="33992"/>
                    <a:pt x="20302" y="39592"/>
                    <a:pt x="29947" y="45037"/>
                  </a:cubicBezTo>
                  <a:cubicBezTo>
                    <a:pt x="39592" y="50482"/>
                    <a:pt x="49393" y="55771"/>
                    <a:pt x="59194" y="61216"/>
                  </a:cubicBezTo>
                  <a:cubicBezTo>
                    <a:pt x="77395" y="71017"/>
                    <a:pt x="95285" y="81129"/>
                    <a:pt x="113331" y="91241"/>
                  </a:cubicBezTo>
                  <a:close/>
                </a:path>
              </a:pathLst>
            </a:custGeom>
            <a:solidFill>
              <a:schemeClr val="accent1"/>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100" b="0" i="0" u="none" strike="noStrike" kern="0" cap="none" spc="0" normalizeH="0" baseline="0" noProof="0">
                <a:ln>
                  <a:noFill/>
                </a:ln>
                <a:solidFill>
                  <a:srgbClr val="505050"/>
                </a:solidFill>
                <a:effectLst/>
                <a:uLnTx/>
                <a:uFillTx/>
                <a:latin typeface="Segoe UI"/>
                <a:ea typeface="+mn-ea"/>
                <a:cs typeface="+mn-cs"/>
              </a:endParaRPr>
            </a:p>
          </p:txBody>
        </p:sp>
        <p:sp>
          <p:nvSpPr>
            <p:cNvPr id="91" name="Freeform: Shape 90">
              <a:extLst>
                <a:ext uri="{FF2B5EF4-FFF2-40B4-BE49-F238E27FC236}">
                  <a16:creationId xmlns:a16="http://schemas.microsoft.com/office/drawing/2014/main" id="{703A89C5-06D6-4C90-B652-773A9C2B8712}"/>
                </a:ext>
              </a:extLst>
            </p:cNvPr>
            <p:cNvSpPr/>
            <p:nvPr/>
          </p:nvSpPr>
          <p:spPr>
            <a:xfrm>
              <a:off x="3199749" y="5896164"/>
              <a:ext cx="278506" cy="256840"/>
            </a:xfrm>
            <a:custGeom>
              <a:avLst/>
              <a:gdLst>
                <a:gd name="connsiteX0" fmla="*/ 139933 w 140011"/>
                <a:gd name="connsiteY0" fmla="*/ 26680 h 129121"/>
                <a:gd name="connsiteX1" fmla="*/ 139467 w 140011"/>
                <a:gd name="connsiteY1" fmla="*/ 1167 h 129121"/>
                <a:gd name="connsiteX2" fmla="*/ 118154 w 140011"/>
                <a:gd name="connsiteY2" fmla="*/ 13923 h 129121"/>
                <a:gd name="connsiteX3" fmla="*/ 65416 w 140011"/>
                <a:gd name="connsiteY3" fmla="*/ 43326 h 129121"/>
                <a:gd name="connsiteX4" fmla="*/ 1167 w 140011"/>
                <a:gd name="connsiteY4" fmla="*/ 79262 h 129121"/>
                <a:gd name="connsiteX5" fmla="*/ 1167 w 140011"/>
                <a:gd name="connsiteY5" fmla="*/ 129044 h 129121"/>
                <a:gd name="connsiteX6" fmla="*/ 5989 w 140011"/>
                <a:gd name="connsiteY6" fmla="*/ 127021 h 129121"/>
                <a:gd name="connsiteX7" fmla="*/ 96374 w 140011"/>
                <a:gd name="connsiteY7" fmla="*/ 75684 h 129121"/>
                <a:gd name="connsiteX8" fmla="*/ 136666 w 140011"/>
                <a:gd name="connsiteY8" fmla="*/ 53126 h 129121"/>
                <a:gd name="connsiteX9" fmla="*/ 140245 w 140011"/>
                <a:gd name="connsiteY9" fmla="*/ 47059 h 129121"/>
                <a:gd name="connsiteX10" fmla="*/ 139933 w 140011"/>
                <a:gd name="connsiteY10" fmla="*/ 26680 h 12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0011" h="129121">
                  <a:moveTo>
                    <a:pt x="139933" y="26680"/>
                  </a:moveTo>
                  <a:cubicBezTo>
                    <a:pt x="139778" y="18124"/>
                    <a:pt x="140711" y="9723"/>
                    <a:pt x="139467" y="1167"/>
                  </a:cubicBezTo>
                  <a:cubicBezTo>
                    <a:pt x="132155" y="5056"/>
                    <a:pt x="125466" y="10034"/>
                    <a:pt x="118154" y="13923"/>
                  </a:cubicBezTo>
                  <a:cubicBezTo>
                    <a:pt x="100419" y="23569"/>
                    <a:pt x="82996" y="33525"/>
                    <a:pt x="65416" y="43326"/>
                  </a:cubicBezTo>
                  <a:cubicBezTo>
                    <a:pt x="43948" y="55304"/>
                    <a:pt x="22635" y="67283"/>
                    <a:pt x="1167" y="79262"/>
                  </a:cubicBezTo>
                  <a:cubicBezTo>
                    <a:pt x="1167" y="95908"/>
                    <a:pt x="1167" y="112398"/>
                    <a:pt x="1167" y="129044"/>
                  </a:cubicBezTo>
                  <a:cubicBezTo>
                    <a:pt x="3189" y="129199"/>
                    <a:pt x="4434" y="127799"/>
                    <a:pt x="5989" y="127021"/>
                  </a:cubicBezTo>
                  <a:cubicBezTo>
                    <a:pt x="36014" y="109753"/>
                    <a:pt x="66816" y="93885"/>
                    <a:pt x="96374" y="75684"/>
                  </a:cubicBezTo>
                  <a:cubicBezTo>
                    <a:pt x="109442" y="67594"/>
                    <a:pt x="123132" y="60438"/>
                    <a:pt x="136666" y="53126"/>
                  </a:cubicBezTo>
                  <a:cubicBezTo>
                    <a:pt x="139311" y="51726"/>
                    <a:pt x="140400" y="50015"/>
                    <a:pt x="140245" y="47059"/>
                  </a:cubicBezTo>
                  <a:cubicBezTo>
                    <a:pt x="139933" y="40059"/>
                    <a:pt x="140089" y="33369"/>
                    <a:pt x="139933" y="26680"/>
                  </a:cubicBezTo>
                  <a:close/>
                </a:path>
              </a:pathLst>
            </a:custGeom>
            <a:solidFill>
              <a:srgbClr val="0070C0"/>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100" b="0" i="0" u="none" strike="noStrike" kern="0" cap="none" spc="0" normalizeH="0" baseline="0" noProof="0">
                <a:ln>
                  <a:noFill/>
                </a:ln>
                <a:solidFill>
                  <a:srgbClr val="505050"/>
                </a:solidFill>
                <a:effectLst/>
                <a:uLnTx/>
                <a:uFillTx/>
                <a:latin typeface="Segoe UI"/>
                <a:ea typeface="+mn-ea"/>
                <a:cs typeface="+mn-cs"/>
              </a:endParaRPr>
            </a:p>
          </p:txBody>
        </p:sp>
        <p:sp>
          <p:nvSpPr>
            <p:cNvPr id="92" name="Freeform: Shape 91">
              <a:extLst>
                <a:ext uri="{FF2B5EF4-FFF2-40B4-BE49-F238E27FC236}">
                  <a16:creationId xmlns:a16="http://schemas.microsoft.com/office/drawing/2014/main" id="{68425B12-550F-48AE-83B5-6344114EC66E}"/>
                </a:ext>
              </a:extLst>
            </p:cNvPr>
            <p:cNvSpPr/>
            <p:nvPr/>
          </p:nvSpPr>
          <p:spPr>
            <a:xfrm>
              <a:off x="3199131" y="5691930"/>
              <a:ext cx="278506" cy="256840"/>
            </a:xfrm>
            <a:custGeom>
              <a:avLst/>
              <a:gdLst>
                <a:gd name="connsiteX0" fmla="*/ 79417 w 140011"/>
                <a:gd name="connsiteY0" fmla="*/ 35081 h 129121"/>
                <a:gd name="connsiteX1" fmla="*/ 33214 w 140011"/>
                <a:gd name="connsiteY1" fmla="*/ 61216 h 129121"/>
                <a:gd name="connsiteX2" fmla="*/ 1167 w 140011"/>
                <a:gd name="connsiteY2" fmla="*/ 78328 h 129121"/>
                <a:gd name="connsiteX3" fmla="*/ 1167 w 140011"/>
                <a:gd name="connsiteY3" fmla="*/ 128577 h 129121"/>
                <a:gd name="connsiteX4" fmla="*/ 4278 w 140011"/>
                <a:gd name="connsiteY4" fmla="*/ 127488 h 129121"/>
                <a:gd name="connsiteX5" fmla="*/ 5212 w 140011"/>
                <a:gd name="connsiteY5" fmla="*/ 127021 h 129121"/>
                <a:gd name="connsiteX6" fmla="*/ 57016 w 140011"/>
                <a:gd name="connsiteY6" fmla="*/ 96997 h 129121"/>
                <a:gd name="connsiteX7" fmla="*/ 93107 w 140011"/>
                <a:gd name="connsiteY7" fmla="*/ 77239 h 129121"/>
                <a:gd name="connsiteX8" fmla="*/ 95752 w 140011"/>
                <a:gd name="connsiteY8" fmla="*/ 75373 h 129121"/>
                <a:gd name="connsiteX9" fmla="*/ 136355 w 140011"/>
                <a:gd name="connsiteY9" fmla="*/ 52504 h 129121"/>
                <a:gd name="connsiteX10" fmla="*/ 140089 w 140011"/>
                <a:gd name="connsiteY10" fmla="*/ 47993 h 129121"/>
                <a:gd name="connsiteX11" fmla="*/ 139778 w 140011"/>
                <a:gd name="connsiteY11" fmla="*/ 1167 h 129121"/>
                <a:gd name="connsiteX12" fmla="*/ 133555 w 140011"/>
                <a:gd name="connsiteY12" fmla="*/ 3656 h 129121"/>
                <a:gd name="connsiteX13" fmla="*/ 79417 w 140011"/>
                <a:gd name="connsiteY13" fmla="*/ 35081 h 12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0011" h="129121">
                  <a:moveTo>
                    <a:pt x="79417" y="35081"/>
                  </a:moveTo>
                  <a:cubicBezTo>
                    <a:pt x="64483" y="44570"/>
                    <a:pt x="48771" y="52815"/>
                    <a:pt x="33214" y="61216"/>
                  </a:cubicBezTo>
                  <a:cubicBezTo>
                    <a:pt x="22635" y="66972"/>
                    <a:pt x="12368" y="73661"/>
                    <a:pt x="1167" y="78328"/>
                  </a:cubicBezTo>
                  <a:cubicBezTo>
                    <a:pt x="1167" y="95130"/>
                    <a:pt x="1167" y="111775"/>
                    <a:pt x="1167" y="128577"/>
                  </a:cubicBezTo>
                  <a:cubicBezTo>
                    <a:pt x="2256" y="128266"/>
                    <a:pt x="3345" y="127955"/>
                    <a:pt x="4278" y="127488"/>
                  </a:cubicBezTo>
                  <a:cubicBezTo>
                    <a:pt x="4589" y="127332"/>
                    <a:pt x="4900" y="127177"/>
                    <a:pt x="5212" y="127021"/>
                  </a:cubicBezTo>
                  <a:cubicBezTo>
                    <a:pt x="22480" y="117065"/>
                    <a:pt x="39592" y="106797"/>
                    <a:pt x="57016" y="96997"/>
                  </a:cubicBezTo>
                  <a:cubicBezTo>
                    <a:pt x="68994" y="90307"/>
                    <a:pt x="80662" y="82995"/>
                    <a:pt x="93107" y="77239"/>
                  </a:cubicBezTo>
                  <a:cubicBezTo>
                    <a:pt x="94041" y="76617"/>
                    <a:pt x="94819" y="75839"/>
                    <a:pt x="95752" y="75373"/>
                  </a:cubicBezTo>
                  <a:cubicBezTo>
                    <a:pt x="109287" y="67750"/>
                    <a:pt x="122821" y="60127"/>
                    <a:pt x="136355" y="52504"/>
                  </a:cubicBezTo>
                  <a:cubicBezTo>
                    <a:pt x="138222" y="51571"/>
                    <a:pt x="140089" y="50948"/>
                    <a:pt x="140089" y="47993"/>
                  </a:cubicBezTo>
                  <a:cubicBezTo>
                    <a:pt x="139933" y="32436"/>
                    <a:pt x="139933" y="16879"/>
                    <a:pt x="139778" y="1167"/>
                  </a:cubicBezTo>
                  <a:cubicBezTo>
                    <a:pt x="137289" y="1167"/>
                    <a:pt x="135422" y="2567"/>
                    <a:pt x="133555" y="3656"/>
                  </a:cubicBezTo>
                  <a:cubicBezTo>
                    <a:pt x="115976" y="14546"/>
                    <a:pt x="97152" y="23880"/>
                    <a:pt x="79417" y="35081"/>
                  </a:cubicBezTo>
                  <a:close/>
                </a:path>
              </a:pathLst>
            </a:custGeom>
            <a:solidFill>
              <a:srgbClr val="0070C0"/>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100" b="0" i="0" u="none" strike="noStrike" kern="0" cap="none" spc="0" normalizeH="0" baseline="0" noProof="0">
                <a:ln>
                  <a:noFill/>
                </a:ln>
                <a:solidFill>
                  <a:srgbClr val="505050"/>
                </a:solidFill>
                <a:effectLst/>
                <a:uLnTx/>
                <a:uFillTx/>
                <a:latin typeface="Segoe UI"/>
                <a:ea typeface="+mn-ea"/>
                <a:cs typeface="+mn-cs"/>
              </a:endParaRPr>
            </a:p>
          </p:txBody>
        </p:sp>
        <p:sp>
          <p:nvSpPr>
            <p:cNvPr id="95" name="Freeform: Shape 94">
              <a:extLst>
                <a:ext uri="{FF2B5EF4-FFF2-40B4-BE49-F238E27FC236}">
                  <a16:creationId xmlns:a16="http://schemas.microsoft.com/office/drawing/2014/main" id="{10928C44-08F0-46E3-AC52-3C99655BDB72}"/>
                </a:ext>
              </a:extLst>
            </p:cNvPr>
            <p:cNvSpPr/>
            <p:nvPr/>
          </p:nvSpPr>
          <p:spPr>
            <a:xfrm>
              <a:off x="2924028" y="5896164"/>
              <a:ext cx="278506" cy="256840"/>
            </a:xfrm>
            <a:custGeom>
              <a:avLst/>
              <a:gdLst>
                <a:gd name="connsiteX0" fmla="*/ 113487 w 140011"/>
                <a:gd name="connsiteY0" fmla="*/ 64638 h 129121"/>
                <a:gd name="connsiteX1" fmla="*/ 59505 w 140011"/>
                <a:gd name="connsiteY1" fmla="*/ 34303 h 129121"/>
                <a:gd name="connsiteX2" fmla="*/ 30258 w 140011"/>
                <a:gd name="connsiteY2" fmla="*/ 18124 h 129121"/>
                <a:gd name="connsiteX3" fmla="*/ 1478 w 140011"/>
                <a:gd name="connsiteY3" fmla="*/ 1167 h 129121"/>
                <a:gd name="connsiteX4" fmla="*/ 1167 w 140011"/>
                <a:gd name="connsiteY4" fmla="*/ 47993 h 129121"/>
                <a:gd name="connsiteX5" fmla="*/ 4123 w 140011"/>
                <a:gd name="connsiteY5" fmla="*/ 52504 h 129121"/>
                <a:gd name="connsiteX6" fmla="*/ 56082 w 140011"/>
                <a:gd name="connsiteY6" fmla="*/ 82218 h 129121"/>
                <a:gd name="connsiteX7" fmla="*/ 117843 w 140011"/>
                <a:gd name="connsiteY7" fmla="*/ 117065 h 129121"/>
                <a:gd name="connsiteX8" fmla="*/ 139467 w 140011"/>
                <a:gd name="connsiteY8" fmla="*/ 128888 h 129121"/>
                <a:gd name="connsiteX9" fmla="*/ 139467 w 140011"/>
                <a:gd name="connsiteY9" fmla="*/ 79106 h 129121"/>
                <a:gd name="connsiteX10" fmla="*/ 113487 w 140011"/>
                <a:gd name="connsiteY10" fmla="*/ 64638 h 12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0011" h="129121">
                  <a:moveTo>
                    <a:pt x="113487" y="64638"/>
                  </a:moveTo>
                  <a:cubicBezTo>
                    <a:pt x="95441" y="54527"/>
                    <a:pt x="77551" y="44415"/>
                    <a:pt x="59505" y="34303"/>
                  </a:cubicBezTo>
                  <a:cubicBezTo>
                    <a:pt x="49860" y="28858"/>
                    <a:pt x="40059" y="23569"/>
                    <a:pt x="30258" y="18124"/>
                  </a:cubicBezTo>
                  <a:cubicBezTo>
                    <a:pt x="20613" y="12679"/>
                    <a:pt x="10968" y="7078"/>
                    <a:pt x="1478" y="1167"/>
                  </a:cubicBezTo>
                  <a:cubicBezTo>
                    <a:pt x="1478" y="16724"/>
                    <a:pt x="1478" y="32436"/>
                    <a:pt x="1167" y="47993"/>
                  </a:cubicBezTo>
                  <a:cubicBezTo>
                    <a:pt x="1167" y="50482"/>
                    <a:pt x="2256" y="51415"/>
                    <a:pt x="4123" y="52504"/>
                  </a:cubicBezTo>
                  <a:cubicBezTo>
                    <a:pt x="21391" y="62616"/>
                    <a:pt x="38970" y="71795"/>
                    <a:pt x="56082" y="82218"/>
                  </a:cubicBezTo>
                  <a:cubicBezTo>
                    <a:pt x="76306" y="94507"/>
                    <a:pt x="97308" y="105553"/>
                    <a:pt x="117843" y="117065"/>
                  </a:cubicBezTo>
                  <a:cubicBezTo>
                    <a:pt x="124999" y="121110"/>
                    <a:pt x="132311" y="124843"/>
                    <a:pt x="139467" y="128888"/>
                  </a:cubicBezTo>
                  <a:cubicBezTo>
                    <a:pt x="139467" y="112242"/>
                    <a:pt x="139467" y="95752"/>
                    <a:pt x="139467" y="79106"/>
                  </a:cubicBezTo>
                  <a:cubicBezTo>
                    <a:pt x="130910" y="74439"/>
                    <a:pt x="122199" y="69617"/>
                    <a:pt x="113487" y="64638"/>
                  </a:cubicBezTo>
                  <a:close/>
                </a:path>
              </a:pathLst>
            </a:custGeom>
            <a:solidFill>
              <a:srgbClr val="005A9F"/>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100" b="0" i="0" u="none" strike="noStrike" kern="0" cap="none" spc="0" normalizeH="0" baseline="0" noProof="0">
                <a:ln>
                  <a:noFill/>
                </a:ln>
                <a:solidFill>
                  <a:srgbClr val="505050"/>
                </a:solidFill>
                <a:effectLst/>
                <a:uLnTx/>
                <a:uFillTx/>
                <a:latin typeface="Segoe UI"/>
                <a:ea typeface="+mn-ea"/>
                <a:cs typeface="+mn-cs"/>
              </a:endParaRPr>
            </a:p>
          </p:txBody>
        </p:sp>
        <p:sp>
          <p:nvSpPr>
            <p:cNvPr id="99" name="Freeform: Shape 98">
              <a:extLst>
                <a:ext uri="{FF2B5EF4-FFF2-40B4-BE49-F238E27FC236}">
                  <a16:creationId xmlns:a16="http://schemas.microsoft.com/office/drawing/2014/main" id="{6286CEC7-8F8D-4061-8869-1D849F22128E}"/>
                </a:ext>
              </a:extLst>
            </p:cNvPr>
            <p:cNvSpPr/>
            <p:nvPr/>
          </p:nvSpPr>
          <p:spPr>
            <a:xfrm>
              <a:off x="2924028" y="5692240"/>
              <a:ext cx="278506" cy="256840"/>
            </a:xfrm>
            <a:custGeom>
              <a:avLst/>
              <a:gdLst>
                <a:gd name="connsiteX0" fmla="*/ 98708 w 140011"/>
                <a:gd name="connsiteY0" fmla="*/ 105086 h 129121"/>
                <a:gd name="connsiteX1" fmla="*/ 139622 w 140011"/>
                <a:gd name="connsiteY1" fmla="*/ 128421 h 129121"/>
                <a:gd name="connsiteX2" fmla="*/ 139622 w 140011"/>
                <a:gd name="connsiteY2" fmla="*/ 78173 h 129121"/>
                <a:gd name="connsiteX3" fmla="*/ 108509 w 140011"/>
                <a:gd name="connsiteY3" fmla="*/ 61216 h 129121"/>
                <a:gd name="connsiteX4" fmla="*/ 53126 w 140011"/>
                <a:gd name="connsiteY4" fmla="*/ 29480 h 129121"/>
                <a:gd name="connsiteX5" fmla="*/ 33836 w 140011"/>
                <a:gd name="connsiteY5" fmla="*/ 18590 h 129121"/>
                <a:gd name="connsiteX6" fmla="*/ 21702 w 140011"/>
                <a:gd name="connsiteY6" fmla="*/ 11901 h 129121"/>
                <a:gd name="connsiteX7" fmla="*/ 1322 w 140011"/>
                <a:gd name="connsiteY7" fmla="*/ 1167 h 129121"/>
                <a:gd name="connsiteX8" fmla="*/ 1167 w 140011"/>
                <a:gd name="connsiteY8" fmla="*/ 46593 h 129121"/>
                <a:gd name="connsiteX9" fmla="*/ 4900 w 140011"/>
                <a:gd name="connsiteY9" fmla="*/ 52660 h 129121"/>
                <a:gd name="connsiteX10" fmla="*/ 36325 w 140011"/>
                <a:gd name="connsiteY10" fmla="*/ 70239 h 129121"/>
                <a:gd name="connsiteX11" fmla="*/ 47993 w 140011"/>
                <a:gd name="connsiteY11" fmla="*/ 77395 h 129121"/>
                <a:gd name="connsiteX12" fmla="*/ 50793 w 140011"/>
                <a:gd name="connsiteY12" fmla="*/ 78328 h 129121"/>
                <a:gd name="connsiteX13" fmla="*/ 98708 w 140011"/>
                <a:gd name="connsiteY13" fmla="*/ 105086 h 12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0011" h="129121">
                  <a:moveTo>
                    <a:pt x="98708" y="105086"/>
                  </a:moveTo>
                  <a:cubicBezTo>
                    <a:pt x="112087" y="113331"/>
                    <a:pt x="125777" y="120954"/>
                    <a:pt x="139622" y="128421"/>
                  </a:cubicBezTo>
                  <a:cubicBezTo>
                    <a:pt x="139622" y="111620"/>
                    <a:pt x="139622" y="94974"/>
                    <a:pt x="139622" y="78173"/>
                  </a:cubicBezTo>
                  <a:cubicBezTo>
                    <a:pt x="128888" y="73350"/>
                    <a:pt x="118776" y="66972"/>
                    <a:pt x="108509" y="61216"/>
                  </a:cubicBezTo>
                  <a:cubicBezTo>
                    <a:pt x="89996" y="50793"/>
                    <a:pt x="71017" y="40992"/>
                    <a:pt x="53126" y="29480"/>
                  </a:cubicBezTo>
                  <a:cubicBezTo>
                    <a:pt x="46904" y="25435"/>
                    <a:pt x="40525" y="21857"/>
                    <a:pt x="33836" y="18590"/>
                  </a:cubicBezTo>
                  <a:cubicBezTo>
                    <a:pt x="29791" y="16412"/>
                    <a:pt x="25747" y="14234"/>
                    <a:pt x="21702" y="11901"/>
                  </a:cubicBezTo>
                  <a:cubicBezTo>
                    <a:pt x="15012" y="8012"/>
                    <a:pt x="8478" y="4123"/>
                    <a:pt x="1322" y="1167"/>
                  </a:cubicBezTo>
                  <a:cubicBezTo>
                    <a:pt x="1322" y="16257"/>
                    <a:pt x="1322" y="31502"/>
                    <a:pt x="1167" y="46593"/>
                  </a:cubicBezTo>
                  <a:cubicBezTo>
                    <a:pt x="1167" y="49704"/>
                    <a:pt x="2256" y="51260"/>
                    <a:pt x="4900" y="52660"/>
                  </a:cubicBezTo>
                  <a:cubicBezTo>
                    <a:pt x="15479" y="58416"/>
                    <a:pt x="25902" y="64327"/>
                    <a:pt x="36325" y="70239"/>
                  </a:cubicBezTo>
                  <a:cubicBezTo>
                    <a:pt x="40214" y="72417"/>
                    <a:pt x="44570" y="74128"/>
                    <a:pt x="47993" y="77395"/>
                  </a:cubicBezTo>
                  <a:cubicBezTo>
                    <a:pt x="48926" y="77706"/>
                    <a:pt x="49860" y="77862"/>
                    <a:pt x="50793" y="78328"/>
                  </a:cubicBezTo>
                  <a:cubicBezTo>
                    <a:pt x="66816" y="87040"/>
                    <a:pt x="83151" y="95441"/>
                    <a:pt x="98708" y="105086"/>
                  </a:cubicBezTo>
                  <a:close/>
                </a:path>
              </a:pathLst>
            </a:custGeom>
            <a:solidFill>
              <a:srgbClr val="005A9F"/>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100" b="0" i="0" u="none" strike="noStrike" kern="0" cap="none" spc="0" normalizeH="0" baseline="0" noProof="0">
                <a:ln>
                  <a:noFill/>
                </a:ln>
                <a:solidFill>
                  <a:srgbClr val="505050"/>
                </a:solidFill>
                <a:effectLst/>
                <a:uLnTx/>
                <a:uFillTx/>
                <a:latin typeface="Segoe UI"/>
                <a:ea typeface="+mn-ea"/>
                <a:cs typeface="+mn-cs"/>
              </a:endParaRPr>
            </a:p>
          </p:txBody>
        </p:sp>
      </p:grpSp>
      <p:sp>
        <p:nvSpPr>
          <p:cNvPr id="101" name="TextBox 100">
            <a:extLst>
              <a:ext uri="{FF2B5EF4-FFF2-40B4-BE49-F238E27FC236}">
                <a16:creationId xmlns:a16="http://schemas.microsoft.com/office/drawing/2014/main" id="{76885CFC-03B5-44D6-BCC2-EA9A17EDBFC2}"/>
              </a:ext>
            </a:extLst>
          </p:cNvPr>
          <p:cNvSpPr txBox="1"/>
          <p:nvPr/>
        </p:nvSpPr>
        <p:spPr>
          <a:xfrm>
            <a:off x="3271200" y="6091712"/>
            <a:ext cx="2390220" cy="483433"/>
          </a:xfrm>
          <a:prstGeom prst="rect">
            <a:avLst/>
          </a:prstGeom>
          <a:noFill/>
        </p:spPr>
        <p:txBody>
          <a:bodyPr wrap="square" lIns="179208" tIns="143367" rIns="179208" bIns="143367" rtlCol="0" anchor="t">
            <a:spAutoFit/>
          </a:bodyPr>
          <a:lstStyle/>
          <a:p>
            <a:pPr marL="0" marR="0" lvl="0" indent="0" algn="ctr" defTabSz="895870" rtl="0" eaLnBrk="1" fontAlgn="auto" latinLnBrk="0" hangingPunct="1">
              <a:lnSpc>
                <a:spcPct val="90000"/>
              </a:lnSpc>
              <a:spcBef>
                <a:spcPts val="0"/>
              </a:spcBef>
              <a:spcAft>
                <a:spcPts val="588"/>
              </a:spcAft>
              <a:buClrTx/>
              <a:buSzTx/>
              <a:buFontTx/>
              <a:buNone/>
              <a:tabLst/>
              <a:defRPr/>
            </a:pPr>
            <a:r>
              <a:rPr kumimoji="0" lang="en-US" sz="1400" b="0" i="0" u="none" strike="noStrike" kern="1200" cap="none" spc="0" normalizeH="0" baseline="0" noProof="0" dirty="0">
                <a:ln>
                  <a:noFill/>
                </a:ln>
                <a:solidFill>
                  <a:srgbClr val="0078D4"/>
                </a:solidFill>
                <a:effectLst/>
                <a:uLnTx/>
                <a:uFillTx/>
                <a:latin typeface="Segoe UI Semibold" panose="020B0702040204020203" pitchFamily="34" charset="0"/>
                <a:ea typeface="+mn-ea"/>
                <a:cs typeface="Segoe UI Semibold" panose="020B0702040204020203" pitchFamily="34" charset="0"/>
              </a:rPr>
              <a:t>Azure Machine Learning</a:t>
            </a:r>
          </a:p>
        </p:txBody>
      </p:sp>
      <p:sp>
        <p:nvSpPr>
          <p:cNvPr id="103" name="TextBox 102">
            <a:extLst>
              <a:ext uri="{FF2B5EF4-FFF2-40B4-BE49-F238E27FC236}">
                <a16:creationId xmlns:a16="http://schemas.microsoft.com/office/drawing/2014/main" id="{16630AEC-A822-4E36-A735-5E610A2A8702}"/>
              </a:ext>
            </a:extLst>
          </p:cNvPr>
          <p:cNvSpPr txBox="1"/>
          <p:nvPr/>
        </p:nvSpPr>
        <p:spPr>
          <a:xfrm>
            <a:off x="1575102" y="6087751"/>
            <a:ext cx="1829998" cy="483433"/>
          </a:xfrm>
          <a:prstGeom prst="rect">
            <a:avLst/>
          </a:prstGeom>
          <a:noFill/>
        </p:spPr>
        <p:txBody>
          <a:bodyPr wrap="square" lIns="179208" tIns="143367" rIns="179208" bIns="143367" rtlCol="0" anchor="t">
            <a:spAutoFit/>
          </a:bodyPr>
          <a:lstStyle/>
          <a:p>
            <a:pPr marL="0" marR="0" lvl="0" indent="0" algn="ctr" defTabSz="895870" rtl="0" eaLnBrk="1" fontAlgn="auto" latinLnBrk="0" hangingPunct="1">
              <a:lnSpc>
                <a:spcPct val="90000"/>
              </a:lnSpc>
              <a:spcBef>
                <a:spcPts val="0"/>
              </a:spcBef>
              <a:spcAft>
                <a:spcPts val="588"/>
              </a:spcAft>
              <a:buClrTx/>
              <a:buSzTx/>
              <a:buFontTx/>
              <a:buNone/>
              <a:tabLst/>
              <a:defRPr/>
            </a:pPr>
            <a:r>
              <a:rPr kumimoji="0" lang="en-US" sz="1400" b="0" i="0" u="none" strike="noStrike" kern="1200" cap="none" spc="0" normalizeH="0" baseline="0" noProof="0" dirty="0">
                <a:ln>
                  <a:noFill/>
                </a:ln>
                <a:solidFill>
                  <a:srgbClr val="0078D4"/>
                </a:solidFill>
                <a:effectLst/>
                <a:uLnTx/>
                <a:uFillTx/>
                <a:latin typeface="Segoe UI Semibold" panose="020B0702040204020203" pitchFamily="34" charset="0"/>
                <a:ea typeface="+mn-ea"/>
                <a:cs typeface="Segoe UI Semibold" panose="020B0702040204020203" pitchFamily="34" charset="0"/>
              </a:rPr>
              <a:t>Azure Databricks</a:t>
            </a:r>
          </a:p>
        </p:txBody>
      </p:sp>
      <p:sp>
        <p:nvSpPr>
          <p:cNvPr id="104" name="TextBox 103">
            <a:extLst>
              <a:ext uri="{FF2B5EF4-FFF2-40B4-BE49-F238E27FC236}">
                <a16:creationId xmlns:a16="http://schemas.microsoft.com/office/drawing/2014/main" id="{5E0CEAA5-C8FF-4E00-AED6-113DA30FB477}"/>
              </a:ext>
            </a:extLst>
          </p:cNvPr>
          <p:cNvSpPr txBox="1"/>
          <p:nvPr/>
        </p:nvSpPr>
        <p:spPr>
          <a:xfrm>
            <a:off x="3003182" y="5445998"/>
            <a:ext cx="966883" cy="677333"/>
          </a:xfrm>
          <a:prstGeom prst="rect">
            <a:avLst/>
          </a:prstGeom>
          <a:noFill/>
        </p:spPr>
        <p:txBody>
          <a:bodyPr wrap="square" lIns="179208" tIns="143367" rIns="179208" bIns="143367" rtlCol="0" anchor="t">
            <a:spAutoFit/>
          </a:bodyPr>
          <a:lstStyle/>
          <a:p>
            <a:pPr marL="0" marR="0" lvl="0" indent="0" algn="ctr" defTabSz="895870" rtl="0" eaLnBrk="1" fontAlgn="auto" latinLnBrk="0" hangingPunct="1">
              <a:lnSpc>
                <a:spcPct val="90000"/>
              </a:lnSpc>
              <a:spcBef>
                <a:spcPts val="0"/>
              </a:spcBef>
              <a:spcAft>
                <a:spcPts val="588"/>
              </a:spcAft>
              <a:buClrTx/>
              <a:buSzTx/>
              <a:buFontTx/>
              <a:buNone/>
              <a:tabLst/>
              <a:defRPr/>
            </a:pPr>
            <a:r>
              <a:rPr kumimoji="0" lang="en-US" sz="2800" b="0" i="0" u="none" strike="noStrike" kern="120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a:t>
            </a:r>
          </a:p>
        </p:txBody>
      </p:sp>
      <p:pic>
        <p:nvPicPr>
          <p:cNvPr id="5" name="Graphic 4">
            <a:extLst>
              <a:ext uri="{FF2B5EF4-FFF2-40B4-BE49-F238E27FC236}">
                <a16:creationId xmlns:a16="http://schemas.microsoft.com/office/drawing/2014/main" id="{522F0DDB-F1E9-4FFD-8BB0-A8C6F8DB8B6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176201" y="5502241"/>
            <a:ext cx="583830" cy="583830"/>
          </a:xfrm>
          <a:prstGeom prst="rect">
            <a:avLst/>
          </a:prstGeom>
        </p:spPr>
      </p:pic>
      <p:grpSp>
        <p:nvGrpSpPr>
          <p:cNvPr id="7" name="Group 4">
            <a:extLst>
              <a:ext uri="{FF2B5EF4-FFF2-40B4-BE49-F238E27FC236}">
                <a16:creationId xmlns:a16="http://schemas.microsoft.com/office/drawing/2014/main" id="{3172A0C7-B32E-4E84-8865-E9DCFC1C8891}"/>
              </a:ext>
            </a:extLst>
          </p:cNvPr>
          <p:cNvGrpSpPr>
            <a:grpSpLocks noChangeAspect="1"/>
          </p:cNvGrpSpPr>
          <p:nvPr/>
        </p:nvGrpSpPr>
        <p:grpSpPr bwMode="auto">
          <a:xfrm>
            <a:off x="8137586" y="5526583"/>
            <a:ext cx="603250" cy="558800"/>
            <a:chOff x="5298" y="3500"/>
            <a:chExt cx="380" cy="352"/>
          </a:xfrm>
        </p:grpSpPr>
        <p:sp>
          <p:nvSpPr>
            <p:cNvPr id="8" name="AutoShape 3">
              <a:extLst>
                <a:ext uri="{FF2B5EF4-FFF2-40B4-BE49-F238E27FC236}">
                  <a16:creationId xmlns:a16="http://schemas.microsoft.com/office/drawing/2014/main" id="{D4968582-CA52-4D24-BD9C-2B9D4F55B699}"/>
                </a:ext>
              </a:extLst>
            </p:cNvPr>
            <p:cNvSpPr>
              <a:spLocks noChangeAspect="1" noChangeArrowheads="1" noTextEdit="1"/>
            </p:cNvSpPr>
            <p:nvPr/>
          </p:nvSpPr>
          <p:spPr bwMode="auto">
            <a:xfrm>
              <a:off x="5298" y="3500"/>
              <a:ext cx="380" cy="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9" name="Freeform 5">
              <a:extLst>
                <a:ext uri="{FF2B5EF4-FFF2-40B4-BE49-F238E27FC236}">
                  <a16:creationId xmlns:a16="http://schemas.microsoft.com/office/drawing/2014/main" id="{179AB991-CA2E-402C-8576-1A1673B465D2}"/>
                </a:ext>
              </a:extLst>
            </p:cNvPr>
            <p:cNvSpPr>
              <a:spLocks/>
            </p:cNvSpPr>
            <p:nvPr/>
          </p:nvSpPr>
          <p:spPr bwMode="auto">
            <a:xfrm>
              <a:off x="5364" y="3776"/>
              <a:ext cx="246" cy="74"/>
            </a:xfrm>
            <a:custGeom>
              <a:avLst/>
              <a:gdLst>
                <a:gd name="T0" fmla="*/ 95 w 130"/>
                <a:gd name="T1" fmla="*/ 0 h 39"/>
                <a:gd name="T2" fmla="*/ 90 w 130"/>
                <a:gd name="T3" fmla="*/ 0 h 39"/>
                <a:gd name="T4" fmla="*/ 43 w 130"/>
                <a:gd name="T5" fmla="*/ 0 h 39"/>
                <a:gd name="T6" fmla="*/ 40 w 130"/>
                <a:gd name="T7" fmla="*/ 0 h 39"/>
                <a:gd name="T8" fmla="*/ 0 w 130"/>
                <a:gd name="T9" fmla="*/ 27 h 39"/>
                <a:gd name="T10" fmla="*/ 0 w 130"/>
                <a:gd name="T11" fmla="*/ 39 h 39"/>
                <a:gd name="T12" fmla="*/ 49 w 130"/>
                <a:gd name="T13" fmla="*/ 39 h 39"/>
                <a:gd name="T14" fmla="*/ 84 w 130"/>
                <a:gd name="T15" fmla="*/ 39 h 39"/>
                <a:gd name="T16" fmla="*/ 130 w 130"/>
                <a:gd name="T17" fmla="*/ 39 h 39"/>
                <a:gd name="T18" fmla="*/ 130 w 130"/>
                <a:gd name="T19" fmla="*/ 27 h 39"/>
                <a:gd name="T20" fmla="*/ 95 w 130"/>
                <a:gd name="T21"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0" h="39">
                  <a:moveTo>
                    <a:pt x="95" y="0"/>
                  </a:moveTo>
                  <a:cubicBezTo>
                    <a:pt x="90" y="0"/>
                    <a:pt x="90" y="0"/>
                    <a:pt x="90" y="0"/>
                  </a:cubicBezTo>
                  <a:cubicBezTo>
                    <a:pt x="43" y="0"/>
                    <a:pt x="43" y="0"/>
                    <a:pt x="43" y="0"/>
                  </a:cubicBezTo>
                  <a:cubicBezTo>
                    <a:pt x="40" y="0"/>
                    <a:pt x="40" y="0"/>
                    <a:pt x="40" y="0"/>
                  </a:cubicBezTo>
                  <a:cubicBezTo>
                    <a:pt x="47" y="23"/>
                    <a:pt x="38" y="27"/>
                    <a:pt x="0" y="27"/>
                  </a:cubicBezTo>
                  <a:cubicBezTo>
                    <a:pt x="0" y="39"/>
                    <a:pt x="0" y="39"/>
                    <a:pt x="0" y="39"/>
                  </a:cubicBezTo>
                  <a:cubicBezTo>
                    <a:pt x="49" y="39"/>
                    <a:pt x="49" y="39"/>
                    <a:pt x="49" y="39"/>
                  </a:cubicBezTo>
                  <a:cubicBezTo>
                    <a:pt x="84" y="39"/>
                    <a:pt x="84" y="39"/>
                    <a:pt x="84" y="39"/>
                  </a:cubicBezTo>
                  <a:cubicBezTo>
                    <a:pt x="130" y="39"/>
                    <a:pt x="130" y="39"/>
                    <a:pt x="130" y="39"/>
                  </a:cubicBezTo>
                  <a:cubicBezTo>
                    <a:pt x="130" y="27"/>
                    <a:pt x="130" y="27"/>
                    <a:pt x="130" y="27"/>
                  </a:cubicBezTo>
                  <a:cubicBezTo>
                    <a:pt x="92" y="27"/>
                    <a:pt x="88" y="23"/>
                    <a:pt x="95" y="0"/>
                  </a:cubicBezTo>
                </a:path>
              </a:pathLst>
            </a:custGeom>
            <a:solidFill>
              <a:srgbClr val="005A9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0" name="Freeform 6">
              <a:extLst>
                <a:ext uri="{FF2B5EF4-FFF2-40B4-BE49-F238E27FC236}">
                  <a16:creationId xmlns:a16="http://schemas.microsoft.com/office/drawing/2014/main" id="{89E25EA5-2868-4EA1-B626-7DA675030579}"/>
                </a:ext>
              </a:extLst>
            </p:cNvPr>
            <p:cNvSpPr>
              <a:spLocks/>
            </p:cNvSpPr>
            <p:nvPr/>
          </p:nvSpPr>
          <p:spPr bwMode="auto">
            <a:xfrm>
              <a:off x="5298" y="3500"/>
              <a:ext cx="378" cy="276"/>
            </a:xfrm>
            <a:custGeom>
              <a:avLst/>
              <a:gdLst>
                <a:gd name="T0" fmla="*/ 188 w 200"/>
                <a:gd name="T1" fmla="*/ 0 h 146"/>
                <a:gd name="T2" fmla="*/ 11 w 200"/>
                <a:gd name="T3" fmla="*/ 0 h 146"/>
                <a:gd name="T4" fmla="*/ 0 w 200"/>
                <a:gd name="T5" fmla="*/ 11 h 146"/>
                <a:gd name="T6" fmla="*/ 0 w 200"/>
                <a:gd name="T7" fmla="*/ 135 h 146"/>
                <a:gd name="T8" fmla="*/ 11 w 200"/>
                <a:gd name="T9" fmla="*/ 146 h 146"/>
                <a:gd name="T10" fmla="*/ 188 w 200"/>
                <a:gd name="T11" fmla="*/ 146 h 146"/>
                <a:gd name="T12" fmla="*/ 200 w 200"/>
                <a:gd name="T13" fmla="*/ 135 h 146"/>
                <a:gd name="T14" fmla="*/ 200 w 200"/>
                <a:gd name="T15" fmla="*/ 11 h 146"/>
                <a:gd name="T16" fmla="*/ 188 w 200"/>
                <a:gd name="T17"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146">
                  <a:moveTo>
                    <a:pt x="188" y="0"/>
                  </a:moveTo>
                  <a:cubicBezTo>
                    <a:pt x="11" y="0"/>
                    <a:pt x="11" y="0"/>
                    <a:pt x="11" y="0"/>
                  </a:cubicBezTo>
                  <a:cubicBezTo>
                    <a:pt x="5" y="0"/>
                    <a:pt x="0" y="5"/>
                    <a:pt x="0" y="11"/>
                  </a:cubicBezTo>
                  <a:cubicBezTo>
                    <a:pt x="0" y="135"/>
                    <a:pt x="0" y="135"/>
                    <a:pt x="0" y="135"/>
                  </a:cubicBezTo>
                  <a:cubicBezTo>
                    <a:pt x="0" y="141"/>
                    <a:pt x="5" y="146"/>
                    <a:pt x="11" y="146"/>
                  </a:cubicBezTo>
                  <a:cubicBezTo>
                    <a:pt x="188" y="146"/>
                    <a:pt x="188" y="146"/>
                    <a:pt x="188" y="146"/>
                  </a:cubicBezTo>
                  <a:cubicBezTo>
                    <a:pt x="194" y="146"/>
                    <a:pt x="200" y="141"/>
                    <a:pt x="200" y="135"/>
                  </a:cubicBezTo>
                  <a:cubicBezTo>
                    <a:pt x="200" y="11"/>
                    <a:pt x="200" y="11"/>
                    <a:pt x="200" y="11"/>
                  </a:cubicBezTo>
                  <a:cubicBezTo>
                    <a:pt x="200" y="5"/>
                    <a:pt x="194" y="0"/>
                    <a:pt x="188" y="0"/>
                  </a:cubicBezTo>
                </a:path>
              </a:pathLst>
            </a:custGeom>
            <a:solidFill>
              <a:srgbClr val="0070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1" name="Freeform 7">
              <a:extLst>
                <a:ext uri="{FF2B5EF4-FFF2-40B4-BE49-F238E27FC236}">
                  <a16:creationId xmlns:a16="http://schemas.microsoft.com/office/drawing/2014/main" id="{59DD11F4-D84A-45AA-B2E7-EF7FE0234CAA}"/>
                </a:ext>
              </a:extLst>
            </p:cNvPr>
            <p:cNvSpPr>
              <a:spLocks/>
            </p:cNvSpPr>
            <p:nvPr/>
          </p:nvSpPr>
          <p:spPr bwMode="auto">
            <a:xfrm>
              <a:off x="5298" y="3504"/>
              <a:ext cx="28" cy="272"/>
            </a:xfrm>
            <a:custGeom>
              <a:avLst/>
              <a:gdLst>
                <a:gd name="T0" fmla="*/ 5 w 15"/>
                <a:gd name="T1" fmla="*/ 0 h 144"/>
                <a:gd name="T2" fmla="*/ 0 w 15"/>
                <a:gd name="T3" fmla="*/ 9 h 144"/>
                <a:gd name="T4" fmla="*/ 0 w 15"/>
                <a:gd name="T5" fmla="*/ 133 h 144"/>
                <a:gd name="T6" fmla="*/ 11 w 15"/>
                <a:gd name="T7" fmla="*/ 144 h 144"/>
                <a:gd name="T8" fmla="*/ 15 w 15"/>
                <a:gd name="T9" fmla="*/ 144 h 144"/>
                <a:gd name="T10" fmla="*/ 11 w 15"/>
                <a:gd name="T11" fmla="*/ 144 h 144"/>
                <a:gd name="T12" fmla="*/ 0 w 15"/>
                <a:gd name="T13" fmla="*/ 133 h 144"/>
                <a:gd name="T14" fmla="*/ 0 w 15"/>
                <a:gd name="T15" fmla="*/ 9 h 144"/>
                <a:gd name="T16" fmla="*/ 5 w 15"/>
                <a:gd name="T17"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44">
                  <a:moveTo>
                    <a:pt x="5" y="0"/>
                  </a:moveTo>
                  <a:cubicBezTo>
                    <a:pt x="2" y="2"/>
                    <a:pt x="0" y="6"/>
                    <a:pt x="0" y="9"/>
                  </a:cubicBezTo>
                  <a:cubicBezTo>
                    <a:pt x="0" y="133"/>
                    <a:pt x="0" y="133"/>
                    <a:pt x="0" y="133"/>
                  </a:cubicBezTo>
                  <a:cubicBezTo>
                    <a:pt x="0" y="139"/>
                    <a:pt x="5" y="144"/>
                    <a:pt x="11" y="144"/>
                  </a:cubicBezTo>
                  <a:cubicBezTo>
                    <a:pt x="15" y="144"/>
                    <a:pt x="15" y="144"/>
                    <a:pt x="15" y="144"/>
                  </a:cubicBezTo>
                  <a:cubicBezTo>
                    <a:pt x="11" y="144"/>
                    <a:pt x="11" y="144"/>
                    <a:pt x="11" y="144"/>
                  </a:cubicBezTo>
                  <a:cubicBezTo>
                    <a:pt x="5" y="144"/>
                    <a:pt x="0" y="139"/>
                    <a:pt x="0" y="133"/>
                  </a:cubicBezTo>
                  <a:cubicBezTo>
                    <a:pt x="0" y="9"/>
                    <a:pt x="0" y="9"/>
                    <a:pt x="0" y="9"/>
                  </a:cubicBezTo>
                  <a:cubicBezTo>
                    <a:pt x="0" y="6"/>
                    <a:pt x="2" y="2"/>
                    <a:pt x="5"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3" name="Rectangle 9">
              <a:extLst>
                <a:ext uri="{FF2B5EF4-FFF2-40B4-BE49-F238E27FC236}">
                  <a16:creationId xmlns:a16="http://schemas.microsoft.com/office/drawing/2014/main" id="{1F5C34CB-295B-4087-86E0-5BB290D2889A}"/>
                </a:ext>
              </a:extLst>
            </p:cNvPr>
            <p:cNvSpPr>
              <a:spLocks noChangeArrowheads="1"/>
            </p:cNvSpPr>
            <p:nvPr/>
          </p:nvSpPr>
          <p:spPr bwMode="auto">
            <a:xfrm>
              <a:off x="5326" y="3528"/>
              <a:ext cx="320" cy="22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4" name="Rectangle 10">
              <a:extLst>
                <a:ext uri="{FF2B5EF4-FFF2-40B4-BE49-F238E27FC236}">
                  <a16:creationId xmlns:a16="http://schemas.microsoft.com/office/drawing/2014/main" id="{571C5B15-BF5B-472F-8FD1-27F3A2D14F5F}"/>
                </a:ext>
              </a:extLst>
            </p:cNvPr>
            <p:cNvSpPr>
              <a:spLocks noChangeArrowheads="1"/>
            </p:cNvSpPr>
            <p:nvPr/>
          </p:nvSpPr>
          <p:spPr bwMode="auto">
            <a:xfrm>
              <a:off x="5326" y="3528"/>
              <a:ext cx="320" cy="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5" name="Freeform 11">
              <a:extLst>
                <a:ext uri="{FF2B5EF4-FFF2-40B4-BE49-F238E27FC236}">
                  <a16:creationId xmlns:a16="http://schemas.microsoft.com/office/drawing/2014/main" id="{E991CD40-F903-4580-9799-E22DF7E062B3}"/>
                </a:ext>
              </a:extLst>
            </p:cNvPr>
            <p:cNvSpPr>
              <a:spLocks/>
            </p:cNvSpPr>
            <p:nvPr/>
          </p:nvSpPr>
          <p:spPr bwMode="auto">
            <a:xfrm>
              <a:off x="5326" y="3528"/>
              <a:ext cx="293" cy="220"/>
            </a:xfrm>
            <a:custGeom>
              <a:avLst/>
              <a:gdLst>
                <a:gd name="T0" fmla="*/ 0 w 293"/>
                <a:gd name="T1" fmla="*/ 220 h 220"/>
                <a:gd name="T2" fmla="*/ 0 w 293"/>
                <a:gd name="T3" fmla="*/ 220 h 220"/>
                <a:gd name="T4" fmla="*/ 0 w 293"/>
                <a:gd name="T5" fmla="*/ 0 h 220"/>
                <a:gd name="T6" fmla="*/ 293 w 293"/>
                <a:gd name="T7" fmla="*/ 0 h 220"/>
                <a:gd name="T8" fmla="*/ 293 w 293"/>
                <a:gd name="T9" fmla="*/ 0 h 220"/>
                <a:gd name="T10" fmla="*/ 0 w 293"/>
                <a:gd name="T11" fmla="*/ 0 h 220"/>
                <a:gd name="T12" fmla="*/ 0 w 293"/>
                <a:gd name="T13" fmla="*/ 220 h 220"/>
              </a:gdLst>
              <a:ahLst/>
              <a:cxnLst>
                <a:cxn ang="0">
                  <a:pos x="T0" y="T1"/>
                </a:cxn>
                <a:cxn ang="0">
                  <a:pos x="T2" y="T3"/>
                </a:cxn>
                <a:cxn ang="0">
                  <a:pos x="T4" y="T5"/>
                </a:cxn>
                <a:cxn ang="0">
                  <a:pos x="T6" y="T7"/>
                </a:cxn>
                <a:cxn ang="0">
                  <a:pos x="T8" y="T9"/>
                </a:cxn>
                <a:cxn ang="0">
                  <a:pos x="T10" y="T11"/>
                </a:cxn>
                <a:cxn ang="0">
                  <a:pos x="T12" y="T13"/>
                </a:cxn>
              </a:cxnLst>
              <a:rect l="0" t="0" r="r" b="b"/>
              <a:pathLst>
                <a:path w="293" h="220">
                  <a:moveTo>
                    <a:pt x="0" y="220"/>
                  </a:moveTo>
                  <a:lnTo>
                    <a:pt x="0" y="220"/>
                  </a:lnTo>
                  <a:lnTo>
                    <a:pt x="0" y="0"/>
                  </a:lnTo>
                  <a:lnTo>
                    <a:pt x="293" y="0"/>
                  </a:lnTo>
                  <a:lnTo>
                    <a:pt x="293" y="0"/>
                  </a:lnTo>
                  <a:lnTo>
                    <a:pt x="0" y="0"/>
                  </a:lnTo>
                  <a:lnTo>
                    <a:pt x="0" y="220"/>
                  </a:ln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6" name="Rectangle 12">
              <a:extLst>
                <a:ext uri="{FF2B5EF4-FFF2-40B4-BE49-F238E27FC236}">
                  <a16:creationId xmlns:a16="http://schemas.microsoft.com/office/drawing/2014/main" id="{82508F36-69A6-4B5C-8534-28BA8E45D39F}"/>
                </a:ext>
              </a:extLst>
            </p:cNvPr>
            <p:cNvSpPr>
              <a:spLocks noChangeArrowheads="1"/>
            </p:cNvSpPr>
            <p:nvPr/>
          </p:nvSpPr>
          <p:spPr bwMode="auto">
            <a:xfrm>
              <a:off x="5364" y="3828"/>
              <a:ext cx="246" cy="22"/>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8" name="Freeform 14">
              <a:extLst>
                <a:ext uri="{FF2B5EF4-FFF2-40B4-BE49-F238E27FC236}">
                  <a16:creationId xmlns:a16="http://schemas.microsoft.com/office/drawing/2014/main" id="{63ABD3B6-EA5B-4250-B618-8182DEC5ADE9}"/>
                </a:ext>
              </a:extLst>
            </p:cNvPr>
            <p:cNvSpPr>
              <a:spLocks/>
            </p:cNvSpPr>
            <p:nvPr/>
          </p:nvSpPr>
          <p:spPr bwMode="auto">
            <a:xfrm>
              <a:off x="5423" y="3551"/>
              <a:ext cx="136" cy="82"/>
            </a:xfrm>
            <a:custGeom>
              <a:avLst/>
              <a:gdLst>
                <a:gd name="T0" fmla="*/ 36 w 72"/>
                <a:gd name="T1" fmla="*/ 43 h 43"/>
                <a:gd name="T2" fmla="*/ 36 w 72"/>
                <a:gd name="T3" fmla="*/ 42 h 43"/>
                <a:gd name="T4" fmla="*/ 0 w 72"/>
                <a:gd name="T5" fmla="*/ 22 h 43"/>
                <a:gd name="T6" fmla="*/ 0 w 72"/>
                <a:gd name="T7" fmla="*/ 21 h 43"/>
                <a:gd name="T8" fmla="*/ 0 w 72"/>
                <a:gd name="T9" fmla="*/ 20 h 43"/>
                <a:gd name="T10" fmla="*/ 35 w 72"/>
                <a:gd name="T11" fmla="*/ 0 h 43"/>
                <a:gd name="T12" fmla="*/ 36 w 72"/>
                <a:gd name="T13" fmla="*/ 0 h 43"/>
                <a:gd name="T14" fmla="*/ 72 w 72"/>
                <a:gd name="T15" fmla="*/ 20 h 43"/>
                <a:gd name="T16" fmla="*/ 72 w 72"/>
                <a:gd name="T17" fmla="*/ 21 h 43"/>
                <a:gd name="T18" fmla="*/ 72 w 72"/>
                <a:gd name="T19" fmla="*/ 22 h 43"/>
                <a:gd name="T20" fmla="*/ 37 w 72"/>
                <a:gd name="T21" fmla="*/ 42 h 43"/>
                <a:gd name="T22" fmla="*/ 36 w 72"/>
                <a:gd name="T23"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2" h="43">
                  <a:moveTo>
                    <a:pt x="36" y="43"/>
                  </a:moveTo>
                  <a:cubicBezTo>
                    <a:pt x="36" y="42"/>
                    <a:pt x="36" y="42"/>
                    <a:pt x="36" y="42"/>
                  </a:cubicBezTo>
                  <a:cubicBezTo>
                    <a:pt x="0" y="22"/>
                    <a:pt x="0" y="22"/>
                    <a:pt x="0" y="22"/>
                  </a:cubicBezTo>
                  <a:cubicBezTo>
                    <a:pt x="0" y="22"/>
                    <a:pt x="0" y="22"/>
                    <a:pt x="0" y="21"/>
                  </a:cubicBezTo>
                  <a:cubicBezTo>
                    <a:pt x="0" y="21"/>
                    <a:pt x="0" y="20"/>
                    <a:pt x="0" y="20"/>
                  </a:cubicBezTo>
                  <a:cubicBezTo>
                    <a:pt x="35" y="0"/>
                    <a:pt x="35" y="0"/>
                    <a:pt x="35" y="0"/>
                  </a:cubicBezTo>
                  <a:cubicBezTo>
                    <a:pt x="36" y="0"/>
                    <a:pt x="36" y="0"/>
                    <a:pt x="36" y="0"/>
                  </a:cubicBezTo>
                  <a:cubicBezTo>
                    <a:pt x="72" y="20"/>
                    <a:pt x="72" y="20"/>
                    <a:pt x="72" y="20"/>
                  </a:cubicBezTo>
                  <a:cubicBezTo>
                    <a:pt x="72" y="21"/>
                    <a:pt x="72" y="21"/>
                    <a:pt x="72" y="21"/>
                  </a:cubicBezTo>
                  <a:cubicBezTo>
                    <a:pt x="72" y="22"/>
                    <a:pt x="72" y="22"/>
                    <a:pt x="72" y="22"/>
                  </a:cubicBezTo>
                  <a:cubicBezTo>
                    <a:pt x="37" y="42"/>
                    <a:pt x="37" y="42"/>
                    <a:pt x="37" y="42"/>
                  </a:cubicBezTo>
                  <a:cubicBezTo>
                    <a:pt x="36" y="43"/>
                    <a:pt x="36" y="43"/>
                    <a:pt x="36" y="43"/>
                  </a:cubicBezTo>
                </a:path>
              </a:pathLst>
            </a:custGeom>
            <a:solidFill>
              <a:srgbClr val="0070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9" name="Freeform 15">
              <a:extLst>
                <a:ext uri="{FF2B5EF4-FFF2-40B4-BE49-F238E27FC236}">
                  <a16:creationId xmlns:a16="http://schemas.microsoft.com/office/drawing/2014/main" id="{9D218823-D735-48B5-AC04-6DBB10489036}"/>
                </a:ext>
              </a:extLst>
            </p:cNvPr>
            <p:cNvSpPr>
              <a:spLocks/>
            </p:cNvSpPr>
            <p:nvPr/>
          </p:nvSpPr>
          <p:spPr bwMode="auto">
            <a:xfrm>
              <a:off x="5413" y="3606"/>
              <a:ext cx="70" cy="119"/>
            </a:xfrm>
            <a:custGeom>
              <a:avLst/>
              <a:gdLst>
                <a:gd name="T0" fmla="*/ 2 w 37"/>
                <a:gd name="T1" fmla="*/ 0 h 63"/>
                <a:gd name="T2" fmla="*/ 0 w 37"/>
                <a:gd name="T3" fmla="*/ 0 h 63"/>
                <a:gd name="T4" fmla="*/ 0 w 37"/>
                <a:gd name="T5" fmla="*/ 1 h 63"/>
                <a:gd name="T6" fmla="*/ 0 w 37"/>
                <a:gd name="T7" fmla="*/ 42 h 63"/>
                <a:gd name="T8" fmla="*/ 0 w 37"/>
                <a:gd name="T9" fmla="*/ 43 h 63"/>
                <a:gd name="T10" fmla="*/ 36 w 37"/>
                <a:gd name="T11" fmla="*/ 63 h 63"/>
                <a:gd name="T12" fmla="*/ 36 w 37"/>
                <a:gd name="T13" fmla="*/ 63 h 63"/>
                <a:gd name="T14" fmla="*/ 37 w 37"/>
                <a:gd name="T15" fmla="*/ 63 h 63"/>
                <a:gd name="T16" fmla="*/ 37 w 37"/>
                <a:gd name="T17" fmla="*/ 62 h 63"/>
                <a:gd name="T18" fmla="*/ 37 w 37"/>
                <a:gd name="T19" fmla="*/ 21 h 63"/>
                <a:gd name="T20" fmla="*/ 37 w 37"/>
                <a:gd name="T21" fmla="*/ 20 h 63"/>
                <a:gd name="T22" fmla="*/ 2 w 37"/>
                <a:gd name="T23"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63">
                  <a:moveTo>
                    <a:pt x="2" y="0"/>
                  </a:moveTo>
                  <a:cubicBezTo>
                    <a:pt x="0" y="0"/>
                    <a:pt x="0" y="0"/>
                    <a:pt x="0" y="0"/>
                  </a:cubicBezTo>
                  <a:cubicBezTo>
                    <a:pt x="0" y="0"/>
                    <a:pt x="0" y="1"/>
                    <a:pt x="0" y="1"/>
                  </a:cubicBezTo>
                  <a:cubicBezTo>
                    <a:pt x="0" y="42"/>
                    <a:pt x="0" y="42"/>
                    <a:pt x="0" y="42"/>
                  </a:cubicBezTo>
                  <a:cubicBezTo>
                    <a:pt x="0" y="42"/>
                    <a:pt x="0" y="42"/>
                    <a:pt x="0" y="43"/>
                  </a:cubicBezTo>
                  <a:cubicBezTo>
                    <a:pt x="36" y="63"/>
                    <a:pt x="36" y="63"/>
                    <a:pt x="36" y="63"/>
                  </a:cubicBezTo>
                  <a:cubicBezTo>
                    <a:pt x="36" y="63"/>
                    <a:pt x="36" y="63"/>
                    <a:pt x="36" y="63"/>
                  </a:cubicBezTo>
                  <a:cubicBezTo>
                    <a:pt x="37" y="63"/>
                    <a:pt x="37" y="63"/>
                    <a:pt x="37" y="63"/>
                  </a:cubicBezTo>
                  <a:cubicBezTo>
                    <a:pt x="37" y="63"/>
                    <a:pt x="37" y="62"/>
                    <a:pt x="37" y="62"/>
                  </a:cubicBezTo>
                  <a:cubicBezTo>
                    <a:pt x="37" y="21"/>
                    <a:pt x="37" y="21"/>
                    <a:pt x="37" y="21"/>
                  </a:cubicBezTo>
                  <a:cubicBezTo>
                    <a:pt x="37" y="21"/>
                    <a:pt x="37" y="21"/>
                    <a:pt x="37" y="20"/>
                  </a:cubicBezTo>
                  <a:cubicBezTo>
                    <a:pt x="2" y="0"/>
                    <a:pt x="2" y="0"/>
                    <a:pt x="2" y="0"/>
                  </a:cubicBezTo>
                </a:path>
              </a:pathLst>
            </a:custGeom>
            <a:solidFill>
              <a:srgbClr val="0070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0" name="Freeform 16">
              <a:extLst>
                <a:ext uri="{FF2B5EF4-FFF2-40B4-BE49-F238E27FC236}">
                  <a16:creationId xmlns:a16="http://schemas.microsoft.com/office/drawing/2014/main" id="{D26FF0C6-55CF-43C9-8C71-EBFE80B9C7FA}"/>
                </a:ext>
              </a:extLst>
            </p:cNvPr>
            <p:cNvSpPr>
              <a:spLocks/>
            </p:cNvSpPr>
            <p:nvPr/>
          </p:nvSpPr>
          <p:spPr bwMode="auto">
            <a:xfrm>
              <a:off x="5498" y="3606"/>
              <a:ext cx="70" cy="119"/>
            </a:xfrm>
            <a:custGeom>
              <a:avLst/>
              <a:gdLst>
                <a:gd name="T0" fmla="*/ 37 w 37"/>
                <a:gd name="T1" fmla="*/ 0 h 63"/>
                <a:gd name="T2" fmla="*/ 36 w 37"/>
                <a:gd name="T3" fmla="*/ 0 h 63"/>
                <a:gd name="T4" fmla="*/ 1 w 37"/>
                <a:gd name="T5" fmla="*/ 21 h 63"/>
                <a:gd name="T6" fmla="*/ 0 w 37"/>
                <a:gd name="T7" fmla="*/ 22 h 63"/>
                <a:gd name="T8" fmla="*/ 0 w 37"/>
                <a:gd name="T9" fmla="*/ 62 h 63"/>
                <a:gd name="T10" fmla="*/ 1 w 37"/>
                <a:gd name="T11" fmla="*/ 63 h 63"/>
                <a:gd name="T12" fmla="*/ 1 w 37"/>
                <a:gd name="T13" fmla="*/ 63 h 63"/>
                <a:gd name="T14" fmla="*/ 2 w 37"/>
                <a:gd name="T15" fmla="*/ 63 h 63"/>
                <a:gd name="T16" fmla="*/ 37 w 37"/>
                <a:gd name="T17" fmla="*/ 43 h 63"/>
                <a:gd name="T18" fmla="*/ 37 w 37"/>
                <a:gd name="T19" fmla="*/ 42 h 63"/>
                <a:gd name="T20" fmla="*/ 37 w 37"/>
                <a:gd name="T21" fmla="*/ 1 h 63"/>
                <a:gd name="T22" fmla="*/ 37 w 37"/>
                <a:gd name="T23"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63">
                  <a:moveTo>
                    <a:pt x="37" y="0"/>
                  </a:moveTo>
                  <a:cubicBezTo>
                    <a:pt x="36" y="0"/>
                    <a:pt x="36" y="0"/>
                    <a:pt x="36" y="0"/>
                  </a:cubicBezTo>
                  <a:cubicBezTo>
                    <a:pt x="1" y="21"/>
                    <a:pt x="1" y="21"/>
                    <a:pt x="1" y="21"/>
                  </a:cubicBezTo>
                  <a:cubicBezTo>
                    <a:pt x="0" y="21"/>
                    <a:pt x="0" y="21"/>
                    <a:pt x="0" y="22"/>
                  </a:cubicBezTo>
                  <a:cubicBezTo>
                    <a:pt x="0" y="62"/>
                    <a:pt x="0" y="62"/>
                    <a:pt x="0" y="62"/>
                  </a:cubicBezTo>
                  <a:cubicBezTo>
                    <a:pt x="0" y="62"/>
                    <a:pt x="0" y="63"/>
                    <a:pt x="1" y="63"/>
                  </a:cubicBezTo>
                  <a:cubicBezTo>
                    <a:pt x="1" y="63"/>
                    <a:pt x="1" y="63"/>
                    <a:pt x="1" y="63"/>
                  </a:cubicBezTo>
                  <a:cubicBezTo>
                    <a:pt x="2" y="63"/>
                    <a:pt x="2" y="63"/>
                    <a:pt x="2" y="63"/>
                  </a:cubicBezTo>
                  <a:cubicBezTo>
                    <a:pt x="37" y="43"/>
                    <a:pt x="37" y="43"/>
                    <a:pt x="37" y="43"/>
                  </a:cubicBezTo>
                  <a:cubicBezTo>
                    <a:pt x="37" y="42"/>
                    <a:pt x="37" y="42"/>
                    <a:pt x="37" y="42"/>
                  </a:cubicBezTo>
                  <a:cubicBezTo>
                    <a:pt x="37" y="1"/>
                    <a:pt x="37" y="1"/>
                    <a:pt x="37" y="1"/>
                  </a:cubicBezTo>
                  <a:cubicBezTo>
                    <a:pt x="37" y="1"/>
                    <a:pt x="37" y="1"/>
                    <a:pt x="37" y="0"/>
                  </a:cubicBezTo>
                </a:path>
              </a:pathLst>
            </a:custGeom>
            <a:solidFill>
              <a:srgbClr val="0070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sp>
        <p:nvSpPr>
          <p:cNvPr id="31" name="Rectangle 30">
            <a:extLst>
              <a:ext uri="{FF2B5EF4-FFF2-40B4-BE49-F238E27FC236}">
                <a16:creationId xmlns:a16="http://schemas.microsoft.com/office/drawing/2014/main" id="{4F083086-CD46-48D1-BE96-D40D432D0BDD}"/>
              </a:ext>
            </a:extLst>
          </p:cNvPr>
          <p:cNvSpPr/>
          <p:nvPr/>
        </p:nvSpPr>
        <p:spPr bwMode="auto">
          <a:xfrm>
            <a:off x="11605260" y="121604"/>
            <a:ext cx="502964" cy="88180"/>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 name="Rectangle 31">
            <a:extLst>
              <a:ext uri="{FF2B5EF4-FFF2-40B4-BE49-F238E27FC236}">
                <a16:creationId xmlns:a16="http://schemas.microsoft.com/office/drawing/2014/main" id="{31E37CCD-4D37-4F3F-81B6-28444B7F14FE}"/>
              </a:ext>
            </a:extLst>
          </p:cNvPr>
          <p:cNvSpPr/>
          <p:nvPr/>
        </p:nvSpPr>
        <p:spPr bwMode="auto">
          <a:xfrm>
            <a:off x="11605260" y="239114"/>
            <a:ext cx="502964" cy="88180"/>
          </a:xfrm>
          <a:prstGeom prst="rect">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 name="Rectangle 32">
            <a:extLst>
              <a:ext uri="{FF2B5EF4-FFF2-40B4-BE49-F238E27FC236}">
                <a16:creationId xmlns:a16="http://schemas.microsoft.com/office/drawing/2014/main" id="{379070C9-55B6-44E4-B164-68FCCFA1B335}"/>
              </a:ext>
            </a:extLst>
          </p:cNvPr>
          <p:cNvSpPr/>
          <p:nvPr/>
        </p:nvSpPr>
        <p:spPr bwMode="auto">
          <a:xfrm>
            <a:off x="11605260" y="356624"/>
            <a:ext cx="502964" cy="88180"/>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 name="Rectangle 33">
            <a:extLst>
              <a:ext uri="{FF2B5EF4-FFF2-40B4-BE49-F238E27FC236}">
                <a16:creationId xmlns:a16="http://schemas.microsoft.com/office/drawing/2014/main" id="{45298DAE-6FCF-43AF-AF3C-1C4984EE58B8}"/>
              </a:ext>
            </a:extLst>
          </p:cNvPr>
          <p:cNvSpPr/>
          <p:nvPr/>
        </p:nvSpPr>
        <p:spPr bwMode="auto">
          <a:xfrm>
            <a:off x="11605260" y="474133"/>
            <a:ext cx="502964" cy="88180"/>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549928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D897A1D-FC57-4E45-8D1B-18B639938EF1}"/>
              </a:ext>
            </a:extLst>
          </p:cNvPr>
          <p:cNvSpPr/>
          <p:nvPr/>
        </p:nvSpPr>
        <p:spPr bwMode="auto">
          <a:xfrm>
            <a:off x="5880682" y="0"/>
            <a:ext cx="6311317" cy="6858000"/>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 name="Title 1">
            <a:extLst>
              <a:ext uri="{FF2B5EF4-FFF2-40B4-BE49-F238E27FC236}">
                <a16:creationId xmlns:a16="http://schemas.microsoft.com/office/drawing/2014/main" id="{78F249DD-8074-486E-A8F4-C41B8844C935}"/>
              </a:ext>
            </a:extLst>
          </p:cNvPr>
          <p:cNvSpPr>
            <a:spLocks noGrp="1"/>
          </p:cNvSpPr>
          <p:nvPr>
            <p:ph type="title"/>
          </p:nvPr>
        </p:nvSpPr>
        <p:spPr>
          <a:xfrm>
            <a:off x="0" y="549478"/>
            <a:ext cx="5740448" cy="923330"/>
          </a:xfrm>
        </p:spPr>
        <p:txBody>
          <a:bodyPr/>
          <a:lstStyle/>
          <a:p>
            <a:pPr algn="ctr"/>
            <a:r>
              <a:rPr lang="en-US" altLang="en-US">
                <a:solidFill>
                  <a:srgbClr val="0070C0"/>
                </a:solidFill>
              </a:rPr>
              <a:t>Azure Databricks</a:t>
            </a:r>
            <a:br>
              <a:rPr lang="en-US" altLang="en-US">
                <a:solidFill>
                  <a:srgbClr val="0070C0"/>
                </a:solidFill>
              </a:rPr>
            </a:br>
            <a:endParaRPr lang="en-US" sz="2400" spc="-49">
              <a:solidFill>
                <a:srgbClr val="0070C0"/>
              </a:solidFill>
              <a:cs typeface="Segoe UI Semilight" panose="020B0402040204020203" pitchFamily="34" charset="0"/>
            </a:endParaRPr>
          </a:p>
        </p:txBody>
      </p:sp>
      <p:sp>
        <p:nvSpPr>
          <p:cNvPr id="51" name="Title 1">
            <a:extLst>
              <a:ext uri="{FF2B5EF4-FFF2-40B4-BE49-F238E27FC236}">
                <a16:creationId xmlns:a16="http://schemas.microsoft.com/office/drawing/2014/main" id="{D9BA3765-3037-49A1-8CED-1BA3B1A7F47E}"/>
              </a:ext>
            </a:extLst>
          </p:cNvPr>
          <p:cNvSpPr txBox="1">
            <a:spLocks/>
          </p:cNvSpPr>
          <p:nvPr/>
        </p:nvSpPr>
        <p:spPr>
          <a:xfrm>
            <a:off x="6250158" y="549478"/>
            <a:ext cx="5740448"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3600" b="1" i="0" u="none" strike="noStrike" kern="1200" cap="none" spc="-50" normalizeH="0" baseline="0" noProof="0">
                <a:ln w="3175">
                  <a:noFill/>
                </a:ln>
                <a:solidFill>
                  <a:srgbClr val="FFFFFF"/>
                </a:solidFill>
                <a:effectLst/>
                <a:uLnTx/>
                <a:uFillTx/>
                <a:latin typeface="Segoe UI Semibold"/>
                <a:ea typeface="+mn-ea"/>
                <a:cs typeface="Segoe UI" pitchFamily="34" charset="0"/>
              </a:rPr>
              <a:t>Azure Machine Learning</a:t>
            </a:r>
          </a:p>
        </p:txBody>
      </p:sp>
      <p:grpSp>
        <p:nvGrpSpPr>
          <p:cNvPr id="7" name="Group 6">
            <a:extLst>
              <a:ext uri="{FF2B5EF4-FFF2-40B4-BE49-F238E27FC236}">
                <a16:creationId xmlns:a16="http://schemas.microsoft.com/office/drawing/2014/main" id="{BDC39377-645B-4503-B62C-7180EA15B68D}"/>
              </a:ext>
            </a:extLst>
          </p:cNvPr>
          <p:cNvGrpSpPr/>
          <p:nvPr/>
        </p:nvGrpSpPr>
        <p:grpSpPr>
          <a:xfrm>
            <a:off x="5598025" y="2826187"/>
            <a:ext cx="565312" cy="565312"/>
            <a:chOff x="5664926" y="3703417"/>
            <a:chExt cx="565312" cy="565312"/>
          </a:xfrm>
        </p:grpSpPr>
        <p:sp>
          <p:nvSpPr>
            <p:cNvPr id="8" name="Oval 7">
              <a:extLst>
                <a:ext uri="{FF2B5EF4-FFF2-40B4-BE49-F238E27FC236}">
                  <a16:creationId xmlns:a16="http://schemas.microsoft.com/office/drawing/2014/main" id="{6AB647C3-34B8-4C50-BC98-79A4E40013A9}"/>
                </a:ext>
              </a:extLst>
            </p:cNvPr>
            <p:cNvSpPr/>
            <p:nvPr/>
          </p:nvSpPr>
          <p:spPr bwMode="auto">
            <a:xfrm>
              <a:off x="5664926" y="3703417"/>
              <a:ext cx="565312" cy="56531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 name="Cross 8">
              <a:extLst>
                <a:ext uri="{FF2B5EF4-FFF2-40B4-BE49-F238E27FC236}">
                  <a16:creationId xmlns:a16="http://schemas.microsoft.com/office/drawing/2014/main" id="{E9EABA72-1F56-46EB-B5BA-3C185F4C3372}"/>
                </a:ext>
              </a:extLst>
            </p:cNvPr>
            <p:cNvSpPr/>
            <p:nvPr/>
          </p:nvSpPr>
          <p:spPr bwMode="auto">
            <a:xfrm>
              <a:off x="5836999" y="3877102"/>
              <a:ext cx="217940" cy="217940"/>
            </a:xfrm>
            <a:prstGeom prst="plus">
              <a:avLst>
                <a:gd name="adj" fmla="val 38043"/>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44" name="TextBox 43">
            <a:extLst>
              <a:ext uri="{FF2B5EF4-FFF2-40B4-BE49-F238E27FC236}">
                <a16:creationId xmlns:a16="http://schemas.microsoft.com/office/drawing/2014/main" id="{40742192-16CB-4FFE-AB09-FF7012744A6C}"/>
              </a:ext>
            </a:extLst>
          </p:cNvPr>
          <p:cNvSpPr txBox="1"/>
          <p:nvPr/>
        </p:nvSpPr>
        <p:spPr>
          <a:xfrm>
            <a:off x="362321" y="1972418"/>
            <a:ext cx="5337660" cy="3508653"/>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w="3175">
                  <a:noFill/>
                </a:ln>
                <a:solidFill>
                  <a:srgbClr val="0070C0"/>
                </a:solidFill>
                <a:effectLst/>
                <a:uLnTx/>
                <a:uFillTx/>
                <a:latin typeface="Segoe UI" panose="020B0502040204020203" pitchFamily="34" charset="0"/>
                <a:ea typeface="+mn-ea"/>
                <a:cs typeface="Segoe UI" panose="020B0502040204020203" pitchFamily="34" charset="0"/>
              </a:rPr>
              <a:t>Enable collaboration between data scientists and data engineers with an interactive productive workspace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w="3175">
                <a:noFill/>
              </a:ln>
              <a:solidFill>
                <a:srgbClr val="0070C0"/>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w="3175">
                  <a:noFill/>
                </a:ln>
                <a:solidFill>
                  <a:srgbClr val="0070C0"/>
                </a:solidFill>
                <a:effectLst/>
                <a:uLnTx/>
                <a:uFillTx/>
                <a:latin typeface="Segoe UI" panose="020B0502040204020203" pitchFamily="34" charset="0"/>
                <a:ea typeface="+mn-ea"/>
                <a:cs typeface="Segoe UI" panose="020B0502040204020203" pitchFamily="34" charset="0"/>
              </a:rPr>
              <a:t>Prepare and clean data at massive scale with the language of your choice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w="3175">
                <a:noFill/>
              </a:ln>
              <a:solidFill>
                <a:srgbClr val="0070C0"/>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w="3175">
                  <a:noFill/>
                </a:ln>
                <a:solidFill>
                  <a:srgbClr val="0070C0"/>
                </a:solidFill>
                <a:effectLst/>
                <a:uLnTx/>
                <a:uFillTx/>
                <a:latin typeface="Segoe UI" panose="020B0502040204020203" pitchFamily="34" charset="0"/>
                <a:ea typeface="+mn-ea"/>
                <a:cs typeface="Segoe UI" panose="020B0502040204020203" pitchFamily="34" charset="0"/>
              </a:rPr>
              <a:t>Build and train models with pre-configured machine learning and deep learning optimized clusters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p:txBody>
      </p:sp>
      <p:sp>
        <p:nvSpPr>
          <p:cNvPr id="46" name="TextBox 45">
            <a:extLst>
              <a:ext uri="{FF2B5EF4-FFF2-40B4-BE49-F238E27FC236}">
                <a16:creationId xmlns:a16="http://schemas.microsoft.com/office/drawing/2014/main" id="{93AADE48-C284-46D6-ABF9-C8CC62C5A4BB}"/>
              </a:ext>
            </a:extLst>
          </p:cNvPr>
          <p:cNvSpPr txBox="1"/>
          <p:nvPr/>
        </p:nvSpPr>
        <p:spPr>
          <a:xfrm>
            <a:off x="6451552" y="1968022"/>
            <a:ext cx="5337660" cy="2369880"/>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rPr>
              <a:t>Track experiments for reproducibility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rPr>
              <a:t>and auditing needs. Identify and promote your best models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rPr>
              <a:t>Deploy and manage your models using containers to run them anywhere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 name="Rectangle 9">
            <a:extLst>
              <a:ext uri="{FF2B5EF4-FFF2-40B4-BE49-F238E27FC236}">
                <a16:creationId xmlns:a16="http://schemas.microsoft.com/office/drawing/2014/main" id="{5F2E13B1-D49F-436F-BE25-5E3BD8404BB5}"/>
              </a:ext>
            </a:extLst>
          </p:cNvPr>
          <p:cNvSpPr/>
          <p:nvPr/>
        </p:nvSpPr>
        <p:spPr bwMode="auto">
          <a:xfrm>
            <a:off x="11605260" y="121604"/>
            <a:ext cx="502964" cy="88180"/>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Rectangle 10">
            <a:extLst>
              <a:ext uri="{FF2B5EF4-FFF2-40B4-BE49-F238E27FC236}">
                <a16:creationId xmlns:a16="http://schemas.microsoft.com/office/drawing/2014/main" id="{4DA90592-55A0-4E6E-88B0-2B072F7D174A}"/>
              </a:ext>
            </a:extLst>
          </p:cNvPr>
          <p:cNvSpPr/>
          <p:nvPr/>
        </p:nvSpPr>
        <p:spPr bwMode="auto">
          <a:xfrm>
            <a:off x="11605260" y="239114"/>
            <a:ext cx="502964" cy="88180"/>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Rectangle 11">
            <a:extLst>
              <a:ext uri="{FF2B5EF4-FFF2-40B4-BE49-F238E27FC236}">
                <a16:creationId xmlns:a16="http://schemas.microsoft.com/office/drawing/2014/main" id="{A3EFCC12-A63F-4C41-805F-CFF705279396}"/>
              </a:ext>
            </a:extLst>
          </p:cNvPr>
          <p:cNvSpPr/>
          <p:nvPr/>
        </p:nvSpPr>
        <p:spPr bwMode="auto">
          <a:xfrm>
            <a:off x="11605260" y="356624"/>
            <a:ext cx="502964" cy="88180"/>
          </a:xfrm>
          <a:prstGeom prst="rect">
            <a:avLst/>
          </a:prstGeom>
          <a:solidFill>
            <a:schemeClr val="accent2">
              <a:lumMod val="25000"/>
              <a:lumOff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Rectangle 12">
            <a:extLst>
              <a:ext uri="{FF2B5EF4-FFF2-40B4-BE49-F238E27FC236}">
                <a16:creationId xmlns:a16="http://schemas.microsoft.com/office/drawing/2014/main" id="{11693D25-0E0A-4E65-B8E9-0D68F868F47A}"/>
              </a:ext>
            </a:extLst>
          </p:cNvPr>
          <p:cNvSpPr/>
          <p:nvPr/>
        </p:nvSpPr>
        <p:spPr bwMode="auto">
          <a:xfrm>
            <a:off x="11605260" y="474133"/>
            <a:ext cx="502964" cy="88180"/>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427568336"/>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7" name="Group 316">
            <a:extLst>
              <a:ext uri="{FF2B5EF4-FFF2-40B4-BE49-F238E27FC236}">
                <a16:creationId xmlns:a16="http://schemas.microsoft.com/office/drawing/2014/main" id="{6C47147B-A550-4FBD-964E-3D93CF25538A}"/>
              </a:ext>
            </a:extLst>
          </p:cNvPr>
          <p:cNvGrpSpPr/>
          <p:nvPr/>
        </p:nvGrpSpPr>
        <p:grpSpPr>
          <a:xfrm>
            <a:off x="7832887" y="4296193"/>
            <a:ext cx="666225" cy="510592"/>
            <a:chOff x="7745277" y="4501551"/>
            <a:chExt cx="931982" cy="714265"/>
          </a:xfrm>
        </p:grpSpPr>
        <p:sp>
          <p:nvSpPr>
            <p:cNvPr id="318" name="monitor">
              <a:extLst>
                <a:ext uri="{FF2B5EF4-FFF2-40B4-BE49-F238E27FC236}">
                  <a16:creationId xmlns:a16="http://schemas.microsoft.com/office/drawing/2014/main" id="{B6431B89-EDA5-42BD-9DCC-40E2749755A1}"/>
                </a:ext>
              </a:extLst>
            </p:cNvPr>
            <p:cNvSpPr>
              <a:spLocks noChangeAspect="1" noEditPoints="1"/>
            </p:cNvSpPr>
            <p:nvPr/>
          </p:nvSpPr>
          <p:spPr bwMode="auto">
            <a:xfrm>
              <a:off x="7745277" y="4501551"/>
              <a:ext cx="931982" cy="714265"/>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rgbClr val="FFFFFF"/>
            </a:solidFill>
            <a:ln w="15875" cap="sq">
              <a:solidFill>
                <a:srgbClr val="2F2F2F"/>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gradFill>
                  <a:gsLst>
                    <a:gs pos="0">
                      <a:srgbClr val="505050"/>
                    </a:gs>
                    <a:gs pos="100000">
                      <a:srgbClr val="505050"/>
                    </a:gs>
                  </a:gsLst>
                </a:gradFill>
                <a:effectLst/>
                <a:uLnTx/>
                <a:uFillTx/>
                <a:latin typeface="Segoe UI Semibold" panose="020B0702040204020203" pitchFamily="34" charset="0"/>
                <a:ea typeface="+mn-ea"/>
                <a:cs typeface="Segoe UI Semibold" panose="020B0702040204020203" pitchFamily="34" charset="0"/>
              </a:endParaRPr>
            </a:p>
          </p:txBody>
        </p:sp>
        <p:sp>
          <p:nvSpPr>
            <p:cNvPr id="319" name="TextBox 318">
              <a:extLst>
                <a:ext uri="{FF2B5EF4-FFF2-40B4-BE49-F238E27FC236}">
                  <a16:creationId xmlns:a16="http://schemas.microsoft.com/office/drawing/2014/main" id="{680A8B30-A78B-4E9E-B4E8-22633AFCB296}"/>
                </a:ext>
              </a:extLst>
            </p:cNvPr>
            <p:cNvSpPr txBox="1"/>
            <p:nvPr/>
          </p:nvSpPr>
          <p:spPr>
            <a:xfrm>
              <a:off x="7891722" y="4645916"/>
              <a:ext cx="639096" cy="271244"/>
            </a:xfrm>
            <a:prstGeom prst="rect">
              <a:avLst/>
            </a:prstGeom>
            <a:noFill/>
          </p:spPr>
          <p:txBody>
            <a:bodyPr wrap="none" lIns="0" tIns="0" rIns="0" bIns="0"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400" b="1" i="0" u="none" strike="noStrike" kern="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NDv2</a:t>
              </a:r>
            </a:p>
          </p:txBody>
        </p:sp>
      </p:grpSp>
      <p:sp>
        <p:nvSpPr>
          <p:cNvPr id="64" name="Title 2"/>
          <p:cNvSpPr>
            <a:spLocks noGrp="1"/>
          </p:cNvSpPr>
          <p:nvPr>
            <p:ph type="title"/>
          </p:nvPr>
        </p:nvSpPr>
        <p:spPr>
          <a:xfrm>
            <a:off x="586740" y="437080"/>
            <a:ext cx="11018520" cy="830997"/>
          </a:xfrm>
        </p:spPr>
        <p:txBody>
          <a:bodyPr/>
          <a:lstStyle/>
          <a:p>
            <a:pPr lvl="0" algn="ctr" defTabSz="932472" fontAlgn="base">
              <a:spcAft>
                <a:spcPct val="0"/>
              </a:spcAft>
              <a:defRPr/>
            </a:pPr>
            <a:r>
              <a:rPr lang="en-US" dirty="0">
                <a:cs typeface="Segoe UI Light" panose="020B0502040204020203" pitchFamily="34" charset="0"/>
              </a:rPr>
              <a:t>Powerful infrastructure</a:t>
            </a:r>
            <a:br>
              <a:rPr lang="en-US" dirty="0"/>
            </a:br>
            <a:r>
              <a:rPr lang="en-US" sz="1800" b="0" spc="0" dirty="0">
                <a:ln>
                  <a:noFill/>
                </a:ln>
                <a:solidFill>
                  <a:srgbClr val="0078D7"/>
                </a:solidFill>
                <a:latin typeface="Segoe UI"/>
              </a:rPr>
              <a:t>Accelerate time to value</a:t>
            </a:r>
          </a:p>
        </p:txBody>
      </p:sp>
      <p:grpSp>
        <p:nvGrpSpPr>
          <p:cNvPr id="257" name="Group 256">
            <a:extLst>
              <a:ext uri="{FF2B5EF4-FFF2-40B4-BE49-F238E27FC236}">
                <a16:creationId xmlns:a16="http://schemas.microsoft.com/office/drawing/2014/main" id="{478818D6-EF6E-4ABC-90B0-5BC02C355DA6}"/>
              </a:ext>
            </a:extLst>
          </p:cNvPr>
          <p:cNvGrpSpPr/>
          <p:nvPr/>
        </p:nvGrpSpPr>
        <p:grpSpPr>
          <a:xfrm>
            <a:off x="734429" y="3655326"/>
            <a:ext cx="666225" cy="510592"/>
            <a:chOff x="482514" y="3898203"/>
            <a:chExt cx="865582" cy="663377"/>
          </a:xfrm>
        </p:grpSpPr>
        <p:sp>
          <p:nvSpPr>
            <p:cNvPr id="258" name="monitor">
              <a:extLst>
                <a:ext uri="{FF2B5EF4-FFF2-40B4-BE49-F238E27FC236}">
                  <a16:creationId xmlns:a16="http://schemas.microsoft.com/office/drawing/2014/main" id="{4DF824E9-FA19-4BD4-8BFB-ABCF2C94315A}"/>
                </a:ext>
              </a:extLst>
            </p:cNvPr>
            <p:cNvSpPr>
              <a:spLocks noChangeAspect="1" noEditPoints="1"/>
            </p:cNvSpPr>
            <p:nvPr/>
          </p:nvSpPr>
          <p:spPr bwMode="auto">
            <a:xfrm>
              <a:off x="482514" y="3898203"/>
              <a:ext cx="865582" cy="663377"/>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rgbClr val="FFFFFF"/>
            </a:solidFill>
            <a:ln w="15875" cap="sq">
              <a:solidFill>
                <a:srgbClr val="2F2F2F"/>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gradFill>
                  <a:gsLst>
                    <a:gs pos="0">
                      <a:srgbClr val="505050"/>
                    </a:gs>
                    <a:gs pos="100000">
                      <a:srgbClr val="505050"/>
                    </a:gs>
                  </a:gsLst>
                </a:gradFill>
                <a:effectLst/>
                <a:uLnTx/>
                <a:uFillTx/>
                <a:latin typeface="Segoe UI Semibold" panose="020B0702040204020203" pitchFamily="34" charset="0"/>
                <a:ea typeface="+mn-ea"/>
                <a:cs typeface="Segoe UI Semibold" panose="020B0702040204020203" pitchFamily="34" charset="0"/>
              </a:endParaRPr>
            </a:p>
          </p:txBody>
        </p:sp>
        <p:sp>
          <p:nvSpPr>
            <p:cNvPr id="259" name="TextBox 258">
              <a:extLst>
                <a:ext uri="{FF2B5EF4-FFF2-40B4-BE49-F238E27FC236}">
                  <a16:creationId xmlns:a16="http://schemas.microsoft.com/office/drawing/2014/main" id="{735FF55A-FAB7-484A-AFCE-EA9CDC679E6F}"/>
                </a:ext>
              </a:extLst>
            </p:cNvPr>
            <p:cNvSpPr txBox="1"/>
            <p:nvPr/>
          </p:nvSpPr>
          <p:spPr>
            <a:xfrm>
              <a:off x="834080" y="4032282"/>
              <a:ext cx="162450" cy="251920"/>
            </a:xfrm>
            <a:prstGeom prst="rect">
              <a:avLst/>
            </a:prstGeom>
            <a:noFill/>
          </p:spPr>
          <p:txBody>
            <a:bodyPr wrap="none" lIns="0" tIns="0" rIns="0" bIns="0"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400" b="1" i="0" u="none" strike="noStrike" kern="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G</a:t>
              </a:r>
            </a:p>
          </p:txBody>
        </p:sp>
      </p:grpSp>
      <p:grpSp>
        <p:nvGrpSpPr>
          <p:cNvPr id="260" name="Group 259">
            <a:extLst>
              <a:ext uri="{FF2B5EF4-FFF2-40B4-BE49-F238E27FC236}">
                <a16:creationId xmlns:a16="http://schemas.microsoft.com/office/drawing/2014/main" id="{C7020BD7-3065-4182-8D63-27800A5278F7}"/>
              </a:ext>
            </a:extLst>
          </p:cNvPr>
          <p:cNvGrpSpPr/>
          <p:nvPr/>
        </p:nvGrpSpPr>
        <p:grpSpPr>
          <a:xfrm>
            <a:off x="1713890" y="3655317"/>
            <a:ext cx="666240" cy="510601"/>
            <a:chOff x="1681172" y="3898203"/>
            <a:chExt cx="865603" cy="663392"/>
          </a:xfrm>
        </p:grpSpPr>
        <p:sp>
          <p:nvSpPr>
            <p:cNvPr id="261" name="monitor">
              <a:extLst>
                <a:ext uri="{FF2B5EF4-FFF2-40B4-BE49-F238E27FC236}">
                  <a16:creationId xmlns:a16="http://schemas.microsoft.com/office/drawing/2014/main" id="{7A202243-286A-4F18-A9F7-CA683BA47D83}"/>
                </a:ext>
              </a:extLst>
            </p:cNvPr>
            <p:cNvSpPr>
              <a:spLocks noChangeAspect="1" noEditPoints="1"/>
            </p:cNvSpPr>
            <p:nvPr/>
          </p:nvSpPr>
          <p:spPr bwMode="auto">
            <a:xfrm>
              <a:off x="1681172" y="3898203"/>
              <a:ext cx="865603" cy="663392"/>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rgbClr val="FFFFFF"/>
            </a:solidFill>
            <a:ln w="15875" cap="sq">
              <a:solidFill>
                <a:srgbClr val="2F2F2F"/>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262" name="TextBox 261">
              <a:extLst>
                <a:ext uri="{FF2B5EF4-FFF2-40B4-BE49-F238E27FC236}">
                  <a16:creationId xmlns:a16="http://schemas.microsoft.com/office/drawing/2014/main" id="{3D5864C4-0EFC-4492-AF0F-A58C15486AB4}"/>
                </a:ext>
              </a:extLst>
            </p:cNvPr>
            <p:cNvSpPr txBox="1"/>
            <p:nvPr/>
          </p:nvSpPr>
          <p:spPr>
            <a:xfrm>
              <a:off x="1922413" y="4032282"/>
              <a:ext cx="368635" cy="251921"/>
            </a:xfrm>
            <a:prstGeom prst="rect">
              <a:avLst/>
            </a:prstGeom>
            <a:noFill/>
          </p:spPr>
          <p:txBody>
            <a:bodyPr wrap="none" lIns="0" tIns="0" rIns="0" bIns="0"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400" b="1" i="0" u="none" strike="noStrike" kern="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Ev3</a:t>
              </a:r>
            </a:p>
          </p:txBody>
        </p:sp>
      </p:grpSp>
      <p:grpSp>
        <p:nvGrpSpPr>
          <p:cNvPr id="263" name="Group 262">
            <a:extLst>
              <a:ext uri="{FF2B5EF4-FFF2-40B4-BE49-F238E27FC236}">
                <a16:creationId xmlns:a16="http://schemas.microsoft.com/office/drawing/2014/main" id="{2791F45C-CBE3-467F-82BE-785FB26DBB46}"/>
              </a:ext>
            </a:extLst>
          </p:cNvPr>
          <p:cNvGrpSpPr/>
          <p:nvPr/>
        </p:nvGrpSpPr>
        <p:grpSpPr>
          <a:xfrm>
            <a:off x="2693365" y="3655317"/>
            <a:ext cx="666240" cy="510601"/>
            <a:chOff x="2901150" y="3898203"/>
            <a:chExt cx="865603" cy="663392"/>
          </a:xfrm>
        </p:grpSpPr>
        <p:sp>
          <p:nvSpPr>
            <p:cNvPr id="264" name="monitor">
              <a:extLst>
                <a:ext uri="{FF2B5EF4-FFF2-40B4-BE49-F238E27FC236}">
                  <a16:creationId xmlns:a16="http://schemas.microsoft.com/office/drawing/2014/main" id="{BD505D0A-4D9A-4D92-8C56-FE11E6B8B3CC}"/>
                </a:ext>
              </a:extLst>
            </p:cNvPr>
            <p:cNvSpPr>
              <a:spLocks noChangeAspect="1" noEditPoints="1"/>
            </p:cNvSpPr>
            <p:nvPr/>
          </p:nvSpPr>
          <p:spPr bwMode="auto">
            <a:xfrm>
              <a:off x="2901150" y="3898203"/>
              <a:ext cx="865603" cy="663392"/>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rgbClr val="FFFFFF"/>
            </a:solidFill>
            <a:ln w="15875" cap="sq">
              <a:solidFill>
                <a:srgbClr val="2F2F2F"/>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265" name="TextBox 264">
              <a:extLst>
                <a:ext uri="{FF2B5EF4-FFF2-40B4-BE49-F238E27FC236}">
                  <a16:creationId xmlns:a16="http://schemas.microsoft.com/office/drawing/2014/main" id="{FEBD52B4-0AAB-4359-A4E7-0A918066361F}"/>
                </a:ext>
              </a:extLst>
            </p:cNvPr>
            <p:cNvSpPr txBox="1"/>
            <p:nvPr/>
          </p:nvSpPr>
          <p:spPr>
            <a:xfrm>
              <a:off x="3225652" y="4032282"/>
              <a:ext cx="216598" cy="251921"/>
            </a:xfrm>
            <a:prstGeom prst="rect">
              <a:avLst/>
            </a:prstGeom>
            <a:noFill/>
          </p:spPr>
          <p:txBody>
            <a:bodyPr wrap="none" lIns="0" tIns="0" rIns="0" bIns="0"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400" b="1" i="0" u="none" strike="noStrike" kern="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M</a:t>
              </a:r>
            </a:p>
          </p:txBody>
        </p:sp>
      </p:grpSp>
      <p:pic>
        <p:nvPicPr>
          <p:cNvPr id="266" name="Picture 265">
            <a:extLst>
              <a:ext uri="{FF2B5EF4-FFF2-40B4-BE49-F238E27FC236}">
                <a16:creationId xmlns:a16="http://schemas.microsoft.com/office/drawing/2014/main" id="{5EAF85A0-D877-4694-9AE3-5AFA68F4A7C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512194" y="3512072"/>
            <a:ext cx="408131" cy="408131"/>
          </a:xfrm>
          <a:prstGeom prst="rect">
            <a:avLst/>
          </a:prstGeom>
        </p:spPr>
      </p:pic>
      <p:sp>
        <p:nvSpPr>
          <p:cNvPr id="267" name="Rectangle 266">
            <a:extLst>
              <a:ext uri="{FF2B5EF4-FFF2-40B4-BE49-F238E27FC236}">
                <a16:creationId xmlns:a16="http://schemas.microsoft.com/office/drawing/2014/main" id="{DC01CD0D-38EE-409B-99CA-9B27316602D4}"/>
              </a:ext>
            </a:extLst>
          </p:cNvPr>
          <p:cNvSpPr/>
          <p:nvPr/>
        </p:nvSpPr>
        <p:spPr bwMode="auto">
          <a:xfrm>
            <a:off x="451974" y="3316265"/>
            <a:ext cx="3113619" cy="958510"/>
          </a:xfrm>
          <a:prstGeom prst="rect">
            <a:avLst/>
          </a:prstGeom>
          <a:noFill/>
          <a:ln w="9525" cap="flat" cmpd="sng" algn="ctr">
            <a:solidFill>
              <a:srgbClr val="FFFFFF">
                <a:lumMod val="50000"/>
              </a:srgb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268" name="Picture 267">
            <a:extLst>
              <a:ext uri="{FF2B5EF4-FFF2-40B4-BE49-F238E27FC236}">
                <a16:creationId xmlns:a16="http://schemas.microsoft.com/office/drawing/2014/main" id="{0654CDB0-7D18-4BE0-A19F-B8EC6163C13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541961" y="3512072"/>
            <a:ext cx="408131" cy="408131"/>
          </a:xfrm>
          <a:prstGeom prst="rect">
            <a:avLst/>
          </a:prstGeom>
        </p:spPr>
      </p:pic>
      <p:grpSp>
        <p:nvGrpSpPr>
          <p:cNvPr id="269" name="Group 268">
            <a:extLst>
              <a:ext uri="{FF2B5EF4-FFF2-40B4-BE49-F238E27FC236}">
                <a16:creationId xmlns:a16="http://schemas.microsoft.com/office/drawing/2014/main" id="{9300E2AA-CB67-424E-A7FC-7F92E929D164}"/>
              </a:ext>
            </a:extLst>
          </p:cNvPr>
          <p:cNvGrpSpPr/>
          <p:nvPr/>
        </p:nvGrpSpPr>
        <p:grpSpPr>
          <a:xfrm>
            <a:off x="9635164" y="3062936"/>
            <a:ext cx="1763124" cy="1197699"/>
            <a:chOff x="10191825" y="4362276"/>
            <a:chExt cx="1798478" cy="1221715"/>
          </a:xfrm>
        </p:grpSpPr>
        <p:grpSp>
          <p:nvGrpSpPr>
            <p:cNvPr id="270" name="Group 269">
              <a:extLst>
                <a:ext uri="{FF2B5EF4-FFF2-40B4-BE49-F238E27FC236}">
                  <a16:creationId xmlns:a16="http://schemas.microsoft.com/office/drawing/2014/main" id="{D3712CD7-D5EB-409A-95A7-24FA9A2F677C}"/>
                </a:ext>
              </a:extLst>
            </p:cNvPr>
            <p:cNvGrpSpPr/>
            <p:nvPr/>
          </p:nvGrpSpPr>
          <p:grpSpPr>
            <a:xfrm>
              <a:off x="10820931" y="4945353"/>
              <a:ext cx="679584" cy="520830"/>
              <a:chOff x="5869960" y="5545901"/>
              <a:chExt cx="679584" cy="520830"/>
            </a:xfrm>
          </p:grpSpPr>
          <p:sp>
            <p:nvSpPr>
              <p:cNvPr id="276" name="monitor">
                <a:extLst>
                  <a:ext uri="{FF2B5EF4-FFF2-40B4-BE49-F238E27FC236}">
                    <a16:creationId xmlns:a16="http://schemas.microsoft.com/office/drawing/2014/main" id="{24D8D36B-FB3A-4A91-A1F5-CCD62E997F90}"/>
                  </a:ext>
                </a:extLst>
              </p:cNvPr>
              <p:cNvSpPr>
                <a:spLocks noChangeAspect="1" noEditPoints="1"/>
              </p:cNvSpPr>
              <p:nvPr/>
            </p:nvSpPr>
            <p:spPr bwMode="auto">
              <a:xfrm>
                <a:off x="5869960" y="5545901"/>
                <a:ext cx="679584" cy="520830"/>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rgbClr val="FFFFFF"/>
              </a:solidFill>
              <a:ln w="15875" cap="sq">
                <a:solidFill>
                  <a:srgbClr val="2F2F2F"/>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68" b="0" i="0" u="none" strike="noStrike" kern="0" cap="none" spc="0" normalizeH="0" baseline="0" noProof="0">
                  <a:ln>
                    <a:noFill/>
                  </a:ln>
                  <a:gradFill>
                    <a:gsLst>
                      <a:gs pos="0">
                        <a:srgbClr val="505050"/>
                      </a:gs>
                      <a:gs pos="100000">
                        <a:srgbClr val="505050"/>
                      </a:gs>
                    </a:gsLst>
                  </a:gradFill>
                  <a:effectLst/>
                  <a:uLnTx/>
                  <a:uFillTx/>
                  <a:latin typeface="Segoe UI Semibold" panose="020B0702040204020203" pitchFamily="34" charset="0"/>
                  <a:ea typeface="+mn-ea"/>
                  <a:cs typeface="Segoe UI Semibold" panose="020B0702040204020203" pitchFamily="34" charset="0"/>
                </a:endParaRPr>
              </a:p>
            </p:txBody>
          </p:sp>
          <p:sp>
            <p:nvSpPr>
              <p:cNvPr id="277" name="TextBox 276">
                <a:extLst>
                  <a:ext uri="{FF2B5EF4-FFF2-40B4-BE49-F238E27FC236}">
                    <a16:creationId xmlns:a16="http://schemas.microsoft.com/office/drawing/2014/main" id="{D493ACE1-D00E-4E95-AAC9-C4BEBA96B4ED}"/>
                  </a:ext>
                </a:extLst>
              </p:cNvPr>
              <p:cNvSpPr txBox="1"/>
              <p:nvPr/>
            </p:nvSpPr>
            <p:spPr>
              <a:xfrm>
                <a:off x="5970304" y="5677251"/>
                <a:ext cx="490025" cy="197787"/>
              </a:xfrm>
              <a:prstGeom prst="rect">
                <a:avLst/>
              </a:prstGeom>
              <a:noFill/>
            </p:spPr>
            <p:txBody>
              <a:bodyPr wrap="square" lIns="0" tIns="0" rIns="0" bIns="0"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400" b="1" i="0" u="none" strike="noStrike" kern="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FPGA</a:t>
                </a:r>
              </a:p>
            </p:txBody>
          </p:sp>
        </p:grpSp>
        <p:sp>
          <p:nvSpPr>
            <p:cNvPr id="271" name="Rectangle 270">
              <a:extLst>
                <a:ext uri="{FF2B5EF4-FFF2-40B4-BE49-F238E27FC236}">
                  <a16:creationId xmlns:a16="http://schemas.microsoft.com/office/drawing/2014/main" id="{0927FA83-7D7D-4FB5-8DF0-5F2F3FB3623B}"/>
                </a:ext>
              </a:extLst>
            </p:cNvPr>
            <p:cNvSpPr/>
            <p:nvPr/>
          </p:nvSpPr>
          <p:spPr bwMode="auto">
            <a:xfrm>
              <a:off x="10331144" y="4606261"/>
              <a:ext cx="1659159" cy="977730"/>
            </a:xfrm>
            <a:prstGeom prst="rect">
              <a:avLst/>
            </a:prstGeom>
            <a:noFill/>
            <a:ln w="9525" cap="flat" cmpd="sng" algn="ctr">
              <a:solidFill>
                <a:srgbClr val="FFFFFF">
                  <a:lumMod val="50000"/>
                </a:srgb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72" name="Rectangle 271">
              <a:extLst>
                <a:ext uri="{FF2B5EF4-FFF2-40B4-BE49-F238E27FC236}">
                  <a16:creationId xmlns:a16="http://schemas.microsoft.com/office/drawing/2014/main" id="{3CD7829B-93AF-4C0F-960D-231AF13E86D4}"/>
                </a:ext>
              </a:extLst>
            </p:cNvPr>
            <p:cNvSpPr/>
            <p:nvPr/>
          </p:nvSpPr>
          <p:spPr bwMode="auto">
            <a:xfrm>
              <a:off x="10531416" y="4362276"/>
              <a:ext cx="792755" cy="516817"/>
            </a:xfrm>
            <a:prstGeom prst="rect">
              <a:avLst/>
            </a:prstGeom>
            <a:solidFill>
              <a:schemeClr val="bg1"/>
            </a:solidFill>
            <a:ln w="15875" cap="flat" cmpd="sng" algn="ctr">
              <a:noFill/>
              <a:prstDash val="solid"/>
            </a:ln>
            <a:effectLst/>
          </p:spPr>
          <p:txBody>
            <a:bodyPr rot="0" spcFirstLastPara="0" vertOverflow="overflow" horzOverflow="overflow" vert="horz" wrap="square" lIns="179285" tIns="0" rIns="0" bIns="0"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1372" b="0" i="0" u="none" strike="noStrike" kern="0" cap="none" spc="0" normalizeH="0" baseline="0" noProof="0" dirty="0">
                  <a:ln>
                    <a:noFill/>
                  </a:ln>
                  <a:gradFill>
                    <a:gsLst>
                      <a:gs pos="0">
                        <a:srgbClr val="0078D7"/>
                      </a:gs>
                      <a:gs pos="100000">
                        <a:srgbClr val="0078D7"/>
                      </a:gs>
                    </a:gsLst>
                    <a:lin ang="5400000" scaled="0"/>
                  </a:gradFill>
                  <a:effectLst/>
                  <a:uLnTx/>
                  <a:uFillTx/>
                  <a:latin typeface="Segoe UI Semibold" panose="020B0702040204020203" pitchFamily="34" charset="0"/>
                  <a:ea typeface="+mn-ea"/>
                  <a:cs typeface="Segoe UI Semibold" panose="020B0702040204020203" pitchFamily="34" charset="0"/>
                </a:rPr>
                <a:t>FPGAs</a:t>
              </a:r>
            </a:p>
          </p:txBody>
        </p:sp>
        <p:grpSp>
          <p:nvGrpSpPr>
            <p:cNvPr id="273" name="Group 272">
              <a:extLst>
                <a:ext uri="{FF2B5EF4-FFF2-40B4-BE49-F238E27FC236}">
                  <a16:creationId xmlns:a16="http://schemas.microsoft.com/office/drawing/2014/main" id="{06E3FCE5-C10B-43B5-8A77-3267A308E2CA}"/>
                </a:ext>
              </a:extLst>
            </p:cNvPr>
            <p:cNvGrpSpPr/>
            <p:nvPr/>
          </p:nvGrpSpPr>
          <p:grpSpPr>
            <a:xfrm>
              <a:off x="10191825" y="4423280"/>
              <a:ext cx="448056" cy="448056"/>
              <a:chOff x="5303955" y="5210715"/>
              <a:chExt cx="365962" cy="365962"/>
            </a:xfrm>
          </p:grpSpPr>
          <p:sp>
            <p:nvSpPr>
              <p:cNvPr id="274" name="Oval 273">
                <a:extLst>
                  <a:ext uri="{FF2B5EF4-FFF2-40B4-BE49-F238E27FC236}">
                    <a16:creationId xmlns:a16="http://schemas.microsoft.com/office/drawing/2014/main" id="{70DA28B7-1800-46A6-A9B8-DD7C2C5457EF}"/>
                  </a:ext>
                </a:extLst>
              </p:cNvPr>
              <p:cNvSpPr/>
              <p:nvPr/>
            </p:nvSpPr>
            <p:spPr bwMode="auto">
              <a:xfrm>
                <a:off x="5303955" y="5210715"/>
                <a:ext cx="365962" cy="365962"/>
              </a:xfrm>
              <a:prstGeom prst="ellipse">
                <a:avLst/>
              </a:prstGeom>
              <a:solidFill>
                <a:schemeClr val="bg1"/>
              </a:solidFill>
              <a:ln w="15875" cap="flat" cmpd="sng" algn="ctr">
                <a:solidFill>
                  <a:schemeClr val="accent1"/>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275" name="Browser_4">
                <a:extLst>
                  <a:ext uri="{FF2B5EF4-FFF2-40B4-BE49-F238E27FC236}">
                    <a16:creationId xmlns:a16="http://schemas.microsoft.com/office/drawing/2014/main" id="{466C398A-917D-41F5-9889-45F984335F15}"/>
                  </a:ext>
                </a:extLst>
              </p:cNvPr>
              <p:cNvSpPr>
                <a:spLocks noChangeAspect="1" noEditPoints="1"/>
              </p:cNvSpPr>
              <p:nvPr/>
            </p:nvSpPr>
            <p:spPr bwMode="auto">
              <a:xfrm>
                <a:off x="5374611" y="5317724"/>
                <a:ext cx="206714" cy="152982"/>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5875" cap="sq">
                <a:solidFill>
                  <a:srgbClr val="2F2F2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grpSp>
      </p:grpSp>
      <p:sp>
        <p:nvSpPr>
          <p:cNvPr id="285" name="Rectangle 284">
            <a:extLst>
              <a:ext uri="{FF2B5EF4-FFF2-40B4-BE49-F238E27FC236}">
                <a16:creationId xmlns:a16="http://schemas.microsoft.com/office/drawing/2014/main" id="{1DE8574C-3672-4EBC-A512-B9277E4564E0}"/>
              </a:ext>
            </a:extLst>
          </p:cNvPr>
          <p:cNvSpPr/>
          <p:nvPr/>
        </p:nvSpPr>
        <p:spPr bwMode="auto">
          <a:xfrm>
            <a:off x="793712" y="3169449"/>
            <a:ext cx="666225" cy="330680"/>
          </a:xfrm>
          <a:prstGeom prst="rect">
            <a:avLst/>
          </a:prstGeom>
          <a:solidFill>
            <a:schemeClr val="bg1"/>
          </a:solidFill>
          <a:ln w="15875" cap="flat" cmpd="sng" algn="ctr">
            <a:noFill/>
            <a:prstDash val="soli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0" cap="none" spc="0" normalizeH="0" baseline="0" noProof="0" dirty="0">
                <a:ln>
                  <a:noFill/>
                </a:ln>
                <a:gradFill>
                  <a:gsLst>
                    <a:gs pos="0">
                      <a:srgbClr val="0078D7"/>
                    </a:gs>
                    <a:gs pos="100000">
                      <a:srgbClr val="0078D7"/>
                    </a:gs>
                  </a:gsLst>
                  <a:lin ang="5400000" scaled="0"/>
                </a:gradFill>
                <a:effectLst/>
                <a:uLnTx/>
                <a:uFillTx/>
                <a:latin typeface="Segoe UI Semibold" panose="020B0702040204020203" pitchFamily="34" charset="0"/>
                <a:ea typeface="Segoe UI" panose="020B0502040204020203" pitchFamily="34" charset="0"/>
                <a:cs typeface="Segoe UI Semibold" panose="020B0702040204020203" pitchFamily="34" charset="0"/>
              </a:rPr>
              <a:t>CPUs</a:t>
            </a:r>
          </a:p>
        </p:txBody>
      </p:sp>
      <p:grpSp>
        <p:nvGrpSpPr>
          <p:cNvPr id="286" name="Group 285">
            <a:extLst>
              <a:ext uri="{FF2B5EF4-FFF2-40B4-BE49-F238E27FC236}">
                <a16:creationId xmlns:a16="http://schemas.microsoft.com/office/drawing/2014/main" id="{42849953-4FF0-4EA0-B1D4-F76A79A3C35F}"/>
              </a:ext>
            </a:extLst>
          </p:cNvPr>
          <p:cNvGrpSpPr/>
          <p:nvPr/>
        </p:nvGrpSpPr>
        <p:grpSpPr>
          <a:xfrm>
            <a:off x="357958" y="3152696"/>
            <a:ext cx="439248" cy="439248"/>
            <a:chOff x="282369" y="3629439"/>
            <a:chExt cx="365962" cy="365962"/>
          </a:xfrm>
          <a:solidFill>
            <a:srgbClr val="FFFFFF">
              <a:lumMod val="95000"/>
            </a:srgbClr>
          </a:solidFill>
        </p:grpSpPr>
        <p:sp>
          <p:nvSpPr>
            <p:cNvPr id="287" name="Oval 286">
              <a:extLst>
                <a:ext uri="{FF2B5EF4-FFF2-40B4-BE49-F238E27FC236}">
                  <a16:creationId xmlns:a16="http://schemas.microsoft.com/office/drawing/2014/main" id="{81F5EAE9-AB56-4C6C-A206-D874B6374FDA}"/>
                </a:ext>
              </a:extLst>
            </p:cNvPr>
            <p:cNvSpPr/>
            <p:nvPr/>
          </p:nvSpPr>
          <p:spPr bwMode="auto">
            <a:xfrm>
              <a:off x="282369" y="3629439"/>
              <a:ext cx="365962" cy="365962"/>
            </a:xfrm>
            <a:prstGeom prst="ellipse">
              <a:avLst/>
            </a:prstGeom>
            <a:solidFill>
              <a:schemeClr val="bg1"/>
            </a:solidFill>
            <a:ln w="15875" cap="flat" cmpd="sng" algn="ctr">
              <a:solidFill>
                <a:schemeClr val="accent1"/>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288" name="chip">
              <a:extLst>
                <a:ext uri="{FF2B5EF4-FFF2-40B4-BE49-F238E27FC236}">
                  <a16:creationId xmlns:a16="http://schemas.microsoft.com/office/drawing/2014/main" id="{2D9E8A72-7E20-489D-B7DE-CFA6C4B449AB}"/>
                </a:ext>
              </a:extLst>
            </p:cNvPr>
            <p:cNvSpPr>
              <a:spLocks noChangeAspect="1" noEditPoints="1"/>
            </p:cNvSpPr>
            <p:nvPr/>
          </p:nvSpPr>
          <p:spPr bwMode="auto">
            <a:xfrm>
              <a:off x="375762" y="3720981"/>
              <a:ext cx="179177" cy="18287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5875" cap="sq">
              <a:solidFill>
                <a:srgbClr val="2F2F2F"/>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grpSp>
      <p:grpSp>
        <p:nvGrpSpPr>
          <p:cNvPr id="289" name="Group 288">
            <a:extLst>
              <a:ext uri="{FF2B5EF4-FFF2-40B4-BE49-F238E27FC236}">
                <a16:creationId xmlns:a16="http://schemas.microsoft.com/office/drawing/2014/main" id="{D18FDC88-05A0-41D4-AE96-CBA14666E2DF}"/>
              </a:ext>
            </a:extLst>
          </p:cNvPr>
          <p:cNvGrpSpPr/>
          <p:nvPr/>
        </p:nvGrpSpPr>
        <p:grpSpPr>
          <a:xfrm>
            <a:off x="4914780" y="3665541"/>
            <a:ext cx="666225" cy="510592"/>
            <a:chOff x="6142928" y="4501551"/>
            <a:chExt cx="931982" cy="714265"/>
          </a:xfrm>
        </p:grpSpPr>
        <p:sp>
          <p:nvSpPr>
            <p:cNvPr id="290" name="monitor">
              <a:extLst>
                <a:ext uri="{FF2B5EF4-FFF2-40B4-BE49-F238E27FC236}">
                  <a16:creationId xmlns:a16="http://schemas.microsoft.com/office/drawing/2014/main" id="{3178255C-E530-4BC7-AF67-D178B7F53AD6}"/>
                </a:ext>
              </a:extLst>
            </p:cNvPr>
            <p:cNvSpPr>
              <a:spLocks noChangeAspect="1" noEditPoints="1"/>
            </p:cNvSpPr>
            <p:nvPr/>
          </p:nvSpPr>
          <p:spPr bwMode="auto">
            <a:xfrm>
              <a:off x="6142928" y="4501551"/>
              <a:ext cx="931982" cy="714265"/>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rgbClr val="FFFFFF"/>
            </a:solidFill>
            <a:ln w="15875" cap="sq">
              <a:solidFill>
                <a:srgbClr val="2F2F2F"/>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gradFill>
                  <a:gsLst>
                    <a:gs pos="0">
                      <a:srgbClr val="505050"/>
                    </a:gs>
                    <a:gs pos="100000">
                      <a:srgbClr val="505050"/>
                    </a:gs>
                  </a:gsLst>
                </a:gradFill>
                <a:effectLst/>
                <a:uLnTx/>
                <a:uFillTx/>
                <a:latin typeface="Segoe UI Semibold" panose="020B0702040204020203" pitchFamily="34" charset="0"/>
                <a:ea typeface="+mn-ea"/>
                <a:cs typeface="Segoe UI Semibold" panose="020B0702040204020203" pitchFamily="34" charset="0"/>
              </a:endParaRPr>
            </a:p>
          </p:txBody>
        </p:sp>
        <p:sp>
          <p:nvSpPr>
            <p:cNvPr id="291" name="TextBox 290">
              <a:extLst>
                <a:ext uri="{FF2B5EF4-FFF2-40B4-BE49-F238E27FC236}">
                  <a16:creationId xmlns:a16="http://schemas.microsoft.com/office/drawing/2014/main" id="{A4FF1087-609E-47E5-AD4F-B5CC89D6F700}"/>
                </a:ext>
              </a:extLst>
            </p:cNvPr>
            <p:cNvSpPr txBox="1"/>
            <p:nvPr/>
          </p:nvSpPr>
          <p:spPr>
            <a:xfrm>
              <a:off x="6434007" y="4645916"/>
              <a:ext cx="349820" cy="271244"/>
            </a:xfrm>
            <a:prstGeom prst="rect">
              <a:avLst/>
            </a:prstGeom>
            <a:noFill/>
          </p:spPr>
          <p:txBody>
            <a:bodyPr wrap="none" lIns="0" tIns="0" rIns="0" bIns="0"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400" b="1" i="0" u="none" strike="noStrike" kern="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NC</a:t>
              </a:r>
            </a:p>
          </p:txBody>
        </p:sp>
      </p:grpSp>
      <p:grpSp>
        <p:nvGrpSpPr>
          <p:cNvPr id="292" name="Group 291">
            <a:extLst>
              <a:ext uri="{FF2B5EF4-FFF2-40B4-BE49-F238E27FC236}">
                <a16:creationId xmlns:a16="http://schemas.microsoft.com/office/drawing/2014/main" id="{698FCC22-82F0-4EA8-AE59-08377364679F}"/>
              </a:ext>
            </a:extLst>
          </p:cNvPr>
          <p:cNvGrpSpPr/>
          <p:nvPr/>
        </p:nvGrpSpPr>
        <p:grpSpPr>
          <a:xfrm>
            <a:off x="6918647" y="3669613"/>
            <a:ext cx="666225" cy="510592"/>
            <a:chOff x="7745277" y="4501551"/>
            <a:chExt cx="931982" cy="714265"/>
          </a:xfrm>
        </p:grpSpPr>
        <p:sp>
          <p:nvSpPr>
            <p:cNvPr id="293" name="monitor">
              <a:extLst>
                <a:ext uri="{FF2B5EF4-FFF2-40B4-BE49-F238E27FC236}">
                  <a16:creationId xmlns:a16="http://schemas.microsoft.com/office/drawing/2014/main" id="{2AE36D1C-52B1-498C-9AF0-9C620EEAA76A}"/>
                </a:ext>
              </a:extLst>
            </p:cNvPr>
            <p:cNvSpPr>
              <a:spLocks noChangeAspect="1" noEditPoints="1"/>
            </p:cNvSpPr>
            <p:nvPr/>
          </p:nvSpPr>
          <p:spPr bwMode="auto">
            <a:xfrm>
              <a:off x="7745277" y="4501551"/>
              <a:ext cx="931982" cy="714265"/>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rgbClr val="FFFFFF"/>
            </a:solidFill>
            <a:ln w="15875" cap="sq">
              <a:solidFill>
                <a:srgbClr val="2F2F2F"/>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gradFill>
                  <a:gsLst>
                    <a:gs pos="0">
                      <a:srgbClr val="505050"/>
                    </a:gs>
                    <a:gs pos="100000">
                      <a:srgbClr val="505050"/>
                    </a:gs>
                  </a:gsLst>
                </a:gradFill>
                <a:effectLst/>
                <a:uLnTx/>
                <a:uFillTx/>
                <a:latin typeface="Segoe UI Semibold" panose="020B0702040204020203" pitchFamily="34" charset="0"/>
                <a:ea typeface="+mn-ea"/>
                <a:cs typeface="Segoe UI Semibold" panose="020B0702040204020203" pitchFamily="34" charset="0"/>
              </a:endParaRPr>
            </a:p>
          </p:txBody>
        </p:sp>
        <p:sp>
          <p:nvSpPr>
            <p:cNvPr id="294" name="TextBox 293">
              <a:extLst>
                <a:ext uri="{FF2B5EF4-FFF2-40B4-BE49-F238E27FC236}">
                  <a16:creationId xmlns:a16="http://schemas.microsoft.com/office/drawing/2014/main" id="{E6A44CC9-42FC-4387-9354-5BBE64D2C951}"/>
                </a:ext>
              </a:extLst>
            </p:cNvPr>
            <p:cNvSpPr txBox="1"/>
            <p:nvPr/>
          </p:nvSpPr>
          <p:spPr>
            <a:xfrm>
              <a:off x="8034115" y="4645916"/>
              <a:ext cx="354305" cy="271244"/>
            </a:xfrm>
            <a:prstGeom prst="rect">
              <a:avLst/>
            </a:prstGeom>
            <a:noFill/>
          </p:spPr>
          <p:txBody>
            <a:bodyPr wrap="none" lIns="0" tIns="0" rIns="0" bIns="0"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400" b="1" i="0" u="none" strike="noStrike" kern="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NV</a:t>
              </a:r>
            </a:p>
          </p:txBody>
        </p:sp>
      </p:grpSp>
      <p:grpSp>
        <p:nvGrpSpPr>
          <p:cNvPr id="295" name="Group 294">
            <a:extLst>
              <a:ext uri="{FF2B5EF4-FFF2-40B4-BE49-F238E27FC236}">
                <a16:creationId xmlns:a16="http://schemas.microsoft.com/office/drawing/2014/main" id="{27B97003-5C75-4E94-A202-F9892EA3EA59}"/>
              </a:ext>
            </a:extLst>
          </p:cNvPr>
          <p:cNvGrpSpPr/>
          <p:nvPr/>
        </p:nvGrpSpPr>
        <p:grpSpPr>
          <a:xfrm>
            <a:off x="7832887" y="3665541"/>
            <a:ext cx="666225" cy="510592"/>
            <a:chOff x="7745277" y="4501551"/>
            <a:chExt cx="931982" cy="714265"/>
          </a:xfrm>
        </p:grpSpPr>
        <p:sp>
          <p:nvSpPr>
            <p:cNvPr id="296" name="monitor">
              <a:extLst>
                <a:ext uri="{FF2B5EF4-FFF2-40B4-BE49-F238E27FC236}">
                  <a16:creationId xmlns:a16="http://schemas.microsoft.com/office/drawing/2014/main" id="{4050DB84-AE17-4C5C-ABA9-6A5E674F9722}"/>
                </a:ext>
              </a:extLst>
            </p:cNvPr>
            <p:cNvSpPr>
              <a:spLocks noChangeAspect="1" noEditPoints="1"/>
            </p:cNvSpPr>
            <p:nvPr/>
          </p:nvSpPr>
          <p:spPr bwMode="auto">
            <a:xfrm>
              <a:off x="7745277" y="4501551"/>
              <a:ext cx="931982" cy="714265"/>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rgbClr val="FFFFFF"/>
            </a:solidFill>
            <a:ln w="15875" cap="sq">
              <a:solidFill>
                <a:srgbClr val="2F2F2F"/>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gradFill>
                  <a:gsLst>
                    <a:gs pos="0">
                      <a:srgbClr val="505050"/>
                    </a:gs>
                    <a:gs pos="100000">
                      <a:srgbClr val="505050"/>
                    </a:gs>
                  </a:gsLst>
                </a:gradFill>
                <a:effectLst/>
                <a:uLnTx/>
                <a:uFillTx/>
                <a:latin typeface="Segoe UI Semibold" panose="020B0702040204020203" pitchFamily="34" charset="0"/>
                <a:ea typeface="+mn-ea"/>
                <a:cs typeface="Segoe UI Semibold" panose="020B0702040204020203" pitchFamily="34" charset="0"/>
              </a:endParaRPr>
            </a:p>
          </p:txBody>
        </p:sp>
        <p:sp>
          <p:nvSpPr>
            <p:cNvPr id="297" name="TextBox 296">
              <a:extLst>
                <a:ext uri="{FF2B5EF4-FFF2-40B4-BE49-F238E27FC236}">
                  <a16:creationId xmlns:a16="http://schemas.microsoft.com/office/drawing/2014/main" id="{99B2F6FD-B76D-424D-A41F-AE8A355207A4}"/>
                </a:ext>
              </a:extLst>
            </p:cNvPr>
            <p:cNvSpPr txBox="1"/>
            <p:nvPr/>
          </p:nvSpPr>
          <p:spPr>
            <a:xfrm>
              <a:off x="8025146" y="4645916"/>
              <a:ext cx="372246" cy="271244"/>
            </a:xfrm>
            <a:prstGeom prst="rect">
              <a:avLst/>
            </a:prstGeom>
            <a:noFill/>
          </p:spPr>
          <p:txBody>
            <a:bodyPr wrap="none" lIns="0" tIns="0" rIns="0" bIns="0"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400" b="1" i="0" u="none" strike="noStrike" kern="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ND</a:t>
              </a:r>
            </a:p>
          </p:txBody>
        </p:sp>
      </p:grpSp>
      <p:grpSp>
        <p:nvGrpSpPr>
          <p:cNvPr id="298" name="Group 297">
            <a:extLst>
              <a:ext uri="{FF2B5EF4-FFF2-40B4-BE49-F238E27FC236}">
                <a16:creationId xmlns:a16="http://schemas.microsoft.com/office/drawing/2014/main" id="{800A8B5D-D571-4C74-99D0-F000931280A5}"/>
              </a:ext>
            </a:extLst>
          </p:cNvPr>
          <p:cNvGrpSpPr/>
          <p:nvPr/>
        </p:nvGrpSpPr>
        <p:grpSpPr>
          <a:xfrm>
            <a:off x="5907447" y="3665541"/>
            <a:ext cx="666225" cy="510592"/>
            <a:chOff x="7745277" y="4501551"/>
            <a:chExt cx="931982" cy="714265"/>
          </a:xfrm>
        </p:grpSpPr>
        <p:sp>
          <p:nvSpPr>
            <p:cNvPr id="299" name="monitor">
              <a:extLst>
                <a:ext uri="{FF2B5EF4-FFF2-40B4-BE49-F238E27FC236}">
                  <a16:creationId xmlns:a16="http://schemas.microsoft.com/office/drawing/2014/main" id="{ADD51037-16D3-4D8C-AABA-A31C53DE755C}"/>
                </a:ext>
              </a:extLst>
            </p:cNvPr>
            <p:cNvSpPr>
              <a:spLocks noChangeAspect="1" noEditPoints="1"/>
            </p:cNvSpPr>
            <p:nvPr/>
          </p:nvSpPr>
          <p:spPr bwMode="auto">
            <a:xfrm>
              <a:off x="7745277" y="4501551"/>
              <a:ext cx="931982" cy="714265"/>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rgbClr val="FFFFFF"/>
            </a:solidFill>
            <a:ln w="15875" cap="sq">
              <a:solidFill>
                <a:srgbClr val="2F2F2F"/>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gradFill>
                  <a:gsLst>
                    <a:gs pos="0">
                      <a:srgbClr val="505050"/>
                    </a:gs>
                    <a:gs pos="100000">
                      <a:srgbClr val="505050"/>
                    </a:gs>
                  </a:gsLst>
                </a:gradFill>
                <a:effectLst/>
                <a:uLnTx/>
                <a:uFillTx/>
                <a:latin typeface="Segoe UI Semibold" panose="020B0702040204020203" pitchFamily="34" charset="0"/>
                <a:ea typeface="+mn-ea"/>
                <a:cs typeface="Segoe UI Semibold" panose="020B0702040204020203" pitchFamily="34" charset="0"/>
              </a:endParaRPr>
            </a:p>
          </p:txBody>
        </p:sp>
        <p:sp>
          <p:nvSpPr>
            <p:cNvPr id="300" name="TextBox 299">
              <a:extLst>
                <a:ext uri="{FF2B5EF4-FFF2-40B4-BE49-F238E27FC236}">
                  <a16:creationId xmlns:a16="http://schemas.microsoft.com/office/drawing/2014/main" id="{86205FE7-6C9D-4202-8369-C4BD23B9F9B9}"/>
                </a:ext>
              </a:extLst>
            </p:cNvPr>
            <p:cNvSpPr txBox="1"/>
            <p:nvPr/>
          </p:nvSpPr>
          <p:spPr>
            <a:xfrm>
              <a:off x="7902934" y="4645916"/>
              <a:ext cx="616671" cy="271244"/>
            </a:xfrm>
            <a:prstGeom prst="rect">
              <a:avLst/>
            </a:prstGeom>
            <a:noFill/>
          </p:spPr>
          <p:txBody>
            <a:bodyPr wrap="none" lIns="0" tIns="0" rIns="0" bIns="0"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400" b="1" i="0" u="none" strike="noStrike" kern="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NCv2</a:t>
              </a:r>
            </a:p>
          </p:txBody>
        </p:sp>
      </p:grpSp>
      <p:sp>
        <p:nvSpPr>
          <p:cNvPr id="301" name="Rectangle 300">
            <a:extLst>
              <a:ext uri="{FF2B5EF4-FFF2-40B4-BE49-F238E27FC236}">
                <a16:creationId xmlns:a16="http://schemas.microsoft.com/office/drawing/2014/main" id="{E89B54B3-87D4-45DC-B306-CF2FC919D86D}"/>
              </a:ext>
            </a:extLst>
          </p:cNvPr>
          <p:cNvSpPr/>
          <p:nvPr/>
        </p:nvSpPr>
        <p:spPr bwMode="auto">
          <a:xfrm>
            <a:off x="4793954" y="3316265"/>
            <a:ext cx="3956160" cy="1720338"/>
          </a:xfrm>
          <a:prstGeom prst="rect">
            <a:avLst/>
          </a:prstGeom>
          <a:noFill/>
          <a:ln w="9525" cap="flat" cmpd="sng" algn="ctr">
            <a:solidFill>
              <a:srgbClr val="FFFFFF">
                <a:lumMod val="50000"/>
              </a:srgb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02" name="Rectangle 301">
            <a:extLst>
              <a:ext uri="{FF2B5EF4-FFF2-40B4-BE49-F238E27FC236}">
                <a16:creationId xmlns:a16="http://schemas.microsoft.com/office/drawing/2014/main" id="{F7D10496-BBFD-4E49-9D06-AF5E4C0C70AA}"/>
              </a:ext>
            </a:extLst>
          </p:cNvPr>
          <p:cNvSpPr/>
          <p:nvPr/>
        </p:nvSpPr>
        <p:spPr bwMode="auto">
          <a:xfrm>
            <a:off x="5009165" y="3171544"/>
            <a:ext cx="792789" cy="330680"/>
          </a:xfrm>
          <a:prstGeom prst="rect">
            <a:avLst/>
          </a:prstGeom>
          <a:solidFill>
            <a:schemeClr val="bg1"/>
          </a:solidFill>
          <a:ln w="15875" cap="flat" cmpd="sng" algn="ctr">
            <a:noFill/>
            <a:prstDash val="soli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0" cap="none" spc="0" normalizeH="0" baseline="0" noProof="0" dirty="0">
                <a:ln>
                  <a:noFill/>
                </a:ln>
                <a:gradFill>
                  <a:gsLst>
                    <a:gs pos="0">
                      <a:srgbClr val="0078D7"/>
                    </a:gs>
                    <a:gs pos="100000">
                      <a:srgbClr val="0078D7"/>
                    </a:gs>
                  </a:gsLst>
                  <a:lin ang="5400000" scaled="0"/>
                </a:gradFill>
                <a:effectLst/>
                <a:uLnTx/>
                <a:uFillTx/>
                <a:latin typeface="Segoe UI Semibold" panose="020B0702040204020203" pitchFamily="34" charset="0"/>
                <a:ea typeface="Segoe UI" panose="020B0502040204020203" pitchFamily="34" charset="0"/>
                <a:cs typeface="Segoe UI Semibold" panose="020B0702040204020203" pitchFamily="34" charset="0"/>
              </a:rPr>
              <a:t>GPUs</a:t>
            </a:r>
          </a:p>
        </p:txBody>
      </p:sp>
      <p:grpSp>
        <p:nvGrpSpPr>
          <p:cNvPr id="303" name="Group 302">
            <a:extLst>
              <a:ext uri="{FF2B5EF4-FFF2-40B4-BE49-F238E27FC236}">
                <a16:creationId xmlns:a16="http://schemas.microsoft.com/office/drawing/2014/main" id="{9B3A7111-0F95-4785-AC08-57D5E4AA36E9}"/>
              </a:ext>
            </a:extLst>
          </p:cNvPr>
          <p:cNvGrpSpPr/>
          <p:nvPr/>
        </p:nvGrpSpPr>
        <p:grpSpPr>
          <a:xfrm>
            <a:off x="4570758" y="3148107"/>
            <a:ext cx="439248" cy="439248"/>
            <a:chOff x="6171198" y="3604950"/>
            <a:chExt cx="365962" cy="365962"/>
          </a:xfrm>
        </p:grpSpPr>
        <p:sp>
          <p:nvSpPr>
            <p:cNvPr id="304" name="Oval 303">
              <a:extLst>
                <a:ext uri="{FF2B5EF4-FFF2-40B4-BE49-F238E27FC236}">
                  <a16:creationId xmlns:a16="http://schemas.microsoft.com/office/drawing/2014/main" id="{E7A7AB44-D4B9-4BCC-9174-81024892DBDD}"/>
                </a:ext>
              </a:extLst>
            </p:cNvPr>
            <p:cNvSpPr/>
            <p:nvPr/>
          </p:nvSpPr>
          <p:spPr bwMode="auto">
            <a:xfrm>
              <a:off x="6171198" y="3604950"/>
              <a:ext cx="365962" cy="365962"/>
            </a:xfrm>
            <a:prstGeom prst="ellipse">
              <a:avLst/>
            </a:prstGeom>
            <a:solidFill>
              <a:schemeClr val="bg1"/>
            </a:solidFill>
            <a:ln w="15875" cap="flat" cmpd="sng" algn="ctr">
              <a:solidFill>
                <a:schemeClr val="accent1"/>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05" name="PhotoCollection_E7AA">
              <a:extLst>
                <a:ext uri="{FF2B5EF4-FFF2-40B4-BE49-F238E27FC236}">
                  <a16:creationId xmlns:a16="http://schemas.microsoft.com/office/drawing/2014/main" id="{7B610DE4-1F3A-47FF-A79E-7DE276CF4AF5}"/>
                </a:ext>
              </a:extLst>
            </p:cNvPr>
            <p:cNvSpPr>
              <a:spLocks noChangeAspect="1" noEditPoints="1"/>
            </p:cNvSpPr>
            <p:nvPr/>
          </p:nvSpPr>
          <p:spPr bwMode="auto">
            <a:xfrm>
              <a:off x="6248767" y="3707389"/>
              <a:ext cx="210824" cy="161085"/>
            </a:xfrm>
            <a:custGeom>
              <a:avLst/>
              <a:gdLst>
                <a:gd name="T0" fmla="*/ 3326 w 3752"/>
                <a:gd name="T1" fmla="*/ 2439 h 2865"/>
                <a:gd name="T2" fmla="*/ 0 w 3752"/>
                <a:gd name="T3" fmla="*/ 2439 h 2865"/>
                <a:gd name="T4" fmla="*/ 0 w 3752"/>
                <a:gd name="T5" fmla="*/ 0 h 2865"/>
                <a:gd name="T6" fmla="*/ 3326 w 3752"/>
                <a:gd name="T7" fmla="*/ 0 h 2865"/>
                <a:gd name="T8" fmla="*/ 3326 w 3752"/>
                <a:gd name="T9" fmla="*/ 2439 h 2865"/>
                <a:gd name="T10" fmla="*/ 2616 w 3752"/>
                <a:gd name="T11" fmla="*/ 665 h 2865"/>
                <a:gd name="T12" fmla="*/ 2660 w 3752"/>
                <a:gd name="T13" fmla="*/ 710 h 2865"/>
                <a:gd name="T14" fmla="*/ 2705 w 3752"/>
                <a:gd name="T15" fmla="*/ 665 h 2865"/>
                <a:gd name="T16" fmla="*/ 2660 w 3752"/>
                <a:gd name="T17" fmla="*/ 620 h 2865"/>
                <a:gd name="T18" fmla="*/ 2616 w 3752"/>
                <a:gd name="T19" fmla="*/ 665 h 2865"/>
                <a:gd name="T20" fmla="*/ 2660 w 3752"/>
                <a:gd name="T21" fmla="*/ 2439 h 2865"/>
                <a:gd name="T22" fmla="*/ 887 w 3752"/>
                <a:gd name="T23" fmla="*/ 665 h 2865"/>
                <a:gd name="T24" fmla="*/ 0 w 3752"/>
                <a:gd name="T25" fmla="*/ 1552 h 2865"/>
                <a:gd name="T26" fmla="*/ 3326 w 3752"/>
                <a:gd name="T27" fmla="*/ 2217 h 2865"/>
                <a:gd name="T28" fmla="*/ 2439 w 3752"/>
                <a:gd name="T29" fmla="*/ 1330 h 2865"/>
                <a:gd name="T30" fmla="*/ 1995 w 3752"/>
                <a:gd name="T31" fmla="*/ 1774 h 2865"/>
                <a:gd name="T32" fmla="*/ 426 w 3752"/>
                <a:gd name="T33" fmla="*/ 2439 h 2865"/>
                <a:gd name="T34" fmla="*/ 426 w 3752"/>
                <a:gd name="T35" fmla="*/ 2865 h 2865"/>
                <a:gd name="T36" fmla="*/ 3752 w 3752"/>
                <a:gd name="T37" fmla="*/ 2865 h 2865"/>
                <a:gd name="T38" fmla="*/ 3752 w 3752"/>
                <a:gd name="T39" fmla="*/ 426 h 2865"/>
                <a:gd name="T40" fmla="*/ 3326 w 3752"/>
                <a:gd name="T41" fmla="*/ 426 h 2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752" h="2865">
                  <a:moveTo>
                    <a:pt x="3326" y="2439"/>
                  </a:moveTo>
                  <a:cubicBezTo>
                    <a:pt x="0" y="2439"/>
                    <a:pt x="0" y="2439"/>
                    <a:pt x="0" y="2439"/>
                  </a:cubicBezTo>
                  <a:cubicBezTo>
                    <a:pt x="0" y="0"/>
                    <a:pt x="0" y="0"/>
                    <a:pt x="0" y="0"/>
                  </a:cubicBezTo>
                  <a:cubicBezTo>
                    <a:pt x="3326" y="0"/>
                    <a:pt x="3326" y="0"/>
                    <a:pt x="3326" y="0"/>
                  </a:cubicBezTo>
                  <a:lnTo>
                    <a:pt x="3326" y="2439"/>
                  </a:lnTo>
                  <a:close/>
                  <a:moveTo>
                    <a:pt x="2616" y="665"/>
                  </a:moveTo>
                  <a:cubicBezTo>
                    <a:pt x="2616" y="690"/>
                    <a:pt x="2636" y="710"/>
                    <a:pt x="2660" y="710"/>
                  </a:cubicBezTo>
                  <a:cubicBezTo>
                    <a:pt x="2685" y="710"/>
                    <a:pt x="2705" y="690"/>
                    <a:pt x="2705" y="665"/>
                  </a:cubicBezTo>
                  <a:cubicBezTo>
                    <a:pt x="2705" y="640"/>
                    <a:pt x="2685" y="620"/>
                    <a:pt x="2660" y="620"/>
                  </a:cubicBezTo>
                  <a:cubicBezTo>
                    <a:pt x="2636" y="620"/>
                    <a:pt x="2616" y="640"/>
                    <a:pt x="2616" y="665"/>
                  </a:cubicBezTo>
                  <a:close/>
                  <a:moveTo>
                    <a:pt x="2660" y="2439"/>
                  </a:moveTo>
                  <a:cubicBezTo>
                    <a:pt x="887" y="665"/>
                    <a:pt x="887" y="665"/>
                    <a:pt x="887" y="665"/>
                  </a:cubicBezTo>
                  <a:cubicBezTo>
                    <a:pt x="0" y="1552"/>
                    <a:pt x="0" y="1552"/>
                    <a:pt x="0" y="1552"/>
                  </a:cubicBezTo>
                  <a:moveTo>
                    <a:pt x="3326" y="2217"/>
                  </a:moveTo>
                  <a:cubicBezTo>
                    <a:pt x="2439" y="1330"/>
                    <a:pt x="2439" y="1330"/>
                    <a:pt x="2439" y="1330"/>
                  </a:cubicBezTo>
                  <a:cubicBezTo>
                    <a:pt x="1995" y="1774"/>
                    <a:pt x="1995" y="1774"/>
                    <a:pt x="1995" y="1774"/>
                  </a:cubicBezTo>
                  <a:moveTo>
                    <a:pt x="426" y="2439"/>
                  </a:moveTo>
                  <a:cubicBezTo>
                    <a:pt x="426" y="2865"/>
                    <a:pt x="426" y="2865"/>
                    <a:pt x="426" y="2865"/>
                  </a:cubicBezTo>
                  <a:cubicBezTo>
                    <a:pt x="3752" y="2865"/>
                    <a:pt x="3752" y="2865"/>
                    <a:pt x="3752" y="2865"/>
                  </a:cubicBezTo>
                  <a:cubicBezTo>
                    <a:pt x="3752" y="426"/>
                    <a:pt x="3752" y="426"/>
                    <a:pt x="3752" y="426"/>
                  </a:cubicBezTo>
                  <a:cubicBezTo>
                    <a:pt x="3326" y="426"/>
                    <a:pt x="3326" y="426"/>
                    <a:pt x="3326" y="426"/>
                  </a:cubicBezTo>
                </a:path>
              </a:pathLst>
            </a:custGeom>
            <a:noFill/>
            <a:ln w="15875" cap="sq">
              <a:solidFill>
                <a:srgbClr val="2F2F2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grpSp>
      <p:grpSp>
        <p:nvGrpSpPr>
          <p:cNvPr id="314" name="Group 313">
            <a:extLst>
              <a:ext uri="{FF2B5EF4-FFF2-40B4-BE49-F238E27FC236}">
                <a16:creationId xmlns:a16="http://schemas.microsoft.com/office/drawing/2014/main" id="{01C0B900-E388-4825-BBB6-7CF7CDCD87DE}"/>
              </a:ext>
            </a:extLst>
          </p:cNvPr>
          <p:cNvGrpSpPr/>
          <p:nvPr/>
        </p:nvGrpSpPr>
        <p:grpSpPr>
          <a:xfrm>
            <a:off x="5907447" y="4310693"/>
            <a:ext cx="666225" cy="510592"/>
            <a:chOff x="7745277" y="4501551"/>
            <a:chExt cx="931982" cy="714265"/>
          </a:xfrm>
        </p:grpSpPr>
        <p:sp>
          <p:nvSpPr>
            <p:cNvPr id="315" name="monitor">
              <a:extLst>
                <a:ext uri="{FF2B5EF4-FFF2-40B4-BE49-F238E27FC236}">
                  <a16:creationId xmlns:a16="http://schemas.microsoft.com/office/drawing/2014/main" id="{CAB78034-37A4-40C8-A226-A434266DF970}"/>
                </a:ext>
              </a:extLst>
            </p:cNvPr>
            <p:cNvSpPr>
              <a:spLocks noChangeAspect="1" noEditPoints="1"/>
            </p:cNvSpPr>
            <p:nvPr/>
          </p:nvSpPr>
          <p:spPr bwMode="auto">
            <a:xfrm>
              <a:off x="7745277" y="4501551"/>
              <a:ext cx="931982" cy="714265"/>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rgbClr val="FFFFFF"/>
            </a:solidFill>
            <a:ln w="15875" cap="sq">
              <a:solidFill>
                <a:srgbClr val="2F2F2F"/>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gradFill>
                  <a:gsLst>
                    <a:gs pos="0">
                      <a:srgbClr val="505050"/>
                    </a:gs>
                    <a:gs pos="100000">
                      <a:srgbClr val="505050"/>
                    </a:gs>
                  </a:gsLst>
                </a:gradFill>
                <a:effectLst/>
                <a:uLnTx/>
                <a:uFillTx/>
                <a:latin typeface="Segoe UI Semibold" panose="020B0702040204020203" pitchFamily="34" charset="0"/>
                <a:ea typeface="+mn-ea"/>
                <a:cs typeface="Segoe UI Semibold" panose="020B0702040204020203" pitchFamily="34" charset="0"/>
              </a:endParaRPr>
            </a:p>
          </p:txBody>
        </p:sp>
        <p:sp>
          <p:nvSpPr>
            <p:cNvPr id="316" name="TextBox 315">
              <a:extLst>
                <a:ext uri="{FF2B5EF4-FFF2-40B4-BE49-F238E27FC236}">
                  <a16:creationId xmlns:a16="http://schemas.microsoft.com/office/drawing/2014/main" id="{12994AA1-75C8-4894-BF93-99723BDF7BD8}"/>
                </a:ext>
              </a:extLst>
            </p:cNvPr>
            <p:cNvSpPr txBox="1"/>
            <p:nvPr/>
          </p:nvSpPr>
          <p:spPr>
            <a:xfrm>
              <a:off x="7902934" y="4645916"/>
              <a:ext cx="616671" cy="271244"/>
            </a:xfrm>
            <a:prstGeom prst="rect">
              <a:avLst/>
            </a:prstGeom>
            <a:noFill/>
          </p:spPr>
          <p:txBody>
            <a:bodyPr wrap="none" lIns="0" tIns="0" rIns="0" bIns="0"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400" b="1" i="0" u="none" strike="noStrike" kern="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NCv3</a:t>
              </a:r>
            </a:p>
          </p:txBody>
        </p:sp>
      </p:grpSp>
      <p:sp>
        <p:nvSpPr>
          <p:cNvPr id="320" name="TextBox 319">
            <a:extLst>
              <a:ext uri="{FF2B5EF4-FFF2-40B4-BE49-F238E27FC236}">
                <a16:creationId xmlns:a16="http://schemas.microsoft.com/office/drawing/2014/main" id="{6122410E-E975-41FD-B93A-9D8EE4354442}"/>
              </a:ext>
            </a:extLst>
          </p:cNvPr>
          <p:cNvSpPr txBox="1"/>
          <p:nvPr/>
        </p:nvSpPr>
        <p:spPr>
          <a:xfrm>
            <a:off x="7744409" y="4817206"/>
            <a:ext cx="843180" cy="138499"/>
          </a:xfrm>
          <a:prstGeom prst="rect">
            <a:avLst/>
          </a:prstGeom>
          <a:noFill/>
        </p:spPr>
        <p:txBody>
          <a:bodyPr wrap="none" lIns="0" tIns="0" rIns="0" bIns="0" rtlCol="0">
            <a:spAutoFit/>
          </a:bodyPr>
          <a:lstStyle>
            <a:defPPr>
              <a:defRPr lang="en-US"/>
            </a:defPPr>
            <a:lvl1pPr algn="ctr">
              <a:lnSpc>
                <a:spcPct val="90000"/>
              </a:lnSpc>
              <a:spcAft>
                <a:spcPts val="600"/>
              </a:spcAft>
              <a:defRPr sz="1400" b="1">
                <a:gradFill>
                  <a:gsLst>
                    <a:gs pos="2917">
                      <a:schemeClr val="tx1"/>
                    </a:gs>
                    <a:gs pos="30000">
                      <a:schemeClr val="tx1"/>
                    </a:gs>
                  </a:gsLst>
                  <a:lin ang="5400000" scaled="0"/>
                </a:gradFill>
                <a:latin typeface="Segoe UI" panose="020B0502040204020203" pitchFamily="34" charset="0"/>
                <a:cs typeface="Segoe UI" panose="020B0502040204020203" pitchFamily="34" charset="0"/>
              </a:defRPr>
            </a:lvl1p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000" b="1" i="0" u="none" strike="noStrike" kern="1200" cap="none" spc="0" normalizeH="0" baseline="0" noProof="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(coming soon)</a:t>
            </a:r>
          </a:p>
        </p:txBody>
      </p:sp>
      <p:grpSp>
        <p:nvGrpSpPr>
          <p:cNvPr id="321" name="Group 320">
            <a:extLst>
              <a:ext uri="{FF2B5EF4-FFF2-40B4-BE49-F238E27FC236}">
                <a16:creationId xmlns:a16="http://schemas.microsoft.com/office/drawing/2014/main" id="{46D89BD5-2EF1-4DA0-B2F3-1E8BA986E0CD}"/>
              </a:ext>
            </a:extLst>
          </p:cNvPr>
          <p:cNvGrpSpPr/>
          <p:nvPr/>
        </p:nvGrpSpPr>
        <p:grpSpPr>
          <a:xfrm>
            <a:off x="6918647" y="4288620"/>
            <a:ext cx="666225" cy="510592"/>
            <a:chOff x="7745277" y="4501551"/>
            <a:chExt cx="931982" cy="714265"/>
          </a:xfrm>
        </p:grpSpPr>
        <p:sp>
          <p:nvSpPr>
            <p:cNvPr id="322" name="monitor">
              <a:extLst>
                <a:ext uri="{FF2B5EF4-FFF2-40B4-BE49-F238E27FC236}">
                  <a16:creationId xmlns:a16="http://schemas.microsoft.com/office/drawing/2014/main" id="{B55CB9EE-D631-4EE0-A617-7FB590B3C49A}"/>
                </a:ext>
              </a:extLst>
            </p:cNvPr>
            <p:cNvSpPr>
              <a:spLocks noChangeAspect="1" noEditPoints="1"/>
            </p:cNvSpPr>
            <p:nvPr/>
          </p:nvSpPr>
          <p:spPr bwMode="auto">
            <a:xfrm>
              <a:off x="7745277" y="4501551"/>
              <a:ext cx="931982" cy="714265"/>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rgbClr val="FFFFFF"/>
            </a:solidFill>
            <a:ln w="15875" cap="sq">
              <a:solidFill>
                <a:srgbClr val="2F2F2F"/>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gradFill>
                  <a:gsLst>
                    <a:gs pos="0">
                      <a:srgbClr val="505050"/>
                    </a:gs>
                    <a:gs pos="100000">
                      <a:srgbClr val="505050"/>
                    </a:gs>
                  </a:gsLst>
                </a:gradFill>
                <a:effectLst/>
                <a:uLnTx/>
                <a:uFillTx/>
                <a:latin typeface="Segoe UI Semibold" panose="020B0702040204020203" pitchFamily="34" charset="0"/>
                <a:ea typeface="+mn-ea"/>
                <a:cs typeface="Segoe UI Semibold" panose="020B0702040204020203" pitchFamily="34" charset="0"/>
              </a:endParaRPr>
            </a:p>
          </p:txBody>
        </p:sp>
        <p:sp>
          <p:nvSpPr>
            <p:cNvPr id="323" name="TextBox 322">
              <a:extLst>
                <a:ext uri="{FF2B5EF4-FFF2-40B4-BE49-F238E27FC236}">
                  <a16:creationId xmlns:a16="http://schemas.microsoft.com/office/drawing/2014/main" id="{71C6E00D-2C40-4575-9601-E70BB22FBCC6}"/>
                </a:ext>
              </a:extLst>
            </p:cNvPr>
            <p:cNvSpPr txBox="1"/>
            <p:nvPr/>
          </p:nvSpPr>
          <p:spPr>
            <a:xfrm>
              <a:off x="7900689" y="4645916"/>
              <a:ext cx="621156" cy="271244"/>
            </a:xfrm>
            <a:prstGeom prst="rect">
              <a:avLst/>
            </a:prstGeom>
            <a:noFill/>
          </p:spPr>
          <p:txBody>
            <a:bodyPr wrap="none" lIns="0" tIns="0" rIns="0" bIns="0"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400" b="1" i="0" u="none" strike="noStrike" kern="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NVv2</a:t>
              </a:r>
            </a:p>
          </p:txBody>
        </p:sp>
      </p:grpSp>
      <p:sp>
        <p:nvSpPr>
          <p:cNvPr id="324" name="TextBox 323">
            <a:extLst>
              <a:ext uri="{FF2B5EF4-FFF2-40B4-BE49-F238E27FC236}">
                <a16:creationId xmlns:a16="http://schemas.microsoft.com/office/drawing/2014/main" id="{8C72AFED-2403-47A6-8C14-E7F0751508EC}"/>
              </a:ext>
            </a:extLst>
          </p:cNvPr>
          <p:cNvSpPr txBox="1"/>
          <p:nvPr/>
        </p:nvSpPr>
        <p:spPr>
          <a:xfrm>
            <a:off x="6830169" y="4817206"/>
            <a:ext cx="843180" cy="138499"/>
          </a:xfrm>
          <a:prstGeom prst="rect">
            <a:avLst/>
          </a:prstGeom>
          <a:noFill/>
        </p:spPr>
        <p:txBody>
          <a:bodyPr wrap="none" lIns="0" tIns="0" rIns="0" bIns="0" rtlCol="0">
            <a:spAutoFit/>
          </a:bodyPr>
          <a:lstStyle>
            <a:defPPr>
              <a:defRPr lang="en-US"/>
            </a:defPPr>
            <a:lvl1pPr algn="ctr">
              <a:lnSpc>
                <a:spcPct val="90000"/>
              </a:lnSpc>
              <a:spcAft>
                <a:spcPts val="600"/>
              </a:spcAft>
              <a:defRPr sz="1400" b="1">
                <a:gradFill>
                  <a:gsLst>
                    <a:gs pos="2917">
                      <a:schemeClr val="tx1"/>
                    </a:gs>
                    <a:gs pos="30000">
                      <a:schemeClr val="tx1"/>
                    </a:gs>
                  </a:gsLst>
                  <a:lin ang="5400000" scaled="0"/>
                </a:gradFill>
                <a:latin typeface="Segoe UI" panose="020B0502040204020203" pitchFamily="34" charset="0"/>
                <a:cs typeface="Segoe UI" panose="020B0502040204020203" pitchFamily="34" charset="0"/>
              </a:defRPr>
            </a:lvl1p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000" b="1" i="0" u="none" strike="noStrike" kern="1200" cap="none" spc="0" normalizeH="0" baseline="0" noProof="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(coming soon)</a:t>
            </a:r>
          </a:p>
        </p:txBody>
      </p:sp>
      <p:sp>
        <p:nvSpPr>
          <p:cNvPr id="77" name="Rectangle 76">
            <a:extLst>
              <a:ext uri="{FF2B5EF4-FFF2-40B4-BE49-F238E27FC236}">
                <a16:creationId xmlns:a16="http://schemas.microsoft.com/office/drawing/2014/main" id="{5FB83636-763D-474A-A0DF-9BC74BBE4A47}"/>
              </a:ext>
            </a:extLst>
          </p:cNvPr>
          <p:cNvSpPr/>
          <p:nvPr/>
        </p:nvSpPr>
        <p:spPr bwMode="auto">
          <a:xfrm>
            <a:off x="11605260" y="121604"/>
            <a:ext cx="502964" cy="88180"/>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8" name="Rectangle 77">
            <a:extLst>
              <a:ext uri="{FF2B5EF4-FFF2-40B4-BE49-F238E27FC236}">
                <a16:creationId xmlns:a16="http://schemas.microsoft.com/office/drawing/2014/main" id="{6C33F6BD-B626-4146-B07C-BD8056E2E415}"/>
              </a:ext>
            </a:extLst>
          </p:cNvPr>
          <p:cNvSpPr/>
          <p:nvPr/>
        </p:nvSpPr>
        <p:spPr bwMode="auto">
          <a:xfrm>
            <a:off x="11605260" y="239114"/>
            <a:ext cx="502964" cy="88180"/>
          </a:xfrm>
          <a:prstGeom prst="rect">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9" name="Rectangle 78">
            <a:extLst>
              <a:ext uri="{FF2B5EF4-FFF2-40B4-BE49-F238E27FC236}">
                <a16:creationId xmlns:a16="http://schemas.microsoft.com/office/drawing/2014/main" id="{80CE67E9-8C55-4460-B7E9-CF2B8EDF8861}"/>
              </a:ext>
            </a:extLst>
          </p:cNvPr>
          <p:cNvSpPr/>
          <p:nvPr/>
        </p:nvSpPr>
        <p:spPr bwMode="auto">
          <a:xfrm>
            <a:off x="11605260" y="356624"/>
            <a:ext cx="502964" cy="88180"/>
          </a:xfrm>
          <a:prstGeom prst="rect">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0" name="Rectangle 79">
            <a:extLst>
              <a:ext uri="{FF2B5EF4-FFF2-40B4-BE49-F238E27FC236}">
                <a16:creationId xmlns:a16="http://schemas.microsoft.com/office/drawing/2014/main" id="{835AF297-4416-42A3-B7A0-DF678E159EEB}"/>
              </a:ext>
            </a:extLst>
          </p:cNvPr>
          <p:cNvSpPr/>
          <p:nvPr/>
        </p:nvSpPr>
        <p:spPr bwMode="auto">
          <a:xfrm>
            <a:off x="11605260" y="474133"/>
            <a:ext cx="502964" cy="88180"/>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570073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57"/>
                                        </p:tgtEl>
                                        <p:attrNameLst>
                                          <p:attrName>style.visibility</p:attrName>
                                        </p:attrNameLst>
                                      </p:cBhvr>
                                      <p:to>
                                        <p:strVal val="visible"/>
                                      </p:to>
                                    </p:set>
                                    <p:animEffect transition="in" filter="fade">
                                      <p:cBhvr>
                                        <p:cTn id="7" dur="500"/>
                                        <p:tgtEl>
                                          <p:spTgt spid="257"/>
                                        </p:tgtEl>
                                      </p:cBhvr>
                                    </p:animEffect>
                                  </p:childTnLst>
                                </p:cTn>
                              </p:par>
                              <p:par>
                                <p:cTn id="8" presetID="10" presetClass="entr" presetSubtype="0" fill="hold" nodeType="withEffect">
                                  <p:stCondLst>
                                    <p:cond delay="0"/>
                                  </p:stCondLst>
                                  <p:childTnLst>
                                    <p:set>
                                      <p:cBhvr>
                                        <p:cTn id="9" dur="1" fill="hold">
                                          <p:stCondLst>
                                            <p:cond delay="0"/>
                                          </p:stCondLst>
                                        </p:cTn>
                                        <p:tgtEl>
                                          <p:spTgt spid="260"/>
                                        </p:tgtEl>
                                        <p:attrNameLst>
                                          <p:attrName>style.visibility</p:attrName>
                                        </p:attrNameLst>
                                      </p:cBhvr>
                                      <p:to>
                                        <p:strVal val="visible"/>
                                      </p:to>
                                    </p:set>
                                    <p:animEffect transition="in" filter="fade">
                                      <p:cBhvr>
                                        <p:cTn id="10" dur="500"/>
                                        <p:tgtEl>
                                          <p:spTgt spid="260"/>
                                        </p:tgtEl>
                                      </p:cBhvr>
                                    </p:animEffect>
                                  </p:childTnLst>
                                </p:cTn>
                              </p:par>
                              <p:par>
                                <p:cTn id="11" presetID="10" presetClass="entr" presetSubtype="0" fill="hold" nodeType="withEffect">
                                  <p:stCondLst>
                                    <p:cond delay="0"/>
                                  </p:stCondLst>
                                  <p:childTnLst>
                                    <p:set>
                                      <p:cBhvr>
                                        <p:cTn id="12" dur="1" fill="hold">
                                          <p:stCondLst>
                                            <p:cond delay="0"/>
                                          </p:stCondLst>
                                        </p:cTn>
                                        <p:tgtEl>
                                          <p:spTgt spid="263"/>
                                        </p:tgtEl>
                                        <p:attrNameLst>
                                          <p:attrName>style.visibility</p:attrName>
                                        </p:attrNameLst>
                                      </p:cBhvr>
                                      <p:to>
                                        <p:strVal val="visible"/>
                                      </p:to>
                                    </p:set>
                                    <p:animEffect transition="in" filter="fade">
                                      <p:cBhvr>
                                        <p:cTn id="13" dur="500"/>
                                        <p:tgtEl>
                                          <p:spTgt spid="263"/>
                                        </p:tgtEl>
                                      </p:cBhvr>
                                    </p:animEffect>
                                  </p:childTnLst>
                                </p:cTn>
                              </p:par>
                              <p:par>
                                <p:cTn id="14" presetID="10" presetClass="entr" presetSubtype="0" fill="hold" nodeType="withEffect">
                                  <p:stCondLst>
                                    <p:cond delay="0"/>
                                  </p:stCondLst>
                                  <p:childTnLst>
                                    <p:set>
                                      <p:cBhvr>
                                        <p:cTn id="15" dur="1" fill="hold">
                                          <p:stCondLst>
                                            <p:cond delay="0"/>
                                          </p:stCondLst>
                                        </p:cTn>
                                        <p:tgtEl>
                                          <p:spTgt spid="266"/>
                                        </p:tgtEl>
                                        <p:attrNameLst>
                                          <p:attrName>style.visibility</p:attrName>
                                        </p:attrNameLst>
                                      </p:cBhvr>
                                      <p:to>
                                        <p:strVal val="visible"/>
                                      </p:to>
                                    </p:set>
                                    <p:animEffect transition="in" filter="fade">
                                      <p:cBhvr>
                                        <p:cTn id="16" dur="500"/>
                                        <p:tgtEl>
                                          <p:spTgt spid="26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67"/>
                                        </p:tgtEl>
                                        <p:attrNameLst>
                                          <p:attrName>style.visibility</p:attrName>
                                        </p:attrNameLst>
                                      </p:cBhvr>
                                      <p:to>
                                        <p:strVal val="visible"/>
                                      </p:to>
                                    </p:set>
                                    <p:animEffect transition="in" filter="fade">
                                      <p:cBhvr>
                                        <p:cTn id="19" dur="500"/>
                                        <p:tgtEl>
                                          <p:spTgt spid="267"/>
                                        </p:tgtEl>
                                      </p:cBhvr>
                                    </p:animEffect>
                                  </p:childTnLst>
                                </p:cTn>
                              </p:par>
                              <p:par>
                                <p:cTn id="20" presetID="10" presetClass="entr" presetSubtype="0" fill="hold" nodeType="withEffect">
                                  <p:stCondLst>
                                    <p:cond delay="0"/>
                                  </p:stCondLst>
                                  <p:childTnLst>
                                    <p:set>
                                      <p:cBhvr>
                                        <p:cTn id="21" dur="1" fill="hold">
                                          <p:stCondLst>
                                            <p:cond delay="0"/>
                                          </p:stCondLst>
                                        </p:cTn>
                                        <p:tgtEl>
                                          <p:spTgt spid="286"/>
                                        </p:tgtEl>
                                        <p:attrNameLst>
                                          <p:attrName>style.visibility</p:attrName>
                                        </p:attrNameLst>
                                      </p:cBhvr>
                                      <p:to>
                                        <p:strVal val="visible"/>
                                      </p:to>
                                    </p:set>
                                    <p:animEffect transition="in" filter="fade">
                                      <p:cBhvr>
                                        <p:cTn id="22" dur="500"/>
                                        <p:tgtEl>
                                          <p:spTgt spid="286"/>
                                        </p:tgtEl>
                                      </p:cBhvr>
                                    </p:animEffect>
                                  </p:childTnLst>
                                </p:cTn>
                              </p:par>
                              <p:par>
                                <p:cTn id="23" presetID="10" presetClass="entr" presetSubtype="0" fill="hold" nodeType="withEffect">
                                  <p:stCondLst>
                                    <p:cond delay="0"/>
                                  </p:stCondLst>
                                  <p:childTnLst>
                                    <p:set>
                                      <p:cBhvr>
                                        <p:cTn id="24" dur="1" fill="hold">
                                          <p:stCondLst>
                                            <p:cond delay="0"/>
                                          </p:stCondLst>
                                        </p:cTn>
                                        <p:tgtEl>
                                          <p:spTgt spid="268"/>
                                        </p:tgtEl>
                                        <p:attrNameLst>
                                          <p:attrName>style.visibility</p:attrName>
                                        </p:attrNameLst>
                                      </p:cBhvr>
                                      <p:to>
                                        <p:strVal val="visible"/>
                                      </p:to>
                                    </p:set>
                                    <p:animEffect transition="in" filter="fade">
                                      <p:cBhvr>
                                        <p:cTn id="25" dur="500"/>
                                        <p:tgtEl>
                                          <p:spTgt spid="268"/>
                                        </p:tgtEl>
                                      </p:cBhvr>
                                    </p:animEffect>
                                  </p:childTnLst>
                                </p:cTn>
                              </p:par>
                              <p:par>
                                <p:cTn id="26" presetID="10" presetClass="entr" presetSubtype="0" fill="hold" nodeType="withEffect">
                                  <p:stCondLst>
                                    <p:cond delay="0"/>
                                  </p:stCondLst>
                                  <p:childTnLst>
                                    <p:set>
                                      <p:cBhvr>
                                        <p:cTn id="27" dur="1" fill="hold">
                                          <p:stCondLst>
                                            <p:cond delay="0"/>
                                          </p:stCondLst>
                                        </p:cTn>
                                        <p:tgtEl>
                                          <p:spTgt spid="269"/>
                                        </p:tgtEl>
                                        <p:attrNameLst>
                                          <p:attrName>style.visibility</p:attrName>
                                        </p:attrNameLst>
                                      </p:cBhvr>
                                      <p:to>
                                        <p:strVal val="visible"/>
                                      </p:to>
                                    </p:set>
                                    <p:animEffect transition="in" filter="fade">
                                      <p:cBhvr>
                                        <p:cTn id="28" dur="500"/>
                                        <p:tgtEl>
                                          <p:spTgt spid="26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85"/>
                                        </p:tgtEl>
                                        <p:attrNameLst>
                                          <p:attrName>style.visibility</p:attrName>
                                        </p:attrNameLst>
                                      </p:cBhvr>
                                      <p:to>
                                        <p:strVal val="visible"/>
                                      </p:to>
                                    </p:set>
                                    <p:animEffect transition="in" filter="fade">
                                      <p:cBhvr>
                                        <p:cTn id="31" dur="500"/>
                                        <p:tgtEl>
                                          <p:spTgt spid="2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7" grpId="0" animBg="1"/>
      <p:bldP spid="285" grpId="0" animBg="1"/>
    </p:bld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BB5D7D-9913-4FF0-B59A-FC643BFB70D3}"/>
              </a:ext>
            </a:extLst>
          </p:cNvPr>
          <p:cNvSpPr>
            <a:spLocks noGrp="1"/>
          </p:cNvSpPr>
          <p:nvPr>
            <p:ph type="title"/>
          </p:nvPr>
        </p:nvSpPr>
        <p:spPr>
          <a:xfrm>
            <a:off x="585216" y="2534625"/>
            <a:ext cx="3888310" cy="997196"/>
          </a:xfrm>
        </p:spPr>
        <p:txBody>
          <a:bodyPr/>
          <a:lstStyle/>
          <a:p>
            <a:r>
              <a:rPr lang="en-US" dirty="0"/>
              <a:t>AI Infrastructure Demo</a:t>
            </a:r>
          </a:p>
        </p:txBody>
      </p:sp>
      <p:sp>
        <p:nvSpPr>
          <p:cNvPr id="3" name="Text Placeholder 2">
            <a:extLst>
              <a:ext uri="{FF2B5EF4-FFF2-40B4-BE49-F238E27FC236}">
                <a16:creationId xmlns:a16="http://schemas.microsoft.com/office/drawing/2014/main" id="{3AC2A5C9-78E6-4DEA-9F97-E1788CFDC6D4}"/>
              </a:ext>
            </a:extLst>
          </p:cNvPr>
          <p:cNvSpPr>
            <a:spLocks noGrp="1"/>
          </p:cNvSpPr>
          <p:nvPr>
            <p:ph type="body" sz="quarter" idx="12"/>
          </p:nvPr>
        </p:nvSpPr>
        <p:spPr/>
        <p:txBody>
          <a:bodyPr/>
          <a:lstStyle/>
          <a:p>
            <a:r>
              <a:rPr lang="en-US" dirty="0"/>
              <a:t>AI for Earth </a:t>
            </a:r>
          </a:p>
        </p:txBody>
      </p:sp>
      <p:grpSp>
        <p:nvGrpSpPr>
          <p:cNvPr id="4" name="Group 3">
            <a:extLst>
              <a:ext uri="{FF2B5EF4-FFF2-40B4-BE49-F238E27FC236}">
                <a16:creationId xmlns:a16="http://schemas.microsoft.com/office/drawing/2014/main" id="{6CE185A5-2E6D-4387-AA12-3B2B1DC3EDEA}"/>
              </a:ext>
            </a:extLst>
          </p:cNvPr>
          <p:cNvGrpSpPr/>
          <p:nvPr/>
        </p:nvGrpSpPr>
        <p:grpSpPr>
          <a:xfrm>
            <a:off x="5438503" y="1850571"/>
            <a:ext cx="5712564" cy="3168786"/>
            <a:chOff x="5404291" y="1747057"/>
            <a:chExt cx="6085786" cy="3375814"/>
          </a:xfrm>
        </p:grpSpPr>
        <p:sp>
          <p:nvSpPr>
            <p:cNvPr id="5" name="Rectangle: Rounded Corners 4">
              <a:extLst>
                <a:ext uri="{FF2B5EF4-FFF2-40B4-BE49-F238E27FC236}">
                  <a16:creationId xmlns:a16="http://schemas.microsoft.com/office/drawing/2014/main" id="{C96793EF-D1C5-4008-8E4B-A70CA96DC8B2}"/>
                </a:ext>
              </a:extLst>
            </p:cNvPr>
            <p:cNvSpPr/>
            <p:nvPr/>
          </p:nvSpPr>
          <p:spPr bwMode="auto">
            <a:xfrm>
              <a:off x="5404291" y="1747057"/>
              <a:ext cx="6085786" cy="3375814"/>
            </a:xfrm>
            <a:prstGeom prst="roundRect">
              <a:avLst>
                <a:gd name="adj" fmla="val 3491"/>
              </a:avLst>
            </a:prstGeom>
            <a:solidFill>
              <a:schemeClr val="bg1"/>
            </a:solidFill>
            <a:ln>
              <a:noFill/>
              <a:headEnd type="none" w="med" len="med"/>
              <a:tailEnd type="none" w="med" len="med"/>
            </a:ln>
            <a:effectLst>
              <a:outerShdw blurRad="635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 name="Picture 5">
              <a:extLst>
                <a:ext uri="{FF2B5EF4-FFF2-40B4-BE49-F238E27FC236}">
                  <a16:creationId xmlns:a16="http://schemas.microsoft.com/office/drawing/2014/main" id="{4D93719E-255C-48B0-BDA2-4C57B0C028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45231" y="1993072"/>
              <a:ext cx="5603906" cy="2883781"/>
            </a:xfrm>
            <a:prstGeom prst="rect">
              <a:avLst/>
            </a:prstGeom>
            <a:effectLst/>
          </p:spPr>
        </p:pic>
      </p:grpSp>
      <p:sp>
        <p:nvSpPr>
          <p:cNvPr id="11" name="Rectangle 10">
            <a:extLst>
              <a:ext uri="{FF2B5EF4-FFF2-40B4-BE49-F238E27FC236}">
                <a16:creationId xmlns:a16="http://schemas.microsoft.com/office/drawing/2014/main" id="{6FFCDDA9-8F8E-4553-9406-F05D77F64AC0}"/>
              </a:ext>
            </a:extLst>
          </p:cNvPr>
          <p:cNvSpPr/>
          <p:nvPr/>
        </p:nvSpPr>
        <p:spPr bwMode="auto">
          <a:xfrm>
            <a:off x="11605260" y="121604"/>
            <a:ext cx="502964" cy="88180"/>
          </a:xfrm>
          <a:prstGeom prst="rect">
            <a:avLst/>
          </a:prstGeom>
          <a:solidFill>
            <a:srgbClr val="A6A6A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Rectangle 11">
            <a:extLst>
              <a:ext uri="{FF2B5EF4-FFF2-40B4-BE49-F238E27FC236}">
                <a16:creationId xmlns:a16="http://schemas.microsoft.com/office/drawing/2014/main" id="{5D06B900-343F-4CEE-A250-D69CE1EE06DF}"/>
              </a:ext>
            </a:extLst>
          </p:cNvPr>
          <p:cNvSpPr/>
          <p:nvPr/>
        </p:nvSpPr>
        <p:spPr bwMode="auto">
          <a:xfrm>
            <a:off x="11605260" y="239114"/>
            <a:ext cx="502964" cy="88180"/>
          </a:xfrm>
          <a:prstGeom prst="rect">
            <a:avLst/>
          </a:prstGeom>
          <a:solidFill>
            <a:srgbClr val="A6A6A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Rectangle 12">
            <a:extLst>
              <a:ext uri="{FF2B5EF4-FFF2-40B4-BE49-F238E27FC236}">
                <a16:creationId xmlns:a16="http://schemas.microsoft.com/office/drawing/2014/main" id="{4A84BF73-C339-4B6F-8F3D-DB61B5451136}"/>
              </a:ext>
            </a:extLst>
          </p:cNvPr>
          <p:cNvSpPr/>
          <p:nvPr/>
        </p:nvSpPr>
        <p:spPr bwMode="auto">
          <a:xfrm>
            <a:off x="11605260" y="356624"/>
            <a:ext cx="502964" cy="88180"/>
          </a:xfrm>
          <a:prstGeom prst="rect">
            <a:avLst/>
          </a:prstGeom>
          <a:solidFill>
            <a:srgbClr val="A6A6A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Rectangle 13">
            <a:extLst>
              <a:ext uri="{FF2B5EF4-FFF2-40B4-BE49-F238E27FC236}">
                <a16:creationId xmlns:a16="http://schemas.microsoft.com/office/drawing/2014/main" id="{0A6C4E0C-F8D6-4E54-8E84-D0932D2A76BB}"/>
              </a:ext>
            </a:extLst>
          </p:cNvPr>
          <p:cNvSpPr/>
          <p:nvPr/>
        </p:nvSpPr>
        <p:spPr bwMode="auto">
          <a:xfrm>
            <a:off x="11605260" y="474133"/>
            <a:ext cx="502964" cy="88180"/>
          </a:xfrm>
          <a:prstGeom prst="rect">
            <a:avLst/>
          </a:prstGeom>
          <a:solidFill>
            <a:srgbClr val="94BE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546414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350"/>
                                        <p:tgtEl>
                                          <p:spTgt spid="4"/>
                                        </p:tgtEl>
                                      </p:cBhvr>
                                    </p:animEffect>
                                  </p:childTnLst>
                                </p:cTn>
                              </p:par>
                              <p:par>
                                <p:cTn id="8" presetID="63" presetClass="path" presetSubtype="0" decel="100000" fill="hold" nodeType="withEffect">
                                  <p:stCondLst>
                                    <p:cond delay="0"/>
                                  </p:stCondLst>
                                  <p:childTnLst>
                                    <p:animMotion origin="layout" path="M 1.45833E-6 4.07407E-6 L -0.00052 0.07106 " pathEditMode="relative" rAng="0" ptsTypes="AA">
                                      <p:cBhvr>
                                        <p:cTn id="9" dur="500" spd="-100000" fill="hold"/>
                                        <p:tgtEl>
                                          <p:spTgt spid="4"/>
                                        </p:tgtEl>
                                        <p:attrNameLst>
                                          <p:attrName>ppt_x</p:attrName>
                                          <p:attrName>ppt_y</p:attrName>
                                        </p:attrNameLst>
                                      </p:cBhvr>
                                      <p:rCtr x="-26" y="354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6B7431A8-70F3-491D-8AC3-56860FB3EB59}"/>
              </a:ext>
            </a:extLst>
          </p:cNvPr>
          <p:cNvSpPr txBox="1"/>
          <p:nvPr/>
        </p:nvSpPr>
        <p:spPr>
          <a:xfrm>
            <a:off x="860153" y="5099344"/>
            <a:ext cx="3061737" cy="480131"/>
          </a:xfrm>
          <a:prstGeom prst="rect">
            <a:avLst/>
          </a:prstGeom>
          <a:noFill/>
        </p:spPr>
        <p:txBody>
          <a:bodyPr wrap="square" lIns="0" tIns="45720" rIns="91440" bIns="45720"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1" i="0" u="none" strike="noStrike" kern="1200" cap="none" spc="0" normalizeH="0" baseline="0" noProof="0" dirty="0">
                <a:ln>
                  <a:noFill/>
                </a:ln>
                <a:solidFill>
                  <a:srgbClr val="1A1A1A"/>
                </a:solidFill>
                <a:effectLst/>
                <a:uLnTx/>
                <a:uFillTx/>
                <a:latin typeface="Segoe UI" charset="0"/>
                <a:ea typeface="Segoe UI" charset="0"/>
                <a:cs typeface="Segoe UI" charset="0"/>
              </a:rPr>
              <a:t>13M </a:t>
            </a:r>
            <a:r>
              <a:rPr kumimoji="0" lang="en-US" sz="1400" b="0" i="0" u="none" strike="noStrike" kern="1200" cap="none" spc="0" normalizeH="0" baseline="0" noProof="0" dirty="0">
                <a:ln>
                  <a:noFill/>
                </a:ln>
                <a:solidFill>
                  <a:srgbClr val="1A1A1A"/>
                </a:solidFill>
                <a:effectLst/>
                <a:uLnTx/>
                <a:uFillTx/>
                <a:latin typeface="Segoe UI" charset="0"/>
                <a:ea typeface="Segoe UI" charset="0"/>
                <a:cs typeface="Segoe UI" charset="0"/>
              </a:rPr>
              <a:t>personalized experiences with </a:t>
            </a:r>
            <a:r>
              <a:rPr kumimoji="0" lang="en-US" sz="1400" b="1" i="0" u="none" strike="noStrike" kern="1200" cap="none" spc="0" normalizeH="0" baseline="0" noProof="0" dirty="0">
                <a:ln>
                  <a:noFill/>
                </a:ln>
                <a:solidFill>
                  <a:srgbClr val="1A1A1A"/>
                </a:solidFill>
                <a:effectLst/>
                <a:uLnTx/>
                <a:uFillTx/>
                <a:latin typeface="Segoe UI" charset="0"/>
                <a:ea typeface="Segoe UI" charset="0"/>
                <a:cs typeface="Segoe UI" charset="0"/>
              </a:rPr>
              <a:t>33 orders/second</a:t>
            </a:r>
          </a:p>
        </p:txBody>
      </p:sp>
      <p:sp>
        <p:nvSpPr>
          <p:cNvPr id="29" name="TextBox 28">
            <a:extLst>
              <a:ext uri="{FF2B5EF4-FFF2-40B4-BE49-F238E27FC236}">
                <a16:creationId xmlns:a16="http://schemas.microsoft.com/office/drawing/2014/main" id="{7BA5766A-BD39-443F-97AB-CC4E61B4B1C6}"/>
              </a:ext>
            </a:extLst>
          </p:cNvPr>
          <p:cNvSpPr txBox="1"/>
          <p:nvPr/>
        </p:nvSpPr>
        <p:spPr>
          <a:xfrm>
            <a:off x="8149996" y="5099344"/>
            <a:ext cx="3183178" cy="750975"/>
          </a:xfrm>
          <a:prstGeom prst="rect">
            <a:avLst/>
          </a:prstGeom>
          <a:noFill/>
        </p:spPr>
        <p:txBody>
          <a:bodyPr wrap="square" lIns="0" tIns="45720" rIns="91440" bIns="45720"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1" i="0" u="none" strike="noStrike" kern="0" cap="none" spc="0" normalizeH="0" baseline="0" noProof="0" dirty="0">
                <a:ln>
                  <a:noFill/>
                </a:ln>
                <a:solidFill>
                  <a:srgbClr val="1A1A1A"/>
                </a:solidFill>
                <a:effectLst/>
                <a:uLnTx/>
                <a:uFillTx/>
                <a:latin typeface="Segoe UI"/>
                <a:ea typeface="+mn-ea"/>
                <a:cs typeface="+mn-cs"/>
              </a:rPr>
              <a:t>85% </a:t>
            </a:r>
            <a:r>
              <a:rPr kumimoji="0" lang="en-US" sz="1400" b="0" i="0" u="none" strike="noStrike" kern="0" cap="none" spc="0" normalizeH="0" baseline="0" noProof="0" dirty="0">
                <a:ln>
                  <a:noFill/>
                </a:ln>
                <a:solidFill>
                  <a:srgbClr val="1A1A1A"/>
                </a:solidFill>
                <a:effectLst/>
                <a:uLnTx/>
                <a:uFillTx/>
                <a:latin typeface="Segoe UI"/>
                <a:ea typeface="+mn-ea"/>
                <a:cs typeface="+mn-cs"/>
              </a:rPr>
              <a:t>savings in risk calculation &amp; under-writing costs</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1" i="0" u="none" strike="noStrike" kern="0" cap="none" spc="0" normalizeH="0" baseline="0" noProof="0" dirty="0">
                <a:ln>
                  <a:noFill/>
                </a:ln>
                <a:solidFill>
                  <a:srgbClr val="1A1A1A"/>
                </a:solidFill>
                <a:effectLst/>
                <a:uLnTx/>
                <a:uFillTx/>
                <a:latin typeface="Segoe UI" charset="0"/>
                <a:ea typeface="Segoe UI" charset="0"/>
                <a:cs typeface="Segoe UI" charset="0"/>
              </a:rPr>
              <a:t>50% </a:t>
            </a:r>
            <a:r>
              <a:rPr kumimoji="0" lang="en-US" sz="1400" b="0" i="0" u="none" strike="noStrike" kern="0" cap="none" spc="0" normalizeH="0" baseline="0" noProof="0" dirty="0">
                <a:ln>
                  <a:noFill/>
                </a:ln>
                <a:solidFill>
                  <a:srgbClr val="1A1A1A"/>
                </a:solidFill>
                <a:effectLst/>
                <a:uLnTx/>
                <a:uFillTx/>
                <a:latin typeface="Segoe UI" charset="0"/>
                <a:ea typeface="Segoe UI" charset="0"/>
                <a:cs typeface="Segoe UI" charset="0"/>
              </a:rPr>
              <a:t>lower loan defaults</a:t>
            </a:r>
            <a:endParaRPr kumimoji="0" lang="en-US" sz="1400" b="1" i="0" u="none" strike="noStrike" kern="1200" cap="none" spc="0" normalizeH="0" baseline="0" noProof="0" dirty="0">
              <a:ln>
                <a:noFill/>
              </a:ln>
              <a:solidFill>
                <a:srgbClr val="1A1A1A"/>
              </a:solidFill>
              <a:effectLst/>
              <a:uLnTx/>
              <a:uFillTx/>
              <a:latin typeface="Segoe UI" charset="0"/>
              <a:ea typeface="Segoe UI" charset="0"/>
              <a:cs typeface="Segoe UI" charset="0"/>
            </a:endParaRPr>
          </a:p>
        </p:txBody>
      </p:sp>
      <p:pic>
        <p:nvPicPr>
          <p:cNvPr id="4" name="Picture 3">
            <a:extLst>
              <a:ext uri="{FF2B5EF4-FFF2-40B4-BE49-F238E27FC236}">
                <a16:creationId xmlns:a16="http://schemas.microsoft.com/office/drawing/2014/main" id="{F115B8AC-4A64-45A4-99D0-6AFE2EB41044}"/>
              </a:ext>
            </a:extLst>
          </p:cNvPr>
          <p:cNvPicPr>
            <a:picLocks noChangeAspect="1"/>
          </p:cNvPicPr>
          <p:nvPr/>
        </p:nvPicPr>
        <p:blipFill rotWithShape="1">
          <a:blip r:embed="rId3" cstate="screen">
            <a:extLst>
              <a:ext uri="{BEBA8EAE-BF5A-486C-A8C5-ECC9F3942E4B}">
                <a14:imgProps xmlns:a14="http://schemas.microsoft.com/office/drawing/2010/main">
                  <a14:imgLayer r:embed="rId4">
                    <a14:imgEffect>
                      <a14:saturation sat="75000"/>
                    </a14:imgEffect>
                  </a14:imgLayer>
                </a14:imgProps>
              </a:ext>
              <a:ext uri="{28A0092B-C50C-407E-A947-70E740481C1C}">
                <a14:useLocalDpi xmlns:a14="http://schemas.microsoft.com/office/drawing/2010/main"/>
              </a:ext>
            </a:extLst>
          </a:blip>
          <a:srcRect t="618" b="618"/>
          <a:stretch/>
        </p:blipFill>
        <p:spPr>
          <a:xfrm>
            <a:off x="860153" y="1645609"/>
            <a:ext cx="3061736" cy="2859612"/>
          </a:xfrm>
          <a:prstGeom prst="rect">
            <a:avLst/>
          </a:prstGeom>
        </p:spPr>
      </p:pic>
      <p:sp>
        <p:nvSpPr>
          <p:cNvPr id="43" name="TextBox 42">
            <a:extLst>
              <a:ext uri="{FF2B5EF4-FFF2-40B4-BE49-F238E27FC236}">
                <a16:creationId xmlns:a16="http://schemas.microsoft.com/office/drawing/2014/main" id="{A2807F38-9AB8-4C9D-B8DD-531DFAF8ED72}"/>
              </a:ext>
            </a:extLst>
          </p:cNvPr>
          <p:cNvSpPr txBox="1"/>
          <p:nvPr/>
        </p:nvSpPr>
        <p:spPr>
          <a:xfrm>
            <a:off x="4531099" y="5099344"/>
            <a:ext cx="3069459" cy="480131"/>
          </a:xfrm>
          <a:prstGeom prst="rect">
            <a:avLst/>
          </a:prstGeom>
          <a:noFill/>
        </p:spPr>
        <p:txBody>
          <a:bodyPr wrap="square" lIns="0" tIns="45720" rIns="91440" bIns="45720"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1" i="0" u="none" strike="noStrike" kern="0" cap="none" spc="0" normalizeH="0" baseline="0" noProof="0" dirty="0">
                <a:ln>
                  <a:noFill/>
                </a:ln>
                <a:solidFill>
                  <a:srgbClr val="1A1A1A"/>
                </a:solidFill>
                <a:effectLst/>
                <a:uLnTx/>
                <a:uFillTx/>
                <a:latin typeface="Segoe UI"/>
                <a:ea typeface="+mn-ea"/>
                <a:cs typeface="+mn-cs"/>
              </a:rPr>
              <a:t>$300k/day </a:t>
            </a:r>
            <a:r>
              <a:rPr kumimoji="0" lang="en-US" sz="1400" b="0" i="0" u="none" strike="noStrike" kern="0" cap="none" spc="0" normalizeH="0" baseline="0" noProof="0" dirty="0">
                <a:ln>
                  <a:noFill/>
                </a:ln>
                <a:solidFill>
                  <a:srgbClr val="1A1A1A"/>
                </a:solidFill>
                <a:effectLst/>
                <a:uLnTx/>
                <a:uFillTx/>
                <a:latin typeface="Segoe UI"/>
                <a:ea typeface="+mn-ea"/>
                <a:cs typeface="+mn-cs"/>
              </a:rPr>
              <a:t>cost savings with predictive maintenance</a:t>
            </a:r>
            <a:endParaRPr kumimoji="0" lang="en-US" sz="1400" b="1" i="0" u="none" strike="noStrike" kern="1200" cap="none" spc="0" normalizeH="0" baseline="0" noProof="0" dirty="0">
              <a:ln>
                <a:noFill/>
              </a:ln>
              <a:solidFill>
                <a:srgbClr val="1A1A1A"/>
              </a:solidFill>
              <a:effectLst/>
              <a:uLnTx/>
              <a:uFillTx/>
              <a:latin typeface="Segoe UI" charset="0"/>
              <a:ea typeface="Segoe UI" charset="0"/>
              <a:cs typeface="Segoe UI" charset="0"/>
            </a:endParaRPr>
          </a:p>
        </p:txBody>
      </p:sp>
      <p:pic>
        <p:nvPicPr>
          <p:cNvPr id="36" name="Picture 35">
            <a:extLst>
              <a:ext uri="{FF2B5EF4-FFF2-40B4-BE49-F238E27FC236}">
                <a16:creationId xmlns:a16="http://schemas.microsoft.com/office/drawing/2014/main" id="{C72635AD-69F5-4AD4-BCE9-7702CAE6706F}"/>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4531099" y="1637001"/>
            <a:ext cx="3090672" cy="2868220"/>
          </a:xfrm>
          <a:prstGeom prst="rect">
            <a:avLst/>
          </a:prstGeom>
        </p:spPr>
      </p:pic>
      <p:pic>
        <p:nvPicPr>
          <p:cNvPr id="44" name="Picture 2">
            <a:extLst>
              <a:ext uri="{FF2B5EF4-FFF2-40B4-BE49-F238E27FC236}">
                <a16:creationId xmlns:a16="http://schemas.microsoft.com/office/drawing/2014/main" id="{7F60CA5C-9914-450A-B921-E6C3C6FA2966}"/>
              </a:ext>
            </a:extLst>
          </p:cNvPr>
          <p:cNvPicPr>
            <a:picLocks noChangeAspect="1" noChangeArrowheads="1"/>
          </p:cNvPicPr>
          <p:nvPr/>
        </p:nvPicPr>
        <p:blipFill>
          <a:blip r:embed="rId6"/>
          <a:stretch>
            <a:fillRect/>
          </a:stretch>
        </p:blipFill>
        <p:spPr bwMode="auto">
          <a:xfrm>
            <a:off x="4531099" y="4593705"/>
            <a:ext cx="1503941" cy="355953"/>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5">
            <a:extLst>
              <a:ext uri="{FF2B5EF4-FFF2-40B4-BE49-F238E27FC236}">
                <a16:creationId xmlns:a16="http://schemas.microsoft.com/office/drawing/2014/main" id="{03B44B64-4AA8-4722-947B-CFD02AD67ED6}"/>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860153" y="4625774"/>
            <a:ext cx="971438" cy="281445"/>
          </a:xfrm>
          <a:prstGeom prst="rect">
            <a:avLst/>
          </a:prstGeom>
        </p:spPr>
      </p:pic>
      <p:pic>
        <p:nvPicPr>
          <p:cNvPr id="38" name="Picture 37">
            <a:extLst>
              <a:ext uri="{FF2B5EF4-FFF2-40B4-BE49-F238E27FC236}">
                <a16:creationId xmlns:a16="http://schemas.microsoft.com/office/drawing/2014/main" id="{31E48618-E193-43B1-BF96-E0B3D53E3A17}"/>
              </a:ext>
            </a:extLst>
          </p:cNvPr>
          <p:cNvPicPr>
            <a:picLocks noChangeAspect="1"/>
          </p:cNvPicPr>
          <p:nvPr/>
        </p:nvPicPr>
        <p:blipFill rotWithShape="1">
          <a:blip r:embed="rId8" cstate="screen">
            <a:extLst>
              <a:ext uri="{28A0092B-C50C-407E-A947-70E740481C1C}">
                <a14:useLocalDpi xmlns:a14="http://schemas.microsoft.com/office/drawing/2010/main"/>
              </a:ext>
            </a:extLst>
          </a:blip>
          <a:srcRect l="3450" r="3450"/>
          <a:stretch/>
        </p:blipFill>
        <p:spPr>
          <a:xfrm>
            <a:off x="8149996" y="1645609"/>
            <a:ext cx="3091802" cy="2865758"/>
          </a:xfrm>
          <a:prstGeom prst="rect">
            <a:avLst/>
          </a:prstGeom>
        </p:spPr>
      </p:pic>
      <p:sp>
        <p:nvSpPr>
          <p:cNvPr id="2" name="Title 1">
            <a:extLst>
              <a:ext uri="{FF2B5EF4-FFF2-40B4-BE49-F238E27FC236}">
                <a16:creationId xmlns:a16="http://schemas.microsoft.com/office/drawing/2014/main" id="{A212B529-0623-4A70-B1FD-4D3112B75275}"/>
              </a:ext>
            </a:extLst>
          </p:cNvPr>
          <p:cNvSpPr>
            <a:spLocks noGrp="1"/>
          </p:cNvSpPr>
          <p:nvPr>
            <p:ph type="title"/>
          </p:nvPr>
        </p:nvSpPr>
        <p:spPr/>
        <p:txBody>
          <a:bodyPr/>
          <a:lstStyle/>
          <a:p>
            <a:pPr algn="ctr"/>
            <a:r>
              <a:rPr lang="en-US" dirty="0"/>
              <a:t>Customer examples</a:t>
            </a:r>
          </a:p>
        </p:txBody>
      </p:sp>
      <p:pic>
        <p:nvPicPr>
          <p:cNvPr id="3074" name="Picture 2" descr="https://smallbizjuice.com/wp-content/uploads/2018/02/Quarterspot-Logo.png">
            <a:extLst>
              <a:ext uri="{FF2B5EF4-FFF2-40B4-BE49-F238E27FC236}">
                <a16:creationId xmlns:a16="http://schemas.microsoft.com/office/drawing/2014/main" id="{23D319F3-8A69-40DA-A9C6-854F6C0D1313}"/>
              </a:ext>
            </a:extLst>
          </p:cNvPr>
          <p:cNvPicPr>
            <a:picLocks noChangeAspect="1" noChangeArrowheads="1"/>
          </p:cNvPicPr>
          <p:nvPr/>
        </p:nvPicPr>
        <p:blipFill>
          <a:blip r:embed="rId9">
            <a:extLst>
              <a:ext uri="{BEBA8EAE-BF5A-486C-A8C5-ECC9F3942E4B}">
                <a14:imgProps xmlns:a14="http://schemas.microsoft.com/office/drawing/2010/main">
                  <a14:imgLayer r:embed="rId10">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8149996" y="4547877"/>
            <a:ext cx="1777775" cy="4372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77930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350"/>
                                        <p:tgtEl>
                                          <p:spTgt spid="4"/>
                                        </p:tgtEl>
                                      </p:cBhvr>
                                    </p:animEffect>
                                  </p:childTnLst>
                                </p:cTn>
                              </p:par>
                              <p:par>
                                <p:cTn id="8" presetID="63" presetClass="path" presetSubtype="0" decel="100000" fill="hold" nodeType="withEffect">
                                  <p:stCondLst>
                                    <p:cond delay="100"/>
                                  </p:stCondLst>
                                  <p:childTnLst>
                                    <p:animMotion origin="layout" path="M -4.58333E-6 3.7037E-6 L -0.00052 0.07106 " pathEditMode="relative" rAng="0" ptsTypes="AA">
                                      <p:cBhvr>
                                        <p:cTn id="9" dur="500" spd="-100000" fill="hold"/>
                                        <p:tgtEl>
                                          <p:spTgt spid="4"/>
                                        </p:tgtEl>
                                        <p:attrNameLst>
                                          <p:attrName>ppt_x</p:attrName>
                                          <p:attrName>ppt_y</p:attrName>
                                        </p:attrNameLst>
                                      </p:cBhvr>
                                      <p:rCtr x="-26" y="3542"/>
                                    </p:animMotion>
                                  </p:childTnLst>
                                </p:cTn>
                              </p:par>
                              <p:par>
                                <p:cTn id="10" presetID="10" presetClass="entr" presetSubtype="0" fill="hold" nodeType="withEffect">
                                  <p:stCondLst>
                                    <p:cond delay="100"/>
                                  </p:stCondLst>
                                  <p:childTnLst>
                                    <p:set>
                                      <p:cBhvr>
                                        <p:cTn id="11" dur="1" fill="hold">
                                          <p:stCondLst>
                                            <p:cond delay="0"/>
                                          </p:stCondLst>
                                        </p:cTn>
                                        <p:tgtEl>
                                          <p:spTgt spid="26"/>
                                        </p:tgtEl>
                                        <p:attrNameLst>
                                          <p:attrName>style.visibility</p:attrName>
                                        </p:attrNameLst>
                                      </p:cBhvr>
                                      <p:to>
                                        <p:strVal val="visible"/>
                                      </p:to>
                                    </p:set>
                                    <p:animEffect transition="in" filter="fade">
                                      <p:cBhvr>
                                        <p:cTn id="12" dur="350"/>
                                        <p:tgtEl>
                                          <p:spTgt spid="26"/>
                                        </p:tgtEl>
                                      </p:cBhvr>
                                    </p:animEffect>
                                  </p:childTnLst>
                                </p:cTn>
                              </p:par>
                              <p:par>
                                <p:cTn id="13" presetID="63" presetClass="path" presetSubtype="0" decel="100000" fill="hold" nodeType="withEffect">
                                  <p:stCondLst>
                                    <p:cond delay="100"/>
                                  </p:stCondLst>
                                  <p:childTnLst>
                                    <p:animMotion origin="layout" path="M 3.33333E-6 2.59259E-6 L -0.00052 0.07106 " pathEditMode="relative" rAng="0" ptsTypes="AA">
                                      <p:cBhvr>
                                        <p:cTn id="14" dur="500" spd="-100000" fill="hold"/>
                                        <p:tgtEl>
                                          <p:spTgt spid="26"/>
                                        </p:tgtEl>
                                        <p:attrNameLst>
                                          <p:attrName>ppt_x</p:attrName>
                                          <p:attrName>ppt_y</p:attrName>
                                        </p:attrNameLst>
                                      </p:cBhvr>
                                      <p:rCtr x="-26" y="3542"/>
                                    </p:animMotion>
                                  </p:childTnLst>
                                </p:cTn>
                              </p:par>
                              <p:par>
                                <p:cTn id="15" presetID="10" presetClass="entr" presetSubtype="0" fill="hold" grpId="0" nodeType="withEffect">
                                  <p:stCondLst>
                                    <p:cond delay="10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350"/>
                                        <p:tgtEl>
                                          <p:spTgt spid="10"/>
                                        </p:tgtEl>
                                      </p:cBhvr>
                                    </p:animEffect>
                                  </p:childTnLst>
                                </p:cTn>
                              </p:par>
                              <p:par>
                                <p:cTn id="18" presetID="63" presetClass="path" presetSubtype="0" decel="100000" fill="hold" grpId="1" nodeType="withEffect">
                                  <p:stCondLst>
                                    <p:cond delay="100"/>
                                  </p:stCondLst>
                                  <p:childTnLst>
                                    <p:animMotion origin="layout" path="M -3.75E-6 -2.22222E-6 L -0.00052 0.07107 " pathEditMode="relative" rAng="0" ptsTypes="AA">
                                      <p:cBhvr>
                                        <p:cTn id="19" dur="500" spd="-100000" fill="hold"/>
                                        <p:tgtEl>
                                          <p:spTgt spid="10"/>
                                        </p:tgtEl>
                                        <p:attrNameLst>
                                          <p:attrName>ppt_x</p:attrName>
                                          <p:attrName>ppt_y</p:attrName>
                                        </p:attrNameLst>
                                      </p:cBhvr>
                                      <p:rCtr x="-26" y="3542"/>
                                    </p:animMotion>
                                  </p:childTnLst>
                                </p:cTn>
                              </p:par>
                              <p:par>
                                <p:cTn id="20" presetID="10" presetClass="entr" presetSubtype="0" fill="hold" nodeType="withEffect">
                                  <p:stCondLst>
                                    <p:cond delay="200"/>
                                  </p:stCondLst>
                                  <p:childTnLst>
                                    <p:set>
                                      <p:cBhvr>
                                        <p:cTn id="21" dur="1" fill="hold">
                                          <p:stCondLst>
                                            <p:cond delay="0"/>
                                          </p:stCondLst>
                                        </p:cTn>
                                        <p:tgtEl>
                                          <p:spTgt spid="36"/>
                                        </p:tgtEl>
                                        <p:attrNameLst>
                                          <p:attrName>style.visibility</p:attrName>
                                        </p:attrNameLst>
                                      </p:cBhvr>
                                      <p:to>
                                        <p:strVal val="visible"/>
                                      </p:to>
                                    </p:set>
                                    <p:animEffect transition="in" filter="fade">
                                      <p:cBhvr>
                                        <p:cTn id="22" dur="350"/>
                                        <p:tgtEl>
                                          <p:spTgt spid="36"/>
                                        </p:tgtEl>
                                      </p:cBhvr>
                                    </p:animEffect>
                                  </p:childTnLst>
                                </p:cTn>
                              </p:par>
                              <p:par>
                                <p:cTn id="23" presetID="63" presetClass="path" presetSubtype="0" decel="100000" fill="hold" nodeType="withEffect">
                                  <p:stCondLst>
                                    <p:cond delay="200"/>
                                  </p:stCondLst>
                                  <p:childTnLst>
                                    <p:animMotion origin="layout" path="M 3.54167E-6 -4.44444E-6 L -0.00052 0.07107 " pathEditMode="relative" rAng="0" ptsTypes="AA">
                                      <p:cBhvr>
                                        <p:cTn id="24" dur="500" spd="-100000" fill="hold"/>
                                        <p:tgtEl>
                                          <p:spTgt spid="36"/>
                                        </p:tgtEl>
                                        <p:attrNameLst>
                                          <p:attrName>ppt_x</p:attrName>
                                          <p:attrName>ppt_y</p:attrName>
                                        </p:attrNameLst>
                                      </p:cBhvr>
                                      <p:rCtr x="-26" y="3542"/>
                                    </p:animMotion>
                                  </p:childTnLst>
                                </p:cTn>
                              </p:par>
                              <p:par>
                                <p:cTn id="25" presetID="10" presetClass="entr" presetSubtype="0" fill="hold" nodeType="withEffect">
                                  <p:stCondLst>
                                    <p:cond delay="200"/>
                                  </p:stCondLst>
                                  <p:childTnLst>
                                    <p:set>
                                      <p:cBhvr>
                                        <p:cTn id="26" dur="1" fill="hold">
                                          <p:stCondLst>
                                            <p:cond delay="0"/>
                                          </p:stCondLst>
                                        </p:cTn>
                                        <p:tgtEl>
                                          <p:spTgt spid="44"/>
                                        </p:tgtEl>
                                        <p:attrNameLst>
                                          <p:attrName>style.visibility</p:attrName>
                                        </p:attrNameLst>
                                      </p:cBhvr>
                                      <p:to>
                                        <p:strVal val="visible"/>
                                      </p:to>
                                    </p:set>
                                    <p:animEffect transition="in" filter="fade">
                                      <p:cBhvr>
                                        <p:cTn id="27" dur="350"/>
                                        <p:tgtEl>
                                          <p:spTgt spid="44"/>
                                        </p:tgtEl>
                                      </p:cBhvr>
                                    </p:animEffect>
                                  </p:childTnLst>
                                </p:cTn>
                              </p:par>
                              <p:par>
                                <p:cTn id="28" presetID="63" presetClass="path" presetSubtype="0" decel="100000" fill="hold" nodeType="withEffect">
                                  <p:stCondLst>
                                    <p:cond delay="200"/>
                                  </p:stCondLst>
                                  <p:childTnLst>
                                    <p:animMotion origin="layout" path="M -3.33333E-6 -3.33333E-6 L -0.00052 0.07107 " pathEditMode="relative" rAng="0" ptsTypes="AA">
                                      <p:cBhvr>
                                        <p:cTn id="29" dur="500" spd="-100000" fill="hold"/>
                                        <p:tgtEl>
                                          <p:spTgt spid="44"/>
                                        </p:tgtEl>
                                        <p:attrNameLst>
                                          <p:attrName>ppt_x</p:attrName>
                                          <p:attrName>ppt_y</p:attrName>
                                        </p:attrNameLst>
                                      </p:cBhvr>
                                      <p:rCtr x="-26" y="3542"/>
                                    </p:animMotion>
                                  </p:childTnLst>
                                </p:cTn>
                              </p:par>
                              <p:par>
                                <p:cTn id="30" presetID="10" presetClass="entr" presetSubtype="0" fill="hold" grpId="0" nodeType="withEffect">
                                  <p:stCondLst>
                                    <p:cond delay="200"/>
                                  </p:stCondLst>
                                  <p:childTnLst>
                                    <p:set>
                                      <p:cBhvr>
                                        <p:cTn id="31" dur="1" fill="hold">
                                          <p:stCondLst>
                                            <p:cond delay="0"/>
                                          </p:stCondLst>
                                        </p:cTn>
                                        <p:tgtEl>
                                          <p:spTgt spid="43"/>
                                        </p:tgtEl>
                                        <p:attrNameLst>
                                          <p:attrName>style.visibility</p:attrName>
                                        </p:attrNameLst>
                                      </p:cBhvr>
                                      <p:to>
                                        <p:strVal val="visible"/>
                                      </p:to>
                                    </p:set>
                                    <p:animEffect transition="in" filter="fade">
                                      <p:cBhvr>
                                        <p:cTn id="32" dur="350"/>
                                        <p:tgtEl>
                                          <p:spTgt spid="43"/>
                                        </p:tgtEl>
                                      </p:cBhvr>
                                    </p:animEffect>
                                  </p:childTnLst>
                                </p:cTn>
                              </p:par>
                              <p:par>
                                <p:cTn id="33" presetID="63" presetClass="path" presetSubtype="0" decel="100000" fill="hold" grpId="1" nodeType="withEffect">
                                  <p:stCondLst>
                                    <p:cond delay="200"/>
                                  </p:stCondLst>
                                  <p:childTnLst>
                                    <p:animMotion origin="layout" path="M 3.95833E-6 -2.22222E-6 L -0.00052 0.07107 " pathEditMode="relative" rAng="0" ptsTypes="AA">
                                      <p:cBhvr>
                                        <p:cTn id="34" dur="500" spd="-100000" fill="hold"/>
                                        <p:tgtEl>
                                          <p:spTgt spid="43"/>
                                        </p:tgtEl>
                                        <p:attrNameLst>
                                          <p:attrName>ppt_x</p:attrName>
                                          <p:attrName>ppt_y</p:attrName>
                                        </p:attrNameLst>
                                      </p:cBhvr>
                                      <p:rCtr x="-26" y="3542"/>
                                    </p:animMotion>
                                  </p:childTnLst>
                                </p:cTn>
                              </p:par>
                              <p:par>
                                <p:cTn id="35" presetID="10" presetClass="entr" presetSubtype="0" fill="hold" nodeType="withEffect">
                                  <p:stCondLst>
                                    <p:cond delay="300"/>
                                  </p:stCondLst>
                                  <p:childTnLst>
                                    <p:set>
                                      <p:cBhvr>
                                        <p:cTn id="36" dur="1" fill="hold">
                                          <p:stCondLst>
                                            <p:cond delay="0"/>
                                          </p:stCondLst>
                                        </p:cTn>
                                        <p:tgtEl>
                                          <p:spTgt spid="38"/>
                                        </p:tgtEl>
                                        <p:attrNameLst>
                                          <p:attrName>style.visibility</p:attrName>
                                        </p:attrNameLst>
                                      </p:cBhvr>
                                      <p:to>
                                        <p:strVal val="visible"/>
                                      </p:to>
                                    </p:set>
                                    <p:animEffect transition="in" filter="fade">
                                      <p:cBhvr>
                                        <p:cTn id="37" dur="350"/>
                                        <p:tgtEl>
                                          <p:spTgt spid="38"/>
                                        </p:tgtEl>
                                      </p:cBhvr>
                                    </p:animEffect>
                                  </p:childTnLst>
                                </p:cTn>
                              </p:par>
                              <p:par>
                                <p:cTn id="38" presetID="63" presetClass="path" presetSubtype="0" decel="100000" fill="hold" nodeType="withEffect">
                                  <p:stCondLst>
                                    <p:cond delay="300"/>
                                  </p:stCondLst>
                                  <p:childTnLst>
                                    <p:animMotion origin="layout" path="M 3.33333E-6 3.7037E-6 L -0.00052 0.07106 " pathEditMode="relative" rAng="0" ptsTypes="AA">
                                      <p:cBhvr>
                                        <p:cTn id="39" dur="500" spd="-100000" fill="hold"/>
                                        <p:tgtEl>
                                          <p:spTgt spid="38"/>
                                        </p:tgtEl>
                                        <p:attrNameLst>
                                          <p:attrName>ppt_x</p:attrName>
                                          <p:attrName>ppt_y</p:attrName>
                                        </p:attrNameLst>
                                      </p:cBhvr>
                                      <p:rCtr x="-26" y="3542"/>
                                    </p:animMotion>
                                  </p:childTnLst>
                                </p:cTn>
                              </p:par>
                              <p:par>
                                <p:cTn id="40" presetID="10" presetClass="entr" presetSubtype="0" fill="hold" nodeType="withEffect">
                                  <p:stCondLst>
                                    <p:cond delay="300"/>
                                  </p:stCondLst>
                                  <p:childTnLst>
                                    <p:set>
                                      <p:cBhvr>
                                        <p:cTn id="41" dur="1" fill="hold">
                                          <p:stCondLst>
                                            <p:cond delay="0"/>
                                          </p:stCondLst>
                                        </p:cTn>
                                        <p:tgtEl>
                                          <p:spTgt spid="3074"/>
                                        </p:tgtEl>
                                        <p:attrNameLst>
                                          <p:attrName>style.visibility</p:attrName>
                                        </p:attrNameLst>
                                      </p:cBhvr>
                                      <p:to>
                                        <p:strVal val="visible"/>
                                      </p:to>
                                    </p:set>
                                    <p:animEffect transition="in" filter="fade">
                                      <p:cBhvr>
                                        <p:cTn id="42" dur="350"/>
                                        <p:tgtEl>
                                          <p:spTgt spid="3074"/>
                                        </p:tgtEl>
                                      </p:cBhvr>
                                    </p:animEffect>
                                  </p:childTnLst>
                                </p:cTn>
                              </p:par>
                              <p:par>
                                <p:cTn id="43" presetID="63" presetClass="path" presetSubtype="0" decel="100000" fill="hold" nodeType="withEffect">
                                  <p:stCondLst>
                                    <p:cond delay="300"/>
                                  </p:stCondLst>
                                  <p:childTnLst>
                                    <p:animMotion origin="layout" path="M 3.75E-6 2.59259E-6 L -0.00052 0.07106 " pathEditMode="relative" rAng="0" ptsTypes="AA">
                                      <p:cBhvr>
                                        <p:cTn id="44" dur="500" spd="-100000" fill="hold"/>
                                        <p:tgtEl>
                                          <p:spTgt spid="3074"/>
                                        </p:tgtEl>
                                        <p:attrNameLst>
                                          <p:attrName>ppt_x</p:attrName>
                                          <p:attrName>ppt_y</p:attrName>
                                        </p:attrNameLst>
                                      </p:cBhvr>
                                      <p:rCtr x="-26" y="3542"/>
                                    </p:animMotion>
                                  </p:childTnLst>
                                </p:cTn>
                              </p:par>
                              <p:par>
                                <p:cTn id="45" presetID="10" presetClass="entr" presetSubtype="0" fill="hold" grpId="0" nodeType="withEffect">
                                  <p:stCondLst>
                                    <p:cond delay="300"/>
                                  </p:stCondLst>
                                  <p:childTnLst>
                                    <p:set>
                                      <p:cBhvr>
                                        <p:cTn id="46" dur="1" fill="hold">
                                          <p:stCondLst>
                                            <p:cond delay="0"/>
                                          </p:stCondLst>
                                        </p:cTn>
                                        <p:tgtEl>
                                          <p:spTgt spid="29"/>
                                        </p:tgtEl>
                                        <p:attrNameLst>
                                          <p:attrName>style.visibility</p:attrName>
                                        </p:attrNameLst>
                                      </p:cBhvr>
                                      <p:to>
                                        <p:strVal val="visible"/>
                                      </p:to>
                                    </p:set>
                                    <p:animEffect transition="in" filter="fade">
                                      <p:cBhvr>
                                        <p:cTn id="47" dur="350"/>
                                        <p:tgtEl>
                                          <p:spTgt spid="29"/>
                                        </p:tgtEl>
                                      </p:cBhvr>
                                    </p:animEffect>
                                  </p:childTnLst>
                                </p:cTn>
                              </p:par>
                              <p:par>
                                <p:cTn id="48" presetID="63" presetClass="path" presetSubtype="0" decel="100000" fill="hold" grpId="1" nodeType="withEffect">
                                  <p:stCondLst>
                                    <p:cond delay="300"/>
                                  </p:stCondLst>
                                  <p:childTnLst>
                                    <p:animMotion origin="layout" path="M 1.66667E-6 1.85185E-6 L -0.00052 0.07106 " pathEditMode="relative" rAng="0" ptsTypes="AA">
                                      <p:cBhvr>
                                        <p:cTn id="49" dur="500" spd="-100000" fill="hold"/>
                                        <p:tgtEl>
                                          <p:spTgt spid="29"/>
                                        </p:tgtEl>
                                        <p:attrNameLst>
                                          <p:attrName>ppt_x</p:attrName>
                                          <p:attrName>ppt_y</p:attrName>
                                        </p:attrNameLst>
                                      </p:cBhvr>
                                      <p:rCtr x="-26" y="354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P spid="29" grpId="0"/>
      <p:bldP spid="29" grpId="1"/>
      <p:bldP spid="43" grpId="0"/>
      <p:bldP spid="43" grpId="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Rectangle 62">
            <a:extLst>
              <a:ext uri="{FF2B5EF4-FFF2-40B4-BE49-F238E27FC236}">
                <a16:creationId xmlns:a16="http://schemas.microsoft.com/office/drawing/2014/main" id="{013AED52-AB0A-4D1C-A46A-5CBE117F1FE7}"/>
              </a:ext>
            </a:extLst>
          </p:cNvPr>
          <p:cNvSpPr/>
          <p:nvPr/>
        </p:nvSpPr>
        <p:spPr bwMode="auto">
          <a:xfrm>
            <a:off x="1445719" y="4458585"/>
            <a:ext cx="2486454" cy="52322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Semibold"/>
                <a:ea typeface="+mn-ea"/>
                <a:cs typeface="+mn-cs"/>
              </a:rPr>
              <a:t>Azure Bot Service</a:t>
            </a:r>
          </a:p>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Semibold"/>
                <a:ea typeface="+mn-ea"/>
                <a:cs typeface="+mn-cs"/>
              </a:rPr>
              <a:t>Azure Cognitive Services</a:t>
            </a:r>
          </a:p>
        </p:txBody>
      </p:sp>
      <p:sp>
        <p:nvSpPr>
          <p:cNvPr id="65" name="Rectangle 64">
            <a:extLst>
              <a:ext uri="{FF2B5EF4-FFF2-40B4-BE49-F238E27FC236}">
                <a16:creationId xmlns:a16="http://schemas.microsoft.com/office/drawing/2014/main" id="{DF120853-7BCA-4DFB-86C5-3E72C8B21C60}"/>
              </a:ext>
            </a:extLst>
          </p:cNvPr>
          <p:cNvSpPr/>
          <p:nvPr/>
        </p:nvSpPr>
        <p:spPr bwMode="auto">
          <a:xfrm>
            <a:off x="4952165" y="4458585"/>
            <a:ext cx="2486454" cy="3077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Semibold"/>
                <a:ea typeface="+mn-ea"/>
                <a:cs typeface="+mn-cs"/>
              </a:rPr>
              <a:t>Azure Cognitive Search</a:t>
            </a:r>
          </a:p>
        </p:txBody>
      </p:sp>
      <p:sp>
        <p:nvSpPr>
          <p:cNvPr id="66" name="Rectangle 65">
            <a:extLst>
              <a:ext uri="{FF2B5EF4-FFF2-40B4-BE49-F238E27FC236}">
                <a16:creationId xmlns:a16="http://schemas.microsoft.com/office/drawing/2014/main" id="{1D2CE252-9D55-4B16-BB03-13EE0BC7EECE}"/>
              </a:ext>
            </a:extLst>
          </p:cNvPr>
          <p:cNvSpPr/>
          <p:nvPr/>
        </p:nvSpPr>
        <p:spPr bwMode="auto">
          <a:xfrm>
            <a:off x="8295240" y="4458585"/>
            <a:ext cx="2486454" cy="73866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Semibold"/>
                <a:ea typeface="+mn-ea"/>
                <a:cs typeface="+mn-cs"/>
              </a:rPr>
              <a:t>Azure Databricks</a:t>
            </a:r>
          </a:p>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Semibold"/>
                <a:ea typeface="+mn-ea"/>
                <a:cs typeface="+mn-cs"/>
              </a:rPr>
              <a:t>Azure Machine Learning</a:t>
            </a:r>
          </a:p>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Semibold"/>
                <a:ea typeface="+mn-ea"/>
                <a:cs typeface="+mn-cs"/>
              </a:rPr>
              <a:t>Azure AI infrastructure</a:t>
            </a:r>
          </a:p>
        </p:txBody>
      </p:sp>
      <p:sp>
        <p:nvSpPr>
          <p:cNvPr id="108" name="TextBox 107">
            <a:extLst>
              <a:ext uri="{FF2B5EF4-FFF2-40B4-BE49-F238E27FC236}">
                <a16:creationId xmlns:a16="http://schemas.microsoft.com/office/drawing/2014/main" id="{7C85FDAA-2058-4A84-9B12-4D1FC7753A7D}"/>
              </a:ext>
            </a:extLst>
          </p:cNvPr>
          <p:cNvSpPr txBox="1"/>
          <p:nvPr/>
        </p:nvSpPr>
        <p:spPr>
          <a:xfrm>
            <a:off x="5207942" y="2402827"/>
            <a:ext cx="1974900" cy="276999"/>
          </a:xfrm>
          <a:prstGeom prst="rect">
            <a:avLst/>
          </a:prstGeom>
          <a:noFill/>
        </p:spPr>
        <p:txBody>
          <a:bodyPr wrap="none" lIns="0" tIns="0" rIns="0" bIns="0" rtlCol="0">
            <a:spAutoFit/>
          </a:bodyPr>
          <a:lstStyle/>
          <a:p>
            <a:pPr marL="0" marR="0" lvl="0" indent="0" algn="ctr" defTabSz="932114" rtl="0" eaLnBrk="1" fontAlgn="base" latinLnBrk="0" hangingPunct="1">
              <a:lnSpc>
                <a:spcPct val="100000"/>
              </a:lnSpc>
              <a:spcBef>
                <a:spcPct val="0"/>
              </a:spcBef>
              <a:spcAft>
                <a:spcPts val="0"/>
              </a:spcAft>
              <a:buClrTx/>
              <a:buSzTx/>
              <a:buFontTx/>
              <a:buNone/>
              <a:tabLst/>
              <a:defRPr/>
            </a:pPr>
            <a:r>
              <a:rPr kumimoji="0" lang="en-US" sz="1800" b="0" i="0" u="none" strike="noStrike" kern="1200" cap="none" spc="0" normalizeH="0" baseline="0" noProof="0" dirty="0">
                <a:ln>
                  <a:noFill/>
                </a:ln>
                <a:solidFill>
                  <a:srgbClr val="0078D4"/>
                </a:solidFill>
                <a:effectLst/>
                <a:uLnTx/>
                <a:uFillTx/>
                <a:latin typeface="Segoe UI Semibold"/>
                <a:ea typeface="+mn-ea"/>
                <a:cs typeface="+mn-cs"/>
              </a:rPr>
              <a:t>Knowledge mining</a:t>
            </a:r>
          </a:p>
        </p:txBody>
      </p:sp>
      <p:sp>
        <p:nvSpPr>
          <p:cNvPr id="112" name="TextBox 111">
            <a:extLst>
              <a:ext uri="{FF2B5EF4-FFF2-40B4-BE49-F238E27FC236}">
                <a16:creationId xmlns:a16="http://schemas.microsoft.com/office/drawing/2014/main" id="{7D742A05-61B8-4692-85FD-1C3F94F436FE}"/>
              </a:ext>
            </a:extLst>
          </p:cNvPr>
          <p:cNvSpPr txBox="1"/>
          <p:nvPr/>
        </p:nvSpPr>
        <p:spPr>
          <a:xfrm>
            <a:off x="1799903" y="2402827"/>
            <a:ext cx="1779333" cy="276999"/>
          </a:xfrm>
          <a:prstGeom prst="rect">
            <a:avLst/>
          </a:prstGeom>
          <a:noFill/>
        </p:spPr>
        <p:txBody>
          <a:bodyPr wrap="none" lIns="0" tIns="0" rIns="0" bIns="0" rtlCol="0" anchor="t">
            <a:spAutoFit/>
          </a:bodyPr>
          <a:lstStyle/>
          <a:p>
            <a:pPr marL="0" marR="0" lvl="0" indent="0" algn="ctr" defTabSz="932114" rtl="0" eaLnBrk="1" fontAlgn="base" latinLnBrk="0" hangingPunct="1">
              <a:lnSpc>
                <a:spcPct val="100000"/>
              </a:lnSpc>
              <a:spcBef>
                <a:spcPct val="0"/>
              </a:spcBef>
              <a:spcAft>
                <a:spcPts val="0"/>
              </a:spcAft>
              <a:buClrTx/>
              <a:buSzTx/>
              <a:buFontTx/>
              <a:buNone/>
              <a:tabLst/>
              <a:defRPr/>
            </a:pPr>
            <a:r>
              <a:rPr kumimoji="0" lang="en-US" sz="1800" b="0" i="0" u="none" strike="noStrike" kern="1200" cap="none" spc="0" normalizeH="0" baseline="0" noProof="0" dirty="0">
                <a:ln>
                  <a:noFill/>
                </a:ln>
                <a:solidFill>
                  <a:srgbClr val="0078D4"/>
                </a:solidFill>
                <a:effectLst/>
                <a:uLnTx/>
                <a:uFillTx/>
                <a:latin typeface="Segoe UI Semibold"/>
                <a:ea typeface="+mn-ea"/>
                <a:cs typeface="+mn-cs"/>
              </a:rPr>
              <a:t>AI apps &amp; agents</a:t>
            </a:r>
          </a:p>
        </p:txBody>
      </p:sp>
      <p:sp>
        <p:nvSpPr>
          <p:cNvPr id="116" name="TextBox 115">
            <a:extLst>
              <a:ext uri="{FF2B5EF4-FFF2-40B4-BE49-F238E27FC236}">
                <a16:creationId xmlns:a16="http://schemas.microsoft.com/office/drawing/2014/main" id="{6A6C0BCD-75D3-4D79-A0AF-023B62D83899}"/>
              </a:ext>
            </a:extLst>
          </p:cNvPr>
          <p:cNvSpPr txBox="1"/>
          <p:nvPr/>
        </p:nvSpPr>
        <p:spPr>
          <a:xfrm>
            <a:off x="8595065" y="2402827"/>
            <a:ext cx="1819408" cy="276999"/>
          </a:xfrm>
          <a:prstGeom prst="rect">
            <a:avLst/>
          </a:prstGeom>
          <a:noFill/>
        </p:spPr>
        <p:txBody>
          <a:bodyPr wrap="none" lIns="0" tIns="0" rIns="0" bIns="0" rtlCol="0">
            <a:spAutoFit/>
          </a:bodyPr>
          <a:lstStyle/>
          <a:p>
            <a:pPr marL="0" marR="0" lvl="0" indent="0" algn="ctr" defTabSz="932114" rtl="0" eaLnBrk="1" fontAlgn="base" latinLnBrk="0" hangingPunct="1">
              <a:lnSpc>
                <a:spcPct val="100000"/>
              </a:lnSpc>
              <a:spcBef>
                <a:spcPct val="0"/>
              </a:spcBef>
              <a:spcAft>
                <a:spcPts val="0"/>
              </a:spcAft>
              <a:buClrTx/>
              <a:buSzTx/>
              <a:buFontTx/>
              <a:buNone/>
              <a:tabLst/>
              <a:defRPr/>
            </a:pPr>
            <a:r>
              <a:rPr kumimoji="0" lang="en-US" sz="1800" b="0" i="0" u="none" strike="noStrike" kern="1200" cap="none" spc="0" normalizeH="0" baseline="0" noProof="0" dirty="0">
                <a:ln>
                  <a:noFill/>
                </a:ln>
                <a:solidFill>
                  <a:srgbClr val="0078D4"/>
                </a:solidFill>
                <a:effectLst/>
                <a:uLnTx/>
                <a:uFillTx/>
                <a:latin typeface="Segoe UI Semibold"/>
                <a:ea typeface="+mn-ea"/>
                <a:cs typeface="+mn-cs"/>
              </a:rPr>
              <a:t>Machine learning</a:t>
            </a:r>
          </a:p>
        </p:txBody>
      </p:sp>
      <p:grpSp>
        <p:nvGrpSpPr>
          <p:cNvPr id="48" name="Group 47">
            <a:extLst>
              <a:ext uri="{FF2B5EF4-FFF2-40B4-BE49-F238E27FC236}">
                <a16:creationId xmlns:a16="http://schemas.microsoft.com/office/drawing/2014/main" id="{1147F312-E8EC-411B-AC73-0FF194E1D68A}"/>
              </a:ext>
            </a:extLst>
          </p:cNvPr>
          <p:cNvGrpSpPr/>
          <p:nvPr/>
        </p:nvGrpSpPr>
        <p:grpSpPr>
          <a:xfrm>
            <a:off x="2168765" y="3091497"/>
            <a:ext cx="981849" cy="981849"/>
            <a:chOff x="2234350" y="1976027"/>
            <a:chExt cx="1158327" cy="1158328"/>
          </a:xfrm>
        </p:grpSpPr>
        <p:sp>
          <p:nvSpPr>
            <p:cNvPr id="72" name="Oval 9">
              <a:extLst>
                <a:ext uri="{FF2B5EF4-FFF2-40B4-BE49-F238E27FC236}">
                  <a16:creationId xmlns:a16="http://schemas.microsoft.com/office/drawing/2014/main" id="{908C9DCF-81CC-45ED-A1DB-1EA8F7A99004}"/>
                </a:ext>
              </a:extLst>
            </p:cNvPr>
            <p:cNvSpPr>
              <a:spLocks noChangeArrowheads="1"/>
            </p:cNvSpPr>
            <p:nvPr/>
          </p:nvSpPr>
          <p:spPr bwMode="auto">
            <a:xfrm>
              <a:off x="2234350" y="1976027"/>
              <a:ext cx="1158327" cy="1158328"/>
            </a:xfrm>
            <a:prstGeom prst="ellipse">
              <a:avLst/>
            </a:prstGeom>
            <a:solidFill>
              <a:srgbClr val="0078D7"/>
            </a:solidFill>
            <a:ln w="10795" cap="flat" cmpd="sng" algn="ctr">
              <a:noFill/>
              <a:prstDash val="solid"/>
            </a:ln>
            <a:effectLst>
              <a:outerShdw blurRad="190500" dist="38100" dir="2700000" algn="tl" rotWithShape="0">
                <a:prstClr val="black">
                  <a:alpha val="2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de-DE" sz="2000" b="0" i="0" u="none" strike="noStrike" kern="0" cap="none" spc="0" normalizeH="0" baseline="0" noProof="0">
                <a:ln>
                  <a:noFill/>
                </a:ln>
                <a:solidFill>
                  <a:srgbClr val="0078D4"/>
                </a:solidFill>
                <a:effectLst/>
                <a:uLnTx/>
                <a:uFillTx/>
                <a:latin typeface="Segoe UI Semilight"/>
                <a:ea typeface="+mn-ea"/>
                <a:cs typeface="+mn-cs"/>
              </a:endParaRPr>
            </a:p>
          </p:txBody>
        </p:sp>
        <p:grpSp>
          <p:nvGrpSpPr>
            <p:cNvPr id="73" name="Group 72">
              <a:extLst>
                <a:ext uri="{FF2B5EF4-FFF2-40B4-BE49-F238E27FC236}">
                  <a16:creationId xmlns:a16="http://schemas.microsoft.com/office/drawing/2014/main" id="{99FD8372-BF6E-42C0-9647-2012E395D0EB}"/>
                </a:ext>
              </a:extLst>
            </p:cNvPr>
            <p:cNvGrpSpPr/>
            <p:nvPr/>
          </p:nvGrpSpPr>
          <p:grpSpPr>
            <a:xfrm>
              <a:off x="2506262" y="2276142"/>
              <a:ext cx="629742" cy="436179"/>
              <a:chOff x="3186734" y="2614346"/>
              <a:chExt cx="675958" cy="468190"/>
            </a:xfrm>
          </p:grpSpPr>
          <p:sp>
            <p:nvSpPr>
              <p:cNvPr id="74" name="Freeform: Shape 73">
                <a:extLst>
                  <a:ext uri="{FF2B5EF4-FFF2-40B4-BE49-F238E27FC236}">
                    <a16:creationId xmlns:a16="http://schemas.microsoft.com/office/drawing/2014/main" id="{CAA73395-8999-41C0-A434-2C108ECC8139}"/>
                  </a:ext>
                </a:extLst>
              </p:cNvPr>
              <p:cNvSpPr>
                <a:spLocks/>
              </p:cNvSpPr>
              <p:nvPr/>
            </p:nvSpPr>
            <p:spPr bwMode="auto">
              <a:xfrm>
                <a:off x="3186734" y="2614346"/>
                <a:ext cx="501632" cy="403440"/>
              </a:xfrm>
              <a:custGeom>
                <a:avLst/>
                <a:gdLst>
                  <a:gd name="connsiteX0" fmla="*/ 486708 w 3583341"/>
                  <a:gd name="connsiteY0" fmla="*/ 0 h 2881921"/>
                  <a:gd name="connsiteX1" fmla="*/ 3293031 w 3583341"/>
                  <a:gd name="connsiteY1" fmla="*/ 0 h 2881921"/>
                  <a:gd name="connsiteX2" fmla="*/ 3583341 w 3583341"/>
                  <a:gd name="connsiteY2" fmla="*/ 289571 h 2881921"/>
                  <a:gd name="connsiteX3" fmla="*/ 3583341 w 3583341"/>
                  <a:gd name="connsiteY3" fmla="*/ 2592350 h 2881921"/>
                  <a:gd name="connsiteX4" fmla="*/ 3293031 w 3583341"/>
                  <a:gd name="connsiteY4" fmla="*/ 2881921 h 2881921"/>
                  <a:gd name="connsiteX5" fmla="*/ 486708 w 3583341"/>
                  <a:gd name="connsiteY5" fmla="*/ 2881921 h 2881921"/>
                  <a:gd name="connsiteX6" fmla="*/ 203310 w 3583341"/>
                  <a:gd name="connsiteY6" fmla="*/ 2592350 h 2881921"/>
                  <a:gd name="connsiteX7" fmla="*/ 203310 w 3583341"/>
                  <a:gd name="connsiteY7" fmla="*/ 1261056 h 2881921"/>
                  <a:gd name="connsiteX8" fmla="*/ 203310 w 3583341"/>
                  <a:gd name="connsiteY8" fmla="*/ 1169815 h 2881921"/>
                  <a:gd name="connsiteX9" fmla="*/ 0 w 3583341"/>
                  <a:gd name="connsiteY9" fmla="*/ 986054 h 2881921"/>
                  <a:gd name="connsiteX10" fmla="*/ 203310 w 3583341"/>
                  <a:gd name="connsiteY10" fmla="*/ 794473 h 2881921"/>
                  <a:gd name="connsiteX11" fmla="*/ 203310 w 3583341"/>
                  <a:gd name="connsiteY11" fmla="*/ 771589 h 2881921"/>
                  <a:gd name="connsiteX12" fmla="*/ 203310 w 3583341"/>
                  <a:gd name="connsiteY12" fmla="*/ 289571 h 2881921"/>
                  <a:gd name="connsiteX13" fmla="*/ 486708 w 3583341"/>
                  <a:gd name="connsiteY13" fmla="*/ 0 h 2881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583341" h="2881921">
                    <a:moveTo>
                      <a:pt x="486708" y="0"/>
                    </a:moveTo>
                    <a:cubicBezTo>
                      <a:pt x="3293031" y="0"/>
                      <a:pt x="3293031" y="0"/>
                      <a:pt x="3293031" y="0"/>
                    </a:cubicBezTo>
                    <a:cubicBezTo>
                      <a:pt x="3452011" y="0"/>
                      <a:pt x="3583341" y="130996"/>
                      <a:pt x="3583341" y="289571"/>
                    </a:cubicBezTo>
                    <a:cubicBezTo>
                      <a:pt x="3583341" y="2592350"/>
                      <a:pt x="3583341" y="2592350"/>
                      <a:pt x="3583341" y="2592350"/>
                    </a:cubicBezTo>
                    <a:cubicBezTo>
                      <a:pt x="3583341" y="2750925"/>
                      <a:pt x="3452011" y="2881921"/>
                      <a:pt x="3293031" y="2881921"/>
                    </a:cubicBezTo>
                    <a:cubicBezTo>
                      <a:pt x="486708" y="2881921"/>
                      <a:pt x="486708" y="2881921"/>
                      <a:pt x="486708" y="2881921"/>
                    </a:cubicBezTo>
                    <a:cubicBezTo>
                      <a:pt x="327729" y="2881921"/>
                      <a:pt x="203310" y="2750925"/>
                      <a:pt x="203310" y="2592350"/>
                    </a:cubicBezTo>
                    <a:cubicBezTo>
                      <a:pt x="203310" y="2016655"/>
                      <a:pt x="203310" y="1584884"/>
                      <a:pt x="203310" y="1261056"/>
                    </a:cubicBezTo>
                    <a:lnTo>
                      <a:pt x="203310" y="1169815"/>
                    </a:lnTo>
                    <a:lnTo>
                      <a:pt x="0" y="986054"/>
                    </a:lnTo>
                    <a:lnTo>
                      <a:pt x="203310" y="794473"/>
                    </a:lnTo>
                    <a:lnTo>
                      <a:pt x="203310" y="771589"/>
                    </a:lnTo>
                    <a:cubicBezTo>
                      <a:pt x="203310" y="289571"/>
                      <a:pt x="203310" y="289571"/>
                      <a:pt x="203310" y="289571"/>
                    </a:cubicBezTo>
                    <a:cubicBezTo>
                      <a:pt x="203310" y="130996"/>
                      <a:pt x="327729" y="0"/>
                      <a:pt x="486708" y="0"/>
                    </a:cubicBezTo>
                    <a:close/>
                  </a:path>
                </a:pathLst>
              </a:custGeom>
              <a:solidFill>
                <a:srgbClr val="09538F"/>
              </a:solidFill>
              <a:ln w="7938" cap="flat">
                <a:noFill/>
                <a:prstDash val="solid"/>
                <a:miter lim="800000"/>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latin typeface="Segoe UI"/>
                  <a:ea typeface="+mn-ea"/>
                  <a:cs typeface="+mn-cs"/>
                </a:endParaRPr>
              </a:p>
            </p:txBody>
          </p:sp>
          <p:sp>
            <p:nvSpPr>
              <p:cNvPr id="75" name="Rectangle 27">
                <a:extLst>
                  <a:ext uri="{FF2B5EF4-FFF2-40B4-BE49-F238E27FC236}">
                    <a16:creationId xmlns:a16="http://schemas.microsoft.com/office/drawing/2014/main" id="{B450AEA2-1BAC-4AFE-950F-6BC2D5F5E19C}"/>
                  </a:ext>
                </a:extLst>
              </p:cNvPr>
              <p:cNvSpPr>
                <a:spLocks noChangeArrowheads="1"/>
              </p:cNvSpPr>
              <p:nvPr/>
            </p:nvSpPr>
            <p:spPr bwMode="auto">
              <a:xfrm>
                <a:off x="3271407" y="2666288"/>
                <a:ext cx="248326" cy="23481"/>
              </a:xfrm>
              <a:prstGeom prst="rect">
                <a:avLst/>
              </a:prstGeom>
              <a:solidFill>
                <a:srgbClr val="459BDD"/>
              </a:solidFill>
              <a:ln w="7938"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latin typeface="Segoe UI"/>
                  <a:ea typeface="+mn-ea"/>
                  <a:cs typeface="+mn-cs"/>
                </a:endParaRPr>
              </a:p>
            </p:txBody>
          </p:sp>
          <p:sp>
            <p:nvSpPr>
              <p:cNvPr id="76" name="Rectangle 31">
                <a:extLst>
                  <a:ext uri="{FF2B5EF4-FFF2-40B4-BE49-F238E27FC236}">
                    <a16:creationId xmlns:a16="http://schemas.microsoft.com/office/drawing/2014/main" id="{EF7DB52E-4ECF-4123-A660-12EF27BB5DFC}"/>
                  </a:ext>
                </a:extLst>
              </p:cNvPr>
              <p:cNvSpPr>
                <a:spLocks noChangeArrowheads="1"/>
              </p:cNvSpPr>
              <p:nvPr/>
            </p:nvSpPr>
            <p:spPr bwMode="auto">
              <a:xfrm>
                <a:off x="3271407" y="2723211"/>
                <a:ext cx="335844" cy="23481"/>
              </a:xfrm>
              <a:prstGeom prst="rect">
                <a:avLst/>
              </a:prstGeom>
              <a:solidFill>
                <a:srgbClr val="459BDD"/>
              </a:solidFill>
              <a:ln w="7938"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latin typeface="Segoe UI"/>
                  <a:ea typeface="+mn-ea"/>
                  <a:cs typeface="+mn-cs"/>
                </a:endParaRPr>
              </a:p>
            </p:txBody>
          </p:sp>
          <p:sp>
            <p:nvSpPr>
              <p:cNvPr id="77" name="Rectangle 32">
                <a:extLst>
                  <a:ext uri="{FF2B5EF4-FFF2-40B4-BE49-F238E27FC236}">
                    <a16:creationId xmlns:a16="http://schemas.microsoft.com/office/drawing/2014/main" id="{1B767CED-A7CA-4505-8103-38D9D5B648A8}"/>
                  </a:ext>
                </a:extLst>
              </p:cNvPr>
              <p:cNvSpPr>
                <a:spLocks noChangeArrowheads="1"/>
              </p:cNvSpPr>
              <p:nvPr/>
            </p:nvSpPr>
            <p:spPr bwMode="auto">
              <a:xfrm>
                <a:off x="3271407" y="2781557"/>
                <a:ext cx="335844" cy="22769"/>
              </a:xfrm>
              <a:prstGeom prst="rect">
                <a:avLst/>
              </a:prstGeom>
              <a:solidFill>
                <a:srgbClr val="459BDD"/>
              </a:solidFill>
              <a:ln w="7938"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latin typeface="Segoe UI"/>
                  <a:ea typeface="+mn-ea"/>
                  <a:cs typeface="+mn-cs"/>
                </a:endParaRPr>
              </a:p>
            </p:txBody>
          </p:sp>
          <p:sp>
            <p:nvSpPr>
              <p:cNvPr id="78" name="Freeform: Shape 77">
                <a:extLst>
                  <a:ext uri="{FF2B5EF4-FFF2-40B4-BE49-F238E27FC236}">
                    <a16:creationId xmlns:a16="http://schemas.microsoft.com/office/drawing/2014/main" id="{56E39BCC-9C85-451C-9B6E-F502A32A6B5F}"/>
                  </a:ext>
                </a:extLst>
              </p:cNvPr>
              <p:cNvSpPr>
                <a:spLocks/>
              </p:cNvSpPr>
              <p:nvPr/>
            </p:nvSpPr>
            <p:spPr bwMode="auto">
              <a:xfrm>
                <a:off x="3359637" y="2768749"/>
                <a:ext cx="503055" cy="313787"/>
              </a:xfrm>
              <a:custGeom>
                <a:avLst/>
                <a:gdLst>
                  <a:gd name="connsiteX0" fmla="*/ 290309 w 3593507"/>
                  <a:gd name="connsiteY0" fmla="*/ 0 h 2241494"/>
                  <a:gd name="connsiteX1" fmla="*/ 3096634 w 3593507"/>
                  <a:gd name="connsiteY1" fmla="*/ 0 h 2241494"/>
                  <a:gd name="connsiteX2" fmla="*/ 3380031 w 3593507"/>
                  <a:gd name="connsiteY2" fmla="*/ 289670 h 2241494"/>
                  <a:gd name="connsiteX3" fmla="*/ 3380031 w 3593507"/>
                  <a:gd name="connsiteY3" fmla="*/ 1162855 h 2241494"/>
                  <a:gd name="connsiteX4" fmla="*/ 3380031 w 3593507"/>
                  <a:gd name="connsiteY4" fmla="*/ 1222011 h 2241494"/>
                  <a:gd name="connsiteX5" fmla="*/ 3593507 w 3593507"/>
                  <a:gd name="connsiteY5" fmla="*/ 1423171 h 2241494"/>
                  <a:gd name="connsiteX6" fmla="*/ 3380031 w 3593507"/>
                  <a:gd name="connsiteY6" fmla="*/ 1616120 h 2241494"/>
                  <a:gd name="connsiteX7" fmla="*/ 3380031 w 3593507"/>
                  <a:gd name="connsiteY7" fmla="*/ 1661666 h 2241494"/>
                  <a:gd name="connsiteX8" fmla="*/ 3380031 w 3593507"/>
                  <a:gd name="connsiteY8" fmla="*/ 1958721 h 2241494"/>
                  <a:gd name="connsiteX9" fmla="*/ 3096634 w 3593507"/>
                  <a:gd name="connsiteY9" fmla="*/ 2241494 h 2241494"/>
                  <a:gd name="connsiteX10" fmla="*/ 290309 w 3593507"/>
                  <a:gd name="connsiteY10" fmla="*/ 2241494 h 2241494"/>
                  <a:gd name="connsiteX11" fmla="*/ 0 w 3593507"/>
                  <a:gd name="connsiteY11" fmla="*/ 1958721 h 2241494"/>
                  <a:gd name="connsiteX12" fmla="*/ 0 w 3593507"/>
                  <a:gd name="connsiteY12" fmla="*/ 289670 h 2241494"/>
                  <a:gd name="connsiteX13" fmla="*/ 290309 w 3593507"/>
                  <a:gd name="connsiteY13" fmla="*/ 0 h 2241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593507" h="2241494">
                    <a:moveTo>
                      <a:pt x="290309" y="0"/>
                    </a:moveTo>
                    <a:cubicBezTo>
                      <a:pt x="3096634" y="0"/>
                      <a:pt x="3096634" y="0"/>
                      <a:pt x="3096634" y="0"/>
                    </a:cubicBezTo>
                    <a:cubicBezTo>
                      <a:pt x="3255613" y="0"/>
                      <a:pt x="3380031" y="131041"/>
                      <a:pt x="3380031" y="289670"/>
                    </a:cubicBezTo>
                    <a:cubicBezTo>
                      <a:pt x="3380031" y="654775"/>
                      <a:pt x="3380031" y="940013"/>
                      <a:pt x="3380031" y="1162855"/>
                    </a:cubicBezTo>
                    <a:lnTo>
                      <a:pt x="3380031" y="1222011"/>
                    </a:lnTo>
                    <a:lnTo>
                      <a:pt x="3593507" y="1423171"/>
                    </a:lnTo>
                    <a:lnTo>
                      <a:pt x="3380031" y="1616120"/>
                    </a:lnTo>
                    <a:lnTo>
                      <a:pt x="3380031" y="1661666"/>
                    </a:lnTo>
                    <a:cubicBezTo>
                      <a:pt x="3380031" y="1958721"/>
                      <a:pt x="3380031" y="1958721"/>
                      <a:pt x="3380031" y="1958721"/>
                    </a:cubicBezTo>
                    <a:cubicBezTo>
                      <a:pt x="3380031" y="2117350"/>
                      <a:pt x="3255613" y="2241494"/>
                      <a:pt x="3096634" y="2241494"/>
                    </a:cubicBezTo>
                    <a:cubicBezTo>
                      <a:pt x="290309" y="2241494"/>
                      <a:pt x="290309" y="2241494"/>
                      <a:pt x="290309" y="2241494"/>
                    </a:cubicBezTo>
                    <a:cubicBezTo>
                      <a:pt x="131330" y="2241494"/>
                      <a:pt x="0" y="2117350"/>
                      <a:pt x="0" y="1958721"/>
                    </a:cubicBezTo>
                    <a:cubicBezTo>
                      <a:pt x="0" y="289670"/>
                      <a:pt x="0" y="289670"/>
                      <a:pt x="0" y="289670"/>
                    </a:cubicBezTo>
                    <a:cubicBezTo>
                      <a:pt x="0" y="131041"/>
                      <a:pt x="131330" y="0"/>
                      <a:pt x="290309" y="0"/>
                    </a:cubicBezTo>
                    <a:close/>
                  </a:path>
                </a:pathLst>
              </a:custGeom>
              <a:solidFill>
                <a:schemeClr val="bg1"/>
              </a:solidFill>
              <a:ln w="7938" cap="flat">
                <a:noFill/>
                <a:prstDash val="solid"/>
                <a:miter lim="800000"/>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latin typeface="Segoe UI"/>
                  <a:ea typeface="+mn-ea"/>
                  <a:cs typeface="+mn-cs"/>
                </a:endParaRPr>
              </a:p>
            </p:txBody>
          </p:sp>
          <p:sp>
            <p:nvSpPr>
              <p:cNvPr id="79" name="Rectangle 78">
                <a:extLst>
                  <a:ext uri="{FF2B5EF4-FFF2-40B4-BE49-F238E27FC236}">
                    <a16:creationId xmlns:a16="http://schemas.microsoft.com/office/drawing/2014/main" id="{D906EA5D-00CC-4CE8-B419-37E460C37036}"/>
                  </a:ext>
                </a:extLst>
              </p:cNvPr>
              <p:cNvSpPr>
                <a:spLocks noChangeArrowheads="1"/>
              </p:cNvSpPr>
              <p:nvPr/>
            </p:nvSpPr>
            <p:spPr bwMode="auto">
              <a:xfrm>
                <a:off x="3679828" y="2892556"/>
                <a:ext cx="108153" cy="22058"/>
              </a:xfrm>
              <a:prstGeom prst="rect">
                <a:avLst/>
              </a:prstGeom>
              <a:solidFill>
                <a:srgbClr val="D9D9D9"/>
              </a:solidFill>
              <a:ln w="7938"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latin typeface="Segoe UI"/>
                  <a:ea typeface="+mn-ea"/>
                  <a:cs typeface="+mn-cs"/>
                </a:endParaRPr>
              </a:p>
            </p:txBody>
          </p:sp>
          <p:sp>
            <p:nvSpPr>
              <p:cNvPr id="80" name="Rectangle 79">
                <a:extLst>
                  <a:ext uri="{FF2B5EF4-FFF2-40B4-BE49-F238E27FC236}">
                    <a16:creationId xmlns:a16="http://schemas.microsoft.com/office/drawing/2014/main" id="{136E7930-C1C4-4D2B-BB3C-CAD427482BC7}"/>
                  </a:ext>
                </a:extLst>
              </p:cNvPr>
              <p:cNvSpPr>
                <a:spLocks noChangeArrowheads="1"/>
              </p:cNvSpPr>
              <p:nvPr/>
            </p:nvSpPr>
            <p:spPr bwMode="auto">
              <a:xfrm>
                <a:off x="3642828" y="2950190"/>
                <a:ext cx="145153" cy="22058"/>
              </a:xfrm>
              <a:prstGeom prst="rect">
                <a:avLst/>
              </a:prstGeom>
              <a:solidFill>
                <a:srgbClr val="D9D9D9"/>
              </a:solidFill>
              <a:ln w="7938"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latin typeface="Segoe UI"/>
                  <a:ea typeface="+mn-ea"/>
                  <a:cs typeface="+mn-cs"/>
                </a:endParaRPr>
              </a:p>
            </p:txBody>
          </p:sp>
          <p:sp>
            <p:nvSpPr>
              <p:cNvPr id="81" name="Rectangle 80">
                <a:extLst>
                  <a:ext uri="{FF2B5EF4-FFF2-40B4-BE49-F238E27FC236}">
                    <a16:creationId xmlns:a16="http://schemas.microsoft.com/office/drawing/2014/main" id="{00D5509A-4B04-4757-A3B4-E7EB8ACD0F08}"/>
                  </a:ext>
                </a:extLst>
              </p:cNvPr>
              <p:cNvSpPr>
                <a:spLocks noChangeArrowheads="1"/>
              </p:cNvSpPr>
              <p:nvPr/>
            </p:nvSpPr>
            <p:spPr bwMode="auto">
              <a:xfrm>
                <a:off x="3721097" y="3008536"/>
                <a:ext cx="66884" cy="22058"/>
              </a:xfrm>
              <a:prstGeom prst="rect">
                <a:avLst/>
              </a:prstGeom>
              <a:solidFill>
                <a:srgbClr val="D9D9D9"/>
              </a:solidFill>
              <a:ln w="7938"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latin typeface="Segoe UI"/>
                  <a:ea typeface="+mn-ea"/>
                  <a:cs typeface="+mn-cs"/>
                </a:endParaRPr>
              </a:p>
            </p:txBody>
          </p:sp>
          <p:sp>
            <p:nvSpPr>
              <p:cNvPr id="82" name="Oval 33">
                <a:extLst>
                  <a:ext uri="{FF2B5EF4-FFF2-40B4-BE49-F238E27FC236}">
                    <a16:creationId xmlns:a16="http://schemas.microsoft.com/office/drawing/2014/main" id="{B6E7F327-AD15-4821-B1D5-FF7A3CD7454F}"/>
                  </a:ext>
                </a:extLst>
              </p:cNvPr>
              <p:cNvSpPr>
                <a:spLocks noChangeArrowheads="1"/>
              </p:cNvSpPr>
              <p:nvPr/>
            </p:nvSpPr>
            <p:spPr bwMode="auto">
              <a:xfrm>
                <a:off x="3483444" y="2884018"/>
                <a:ext cx="27038" cy="27038"/>
              </a:xfrm>
              <a:prstGeom prst="ellipse">
                <a:avLst/>
              </a:prstGeom>
              <a:solidFill>
                <a:srgbClr val="005A9F"/>
              </a:solidFill>
              <a:ln w="7938"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latin typeface="Segoe UI"/>
                  <a:ea typeface="+mn-ea"/>
                  <a:cs typeface="+mn-cs"/>
                </a:endParaRPr>
              </a:p>
            </p:txBody>
          </p:sp>
          <p:sp>
            <p:nvSpPr>
              <p:cNvPr id="83" name="Oval 34">
                <a:extLst>
                  <a:ext uri="{FF2B5EF4-FFF2-40B4-BE49-F238E27FC236}">
                    <a16:creationId xmlns:a16="http://schemas.microsoft.com/office/drawing/2014/main" id="{EF6B4B9B-925C-4EF8-8DD1-4E4C9BE080B4}"/>
                  </a:ext>
                </a:extLst>
              </p:cNvPr>
              <p:cNvSpPr>
                <a:spLocks noChangeArrowheads="1"/>
              </p:cNvSpPr>
              <p:nvPr/>
            </p:nvSpPr>
            <p:spPr bwMode="auto">
              <a:xfrm>
                <a:off x="3529694" y="2884018"/>
                <a:ext cx="27038" cy="27038"/>
              </a:xfrm>
              <a:prstGeom prst="ellipse">
                <a:avLst/>
              </a:prstGeom>
              <a:solidFill>
                <a:srgbClr val="005A9F"/>
              </a:solidFill>
              <a:ln w="7938"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latin typeface="Segoe UI"/>
                  <a:ea typeface="+mn-ea"/>
                  <a:cs typeface="+mn-cs"/>
                </a:endParaRPr>
              </a:p>
            </p:txBody>
          </p:sp>
          <p:sp>
            <p:nvSpPr>
              <p:cNvPr id="84" name="Freeform 35">
                <a:extLst>
                  <a:ext uri="{FF2B5EF4-FFF2-40B4-BE49-F238E27FC236}">
                    <a16:creationId xmlns:a16="http://schemas.microsoft.com/office/drawing/2014/main" id="{EC2CA8BC-219F-45A2-AF08-176479DD3F78}"/>
                  </a:ext>
                </a:extLst>
              </p:cNvPr>
              <p:cNvSpPr>
                <a:spLocks/>
              </p:cNvSpPr>
              <p:nvPr/>
            </p:nvSpPr>
            <p:spPr bwMode="auto">
              <a:xfrm>
                <a:off x="3397348" y="2814287"/>
                <a:ext cx="102461" cy="168634"/>
              </a:xfrm>
              <a:custGeom>
                <a:avLst/>
                <a:gdLst>
                  <a:gd name="T0" fmla="*/ 89 w 106"/>
                  <a:gd name="T1" fmla="*/ 0 h 175"/>
                  <a:gd name="T2" fmla="*/ 7 w 106"/>
                  <a:gd name="T3" fmla="*/ 81 h 175"/>
                  <a:gd name="T4" fmla="*/ 7 w 106"/>
                  <a:gd name="T5" fmla="*/ 94 h 175"/>
                  <a:gd name="T6" fmla="*/ 89 w 106"/>
                  <a:gd name="T7" fmla="*/ 175 h 175"/>
                  <a:gd name="T8" fmla="*/ 106 w 106"/>
                  <a:gd name="T9" fmla="*/ 158 h 175"/>
                  <a:gd name="T10" fmla="*/ 34 w 106"/>
                  <a:gd name="T11" fmla="*/ 86 h 175"/>
                  <a:gd name="T12" fmla="*/ 106 w 106"/>
                  <a:gd name="T13" fmla="*/ 16 h 175"/>
                  <a:gd name="T14" fmla="*/ 89 w 106"/>
                  <a:gd name="T15" fmla="*/ 0 h 1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175">
                    <a:moveTo>
                      <a:pt x="89" y="0"/>
                    </a:moveTo>
                    <a:cubicBezTo>
                      <a:pt x="7" y="81"/>
                      <a:pt x="7" y="81"/>
                      <a:pt x="7" y="81"/>
                    </a:cubicBezTo>
                    <a:cubicBezTo>
                      <a:pt x="7" y="81"/>
                      <a:pt x="0" y="88"/>
                      <a:pt x="7" y="94"/>
                    </a:cubicBezTo>
                    <a:cubicBezTo>
                      <a:pt x="13" y="100"/>
                      <a:pt x="89" y="175"/>
                      <a:pt x="89" y="175"/>
                    </a:cubicBezTo>
                    <a:cubicBezTo>
                      <a:pt x="106" y="158"/>
                      <a:pt x="106" y="158"/>
                      <a:pt x="106" y="158"/>
                    </a:cubicBezTo>
                    <a:cubicBezTo>
                      <a:pt x="34" y="86"/>
                      <a:pt x="34" y="86"/>
                      <a:pt x="34" y="86"/>
                    </a:cubicBezTo>
                    <a:cubicBezTo>
                      <a:pt x="106" y="16"/>
                      <a:pt x="106" y="16"/>
                      <a:pt x="106" y="16"/>
                    </a:cubicBezTo>
                    <a:lnTo>
                      <a:pt x="89" y="0"/>
                    </a:lnTo>
                    <a:close/>
                  </a:path>
                </a:pathLst>
              </a:custGeom>
              <a:solidFill>
                <a:srgbClr val="005A9F"/>
              </a:solidFill>
              <a:ln w="7938"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latin typeface="Segoe UI"/>
                  <a:ea typeface="+mn-ea"/>
                  <a:cs typeface="+mn-cs"/>
                </a:endParaRPr>
              </a:p>
            </p:txBody>
          </p:sp>
          <p:sp>
            <p:nvSpPr>
              <p:cNvPr id="85" name="Freeform 36">
                <a:extLst>
                  <a:ext uri="{FF2B5EF4-FFF2-40B4-BE49-F238E27FC236}">
                    <a16:creationId xmlns:a16="http://schemas.microsoft.com/office/drawing/2014/main" id="{DD516209-F549-475E-BFFB-CB8418E43BBE}"/>
                  </a:ext>
                </a:extLst>
              </p:cNvPr>
              <p:cNvSpPr>
                <a:spLocks/>
              </p:cNvSpPr>
              <p:nvPr/>
            </p:nvSpPr>
            <p:spPr bwMode="auto">
              <a:xfrm>
                <a:off x="3536098" y="2814287"/>
                <a:ext cx="103172" cy="168634"/>
              </a:xfrm>
              <a:custGeom>
                <a:avLst/>
                <a:gdLst>
                  <a:gd name="T0" fmla="*/ 17 w 106"/>
                  <a:gd name="T1" fmla="*/ 0 h 175"/>
                  <a:gd name="T2" fmla="*/ 99 w 106"/>
                  <a:gd name="T3" fmla="*/ 81 h 175"/>
                  <a:gd name="T4" fmla="*/ 99 w 106"/>
                  <a:gd name="T5" fmla="*/ 94 h 175"/>
                  <a:gd name="T6" fmla="*/ 17 w 106"/>
                  <a:gd name="T7" fmla="*/ 175 h 175"/>
                  <a:gd name="T8" fmla="*/ 0 w 106"/>
                  <a:gd name="T9" fmla="*/ 158 h 175"/>
                  <a:gd name="T10" fmla="*/ 72 w 106"/>
                  <a:gd name="T11" fmla="*/ 86 h 175"/>
                  <a:gd name="T12" fmla="*/ 0 w 106"/>
                  <a:gd name="T13" fmla="*/ 16 h 175"/>
                  <a:gd name="T14" fmla="*/ 17 w 106"/>
                  <a:gd name="T15" fmla="*/ 0 h 1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175">
                    <a:moveTo>
                      <a:pt x="17" y="0"/>
                    </a:moveTo>
                    <a:cubicBezTo>
                      <a:pt x="99" y="81"/>
                      <a:pt x="99" y="81"/>
                      <a:pt x="99" y="81"/>
                    </a:cubicBezTo>
                    <a:cubicBezTo>
                      <a:pt x="99" y="81"/>
                      <a:pt x="106" y="88"/>
                      <a:pt x="99" y="94"/>
                    </a:cubicBezTo>
                    <a:cubicBezTo>
                      <a:pt x="93" y="100"/>
                      <a:pt x="17" y="175"/>
                      <a:pt x="17" y="175"/>
                    </a:cubicBezTo>
                    <a:cubicBezTo>
                      <a:pt x="0" y="158"/>
                      <a:pt x="0" y="158"/>
                      <a:pt x="0" y="158"/>
                    </a:cubicBezTo>
                    <a:cubicBezTo>
                      <a:pt x="72" y="86"/>
                      <a:pt x="72" y="86"/>
                      <a:pt x="72" y="86"/>
                    </a:cubicBezTo>
                    <a:cubicBezTo>
                      <a:pt x="0" y="16"/>
                      <a:pt x="0" y="16"/>
                      <a:pt x="0" y="16"/>
                    </a:cubicBezTo>
                    <a:lnTo>
                      <a:pt x="17" y="0"/>
                    </a:lnTo>
                    <a:close/>
                  </a:path>
                </a:pathLst>
              </a:custGeom>
              <a:solidFill>
                <a:srgbClr val="005A9F"/>
              </a:solidFill>
              <a:ln w="7938"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latin typeface="Segoe UI"/>
                  <a:ea typeface="+mn-ea"/>
                  <a:cs typeface="+mn-cs"/>
                </a:endParaRPr>
              </a:p>
            </p:txBody>
          </p:sp>
        </p:grpSp>
      </p:grpSp>
      <p:grpSp>
        <p:nvGrpSpPr>
          <p:cNvPr id="3" name="Group 2">
            <a:extLst>
              <a:ext uri="{FF2B5EF4-FFF2-40B4-BE49-F238E27FC236}">
                <a16:creationId xmlns:a16="http://schemas.microsoft.com/office/drawing/2014/main" id="{9CEDD205-3FF8-45D9-9515-D67A9FA9BD84}"/>
              </a:ext>
            </a:extLst>
          </p:cNvPr>
          <p:cNvGrpSpPr/>
          <p:nvPr/>
        </p:nvGrpSpPr>
        <p:grpSpPr>
          <a:xfrm>
            <a:off x="5704467" y="3088005"/>
            <a:ext cx="981849" cy="972580"/>
            <a:chOff x="5468716" y="6021113"/>
            <a:chExt cx="1158327" cy="1158328"/>
          </a:xfrm>
        </p:grpSpPr>
        <p:sp>
          <p:nvSpPr>
            <p:cNvPr id="137" name="Oval 9">
              <a:extLst>
                <a:ext uri="{FF2B5EF4-FFF2-40B4-BE49-F238E27FC236}">
                  <a16:creationId xmlns:a16="http://schemas.microsoft.com/office/drawing/2014/main" id="{EC410C70-87EC-4C98-B21D-420E610D977A}"/>
                </a:ext>
              </a:extLst>
            </p:cNvPr>
            <p:cNvSpPr>
              <a:spLocks noChangeArrowheads="1"/>
            </p:cNvSpPr>
            <p:nvPr/>
          </p:nvSpPr>
          <p:spPr bwMode="auto">
            <a:xfrm>
              <a:off x="5468716" y="6021113"/>
              <a:ext cx="1158327" cy="1158328"/>
            </a:xfrm>
            <a:prstGeom prst="ellipse">
              <a:avLst/>
            </a:prstGeom>
            <a:solidFill>
              <a:srgbClr val="0078D7"/>
            </a:solidFill>
            <a:ln w="10795" cap="flat" cmpd="sng" algn="ctr">
              <a:noFill/>
              <a:prstDash val="solid"/>
            </a:ln>
            <a:effectLst>
              <a:outerShdw blurRad="190500" dist="38100" dir="2700000" algn="tl" rotWithShape="0">
                <a:prstClr val="black">
                  <a:alpha val="2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de-DE" sz="2000" b="0" i="0" u="none" strike="noStrike" kern="0" cap="none" spc="0" normalizeH="0" baseline="0" noProof="0" dirty="0">
                <a:ln>
                  <a:noFill/>
                </a:ln>
                <a:solidFill>
                  <a:srgbClr val="0078D4"/>
                </a:solidFill>
                <a:effectLst/>
                <a:uLnTx/>
                <a:uFillTx/>
                <a:latin typeface="Segoe UI Semilight"/>
                <a:ea typeface="+mn-ea"/>
                <a:cs typeface="+mn-cs"/>
              </a:endParaRPr>
            </a:p>
          </p:txBody>
        </p:sp>
        <p:sp>
          <p:nvSpPr>
            <p:cNvPr id="138" name="Freeform 6">
              <a:extLst>
                <a:ext uri="{FF2B5EF4-FFF2-40B4-BE49-F238E27FC236}">
                  <a16:creationId xmlns:a16="http://schemas.microsoft.com/office/drawing/2014/main" id="{7AF3E6DA-CB4C-4CCA-A7CE-3D5E05B1EE2B}"/>
                </a:ext>
              </a:extLst>
            </p:cNvPr>
            <p:cNvSpPr>
              <a:spLocks/>
            </p:cNvSpPr>
            <p:nvPr/>
          </p:nvSpPr>
          <p:spPr bwMode="auto">
            <a:xfrm>
              <a:off x="5981019" y="6721480"/>
              <a:ext cx="75918" cy="25519"/>
            </a:xfrm>
            <a:custGeom>
              <a:avLst/>
              <a:gdLst>
                <a:gd name="T0" fmla="*/ 0 w 57"/>
                <a:gd name="T1" fmla="*/ 19 h 19"/>
                <a:gd name="T2" fmla="*/ 0 w 57"/>
                <a:gd name="T3" fmla="*/ 14 h 19"/>
                <a:gd name="T4" fmla="*/ 15 w 57"/>
                <a:gd name="T5" fmla="*/ 0 h 19"/>
                <a:gd name="T6" fmla="*/ 57 w 57"/>
                <a:gd name="T7" fmla="*/ 0 h 19"/>
              </a:gdLst>
              <a:ahLst/>
              <a:cxnLst>
                <a:cxn ang="0">
                  <a:pos x="T0" y="T1"/>
                </a:cxn>
                <a:cxn ang="0">
                  <a:pos x="T2" y="T3"/>
                </a:cxn>
                <a:cxn ang="0">
                  <a:pos x="T4" y="T5"/>
                </a:cxn>
                <a:cxn ang="0">
                  <a:pos x="T6" y="T7"/>
                </a:cxn>
              </a:cxnLst>
              <a:rect l="0" t="0" r="r" b="b"/>
              <a:pathLst>
                <a:path w="57" h="19">
                  <a:moveTo>
                    <a:pt x="0" y="19"/>
                  </a:moveTo>
                  <a:cubicBezTo>
                    <a:pt x="0" y="14"/>
                    <a:pt x="0" y="14"/>
                    <a:pt x="0" y="14"/>
                  </a:cubicBezTo>
                  <a:cubicBezTo>
                    <a:pt x="0" y="6"/>
                    <a:pt x="6" y="0"/>
                    <a:pt x="15" y="0"/>
                  </a:cubicBezTo>
                  <a:cubicBezTo>
                    <a:pt x="57" y="0"/>
                    <a:pt x="57" y="0"/>
                    <a:pt x="57" y="0"/>
                  </a:cubicBezTo>
                </a:path>
              </a:pathLst>
            </a:custGeom>
            <a:noFill/>
            <a:ln w="22225">
              <a:solidFill>
                <a:schemeClr val="bg1"/>
              </a:solidFill>
            </a:ln>
            <a:effectLst>
              <a:outerShdw dist="12700" dir="2700000" algn="tl" rotWithShape="0">
                <a:prstClr val="black">
                  <a:alpha val="25000"/>
                </a:prstClr>
              </a:outerShdw>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39" name="Freeform 7">
              <a:extLst>
                <a:ext uri="{FF2B5EF4-FFF2-40B4-BE49-F238E27FC236}">
                  <a16:creationId xmlns:a16="http://schemas.microsoft.com/office/drawing/2014/main" id="{089973CA-B7E3-4195-A6EE-34AB1520C8C8}"/>
                </a:ext>
              </a:extLst>
            </p:cNvPr>
            <p:cNvSpPr>
              <a:spLocks/>
            </p:cNvSpPr>
            <p:nvPr/>
          </p:nvSpPr>
          <p:spPr bwMode="auto">
            <a:xfrm>
              <a:off x="6193463" y="6579851"/>
              <a:ext cx="78470" cy="153750"/>
            </a:xfrm>
            <a:custGeom>
              <a:avLst/>
              <a:gdLst>
                <a:gd name="T0" fmla="*/ 0 w 59"/>
                <a:gd name="T1" fmla="*/ 0 h 115"/>
                <a:gd name="T2" fmla="*/ 0 w 59"/>
                <a:gd name="T3" fmla="*/ 62 h 115"/>
                <a:gd name="T4" fmla="*/ 15 w 59"/>
                <a:gd name="T5" fmla="*/ 77 h 115"/>
                <a:gd name="T6" fmla="*/ 45 w 59"/>
                <a:gd name="T7" fmla="*/ 77 h 115"/>
                <a:gd name="T8" fmla="*/ 59 w 59"/>
                <a:gd name="T9" fmla="*/ 91 h 115"/>
                <a:gd name="T10" fmla="*/ 59 w 59"/>
                <a:gd name="T11" fmla="*/ 115 h 115"/>
              </a:gdLst>
              <a:ahLst/>
              <a:cxnLst>
                <a:cxn ang="0">
                  <a:pos x="T0" y="T1"/>
                </a:cxn>
                <a:cxn ang="0">
                  <a:pos x="T2" y="T3"/>
                </a:cxn>
                <a:cxn ang="0">
                  <a:pos x="T4" y="T5"/>
                </a:cxn>
                <a:cxn ang="0">
                  <a:pos x="T6" y="T7"/>
                </a:cxn>
                <a:cxn ang="0">
                  <a:pos x="T8" y="T9"/>
                </a:cxn>
                <a:cxn ang="0">
                  <a:pos x="T10" y="T11"/>
                </a:cxn>
              </a:cxnLst>
              <a:rect l="0" t="0" r="r" b="b"/>
              <a:pathLst>
                <a:path w="59" h="115">
                  <a:moveTo>
                    <a:pt x="0" y="0"/>
                  </a:moveTo>
                  <a:cubicBezTo>
                    <a:pt x="0" y="62"/>
                    <a:pt x="0" y="62"/>
                    <a:pt x="0" y="62"/>
                  </a:cubicBezTo>
                  <a:cubicBezTo>
                    <a:pt x="0" y="70"/>
                    <a:pt x="7" y="77"/>
                    <a:pt x="15" y="77"/>
                  </a:cubicBezTo>
                  <a:cubicBezTo>
                    <a:pt x="45" y="77"/>
                    <a:pt x="45" y="77"/>
                    <a:pt x="45" y="77"/>
                  </a:cubicBezTo>
                  <a:cubicBezTo>
                    <a:pt x="53" y="77"/>
                    <a:pt x="59" y="83"/>
                    <a:pt x="59" y="91"/>
                  </a:cubicBezTo>
                  <a:cubicBezTo>
                    <a:pt x="59" y="115"/>
                    <a:pt x="59" y="115"/>
                    <a:pt x="59" y="115"/>
                  </a:cubicBezTo>
                </a:path>
              </a:pathLst>
            </a:custGeom>
            <a:noFill/>
            <a:ln w="22225">
              <a:solidFill>
                <a:schemeClr val="bg1"/>
              </a:solidFill>
            </a:ln>
            <a:effectLst>
              <a:outerShdw dist="12700" dir="2700000" algn="tl" rotWithShape="0">
                <a:prstClr val="black">
                  <a:alpha val="25000"/>
                </a:prstClr>
              </a:outerShdw>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40" name="Freeform 8">
              <a:extLst>
                <a:ext uri="{FF2B5EF4-FFF2-40B4-BE49-F238E27FC236}">
                  <a16:creationId xmlns:a16="http://schemas.microsoft.com/office/drawing/2014/main" id="{40A3E175-82D3-4031-97A9-66DAA2E86A3E}"/>
                </a:ext>
              </a:extLst>
            </p:cNvPr>
            <p:cNvSpPr>
              <a:spLocks/>
            </p:cNvSpPr>
            <p:nvPr/>
          </p:nvSpPr>
          <p:spPr bwMode="auto">
            <a:xfrm>
              <a:off x="6221533" y="6456086"/>
              <a:ext cx="107179" cy="46572"/>
            </a:xfrm>
            <a:custGeom>
              <a:avLst/>
              <a:gdLst>
                <a:gd name="T0" fmla="*/ 0 w 80"/>
                <a:gd name="T1" fmla="*/ 35 h 35"/>
                <a:gd name="T2" fmla="*/ 69 w 80"/>
                <a:gd name="T3" fmla="*/ 35 h 35"/>
                <a:gd name="T4" fmla="*/ 80 w 80"/>
                <a:gd name="T5" fmla="*/ 23 h 35"/>
                <a:gd name="T6" fmla="*/ 80 w 80"/>
                <a:gd name="T7" fmla="*/ 0 h 35"/>
              </a:gdLst>
              <a:ahLst/>
              <a:cxnLst>
                <a:cxn ang="0">
                  <a:pos x="T0" y="T1"/>
                </a:cxn>
                <a:cxn ang="0">
                  <a:pos x="T2" y="T3"/>
                </a:cxn>
                <a:cxn ang="0">
                  <a:pos x="T4" y="T5"/>
                </a:cxn>
                <a:cxn ang="0">
                  <a:pos x="T6" y="T7"/>
                </a:cxn>
              </a:cxnLst>
              <a:rect l="0" t="0" r="r" b="b"/>
              <a:pathLst>
                <a:path w="80" h="35">
                  <a:moveTo>
                    <a:pt x="0" y="35"/>
                  </a:moveTo>
                  <a:cubicBezTo>
                    <a:pt x="69" y="35"/>
                    <a:pt x="69" y="35"/>
                    <a:pt x="69" y="35"/>
                  </a:cubicBezTo>
                  <a:cubicBezTo>
                    <a:pt x="75" y="35"/>
                    <a:pt x="80" y="30"/>
                    <a:pt x="80" y="23"/>
                  </a:cubicBezTo>
                  <a:cubicBezTo>
                    <a:pt x="80" y="0"/>
                    <a:pt x="80" y="0"/>
                    <a:pt x="80" y="0"/>
                  </a:cubicBezTo>
                </a:path>
              </a:pathLst>
            </a:custGeom>
            <a:noFill/>
            <a:ln w="22225">
              <a:solidFill>
                <a:schemeClr val="bg1"/>
              </a:solidFill>
            </a:ln>
            <a:effectLst>
              <a:outerShdw dist="12700" dir="2700000" algn="tl" rotWithShape="0">
                <a:prstClr val="black">
                  <a:alpha val="25000"/>
                </a:prstClr>
              </a:outerShdw>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41" name="Oval 9">
              <a:extLst>
                <a:ext uri="{FF2B5EF4-FFF2-40B4-BE49-F238E27FC236}">
                  <a16:creationId xmlns:a16="http://schemas.microsoft.com/office/drawing/2014/main" id="{90DFCEBC-F008-41C2-B4C0-3D68C4E28E19}"/>
                </a:ext>
              </a:extLst>
            </p:cNvPr>
            <p:cNvSpPr>
              <a:spLocks noChangeArrowheads="1"/>
            </p:cNvSpPr>
            <p:nvPr/>
          </p:nvSpPr>
          <p:spPr bwMode="auto">
            <a:xfrm>
              <a:off x="5949759" y="6745722"/>
              <a:ext cx="61883" cy="61883"/>
            </a:xfrm>
            <a:prstGeom prst="ellipse">
              <a:avLst/>
            </a:prstGeom>
            <a:noFill/>
            <a:ln w="22225">
              <a:solidFill>
                <a:schemeClr val="bg1"/>
              </a:solidFill>
            </a:ln>
            <a:effectLst>
              <a:outerShdw dist="12700" dir="2700000" algn="tl" rotWithShape="0">
                <a:prstClr val="black">
                  <a:alpha val="25000"/>
                </a:prstClr>
              </a:outerShdw>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42" name="Oval 11">
              <a:extLst>
                <a:ext uri="{FF2B5EF4-FFF2-40B4-BE49-F238E27FC236}">
                  <a16:creationId xmlns:a16="http://schemas.microsoft.com/office/drawing/2014/main" id="{9A1083B6-9C56-410E-980D-BC9F1355DDC0}"/>
                </a:ext>
              </a:extLst>
            </p:cNvPr>
            <p:cNvSpPr>
              <a:spLocks noChangeArrowheads="1"/>
            </p:cNvSpPr>
            <p:nvPr/>
          </p:nvSpPr>
          <p:spPr bwMode="auto">
            <a:xfrm>
              <a:off x="6241310" y="6733601"/>
              <a:ext cx="61883" cy="61883"/>
            </a:xfrm>
            <a:prstGeom prst="ellipse">
              <a:avLst/>
            </a:prstGeom>
            <a:noFill/>
            <a:ln w="22225">
              <a:solidFill>
                <a:schemeClr val="bg1"/>
              </a:solidFill>
            </a:ln>
            <a:effectLst>
              <a:outerShdw dist="12700" dir="2700000" algn="tl" rotWithShape="0">
                <a:prstClr val="black">
                  <a:alpha val="25000"/>
                </a:prstClr>
              </a:outerShdw>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43" name="Oval 12">
              <a:extLst>
                <a:ext uri="{FF2B5EF4-FFF2-40B4-BE49-F238E27FC236}">
                  <a16:creationId xmlns:a16="http://schemas.microsoft.com/office/drawing/2014/main" id="{3D2486D4-E721-48FE-8410-BD3A07CF1D51}"/>
                </a:ext>
              </a:extLst>
            </p:cNvPr>
            <p:cNvSpPr>
              <a:spLocks noChangeArrowheads="1"/>
            </p:cNvSpPr>
            <p:nvPr/>
          </p:nvSpPr>
          <p:spPr bwMode="auto">
            <a:xfrm>
              <a:off x="6297451" y="6394203"/>
              <a:ext cx="61883" cy="61883"/>
            </a:xfrm>
            <a:prstGeom prst="ellipse">
              <a:avLst/>
            </a:prstGeom>
            <a:noFill/>
            <a:ln w="22225">
              <a:solidFill>
                <a:schemeClr val="bg1"/>
              </a:solidFill>
            </a:ln>
            <a:effectLst>
              <a:outerShdw dist="12700" dir="2700000" algn="tl" rotWithShape="0">
                <a:prstClr val="black">
                  <a:alpha val="25000"/>
                </a:prstClr>
              </a:outerShdw>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44" name="Freeform 5">
              <a:extLst>
                <a:ext uri="{FF2B5EF4-FFF2-40B4-BE49-F238E27FC236}">
                  <a16:creationId xmlns:a16="http://schemas.microsoft.com/office/drawing/2014/main" id="{F6C77C85-B438-4767-99A3-6BA4F4999262}"/>
                </a:ext>
              </a:extLst>
            </p:cNvPr>
            <p:cNvSpPr>
              <a:spLocks/>
            </p:cNvSpPr>
            <p:nvPr/>
          </p:nvSpPr>
          <p:spPr bwMode="auto">
            <a:xfrm>
              <a:off x="6056938" y="6640458"/>
              <a:ext cx="54865" cy="213719"/>
            </a:xfrm>
            <a:custGeom>
              <a:avLst/>
              <a:gdLst>
                <a:gd name="T0" fmla="*/ 0 w 41"/>
                <a:gd name="T1" fmla="*/ 0 h 160"/>
                <a:gd name="T2" fmla="*/ 0 w 41"/>
                <a:gd name="T3" fmla="*/ 145 h 160"/>
                <a:gd name="T4" fmla="*/ 15 w 41"/>
                <a:gd name="T5" fmla="*/ 160 h 160"/>
                <a:gd name="T6" fmla="*/ 41 w 41"/>
                <a:gd name="T7" fmla="*/ 160 h 160"/>
              </a:gdLst>
              <a:ahLst/>
              <a:cxnLst>
                <a:cxn ang="0">
                  <a:pos x="T0" y="T1"/>
                </a:cxn>
                <a:cxn ang="0">
                  <a:pos x="T2" y="T3"/>
                </a:cxn>
                <a:cxn ang="0">
                  <a:pos x="T4" y="T5"/>
                </a:cxn>
                <a:cxn ang="0">
                  <a:pos x="T6" y="T7"/>
                </a:cxn>
              </a:cxnLst>
              <a:rect l="0" t="0" r="r" b="b"/>
              <a:pathLst>
                <a:path w="41" h="160">
                  <a:moveTo>
                    <a:pt x="0" y="0"/>
                  </a:moveTo>
                  <a:cubicBezTo>
                    <a:pt x="0" y="145"/>
                    <a:pt x="0" y="145"/>
                    <a:pt x="0" y="145"/>
                  </a:cubicBezTo>
                  <a:cubicBezTo>
                    <a:pt x="0" y="154"/>
                    <a:pt x="6" y="160"/>
                    <a:pt x="15" y="160"/>
                  </a:cubicBezTo>
                  <a:cubicBezTo>
                    <a:pt x="41" y="160"/>
                    <a:pt x="41" y="160"/>
                    <a:pt x="41" y="160"/>
                  </a:cubicBezTo>
                </a:path>
              </a:pathLst>
            </a:custGeom>
            <a:noFill/>
            <a:ln w="22225">
              <a:solidFill>
                <a:schemeClr val="bg1"/>
              </a:solidFill>
            </a:ln>
            <a:effectLst>
              <a:outerShdw dist="12700" dir="2700000" algn="tl" rotWithShape="0">
                <a:prstClr val="black">
                  <a:alpha val="25000"/>
                </a:prstClr>
              </a:outerShdw>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45" name="Oval 10">
              <a:extLst>
                <a:ext uri="{FF2B5EF4-FFF2-40B4-BE49-F238E27FC236}">
                  <a16:creationId xmlns:a16="http://schemas.microsoft.com/office/drawing/2014/main" id="{97C14A75-2B3C-4D41-8500-0A030524DDEE}"/>
                </a:ext>
              </a:extLst>
            </p:cNvPr>
            <p:cNvSpPr>
              <a:spLocks noChangeArrowheads="1"/>
            </p:cNvSpPr>
            <p:nvPr/>
          </p:nvSpPr>
          <p:spPr bwMode="auto">
            <a:xfrm>
              <a:off x="6111803" y="6823554"/>
              <a:ext cx="61245" cy="61245"/>
            </a:xfrm>
            <a:prstGeom prst="ellipse">
              <a:avLst/>
            </a:prstGeom>
            <a:noFill/>
            <a:ln w="22225">
              <a:solidFill>
                <a:schemeClr val="bg1"/>
              </a:solidFill>
            </a:ln>
            <a:effectLst>
              <a:outerShdw dist="12700" dir="2700000" algn="tl" rotWithShape="0">
                <a:prstClr val="black">
                  <a:alpha val="25000"/>
                </a:prstClr>
              </a:outerShdw>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grpSp>
          <p:nvGrpSpPr>
            <p:cNvPr id="146" name="Magnifying_Glass">
              <a:extLst>
                <a:ext uri="{FF2B5EF4-FFF2-40B4-BE49-F238E27FC236}">
                  <a16:creationId xmlns:a16="http://schemas.microsoft.com/office/drawing/2014/main" id="{F6290101-5A29-43F1-B176-104533BA7924}"/>
                </a:ext>
              </a:extLst>
            </p:cNvPr>
            <p:cNvGrpSpPr/>
            <p:nvPr/>
          </p:nvGrpSpPr>
          <p:grpSpPr>
            <a:xfrm flipH="1">
              <a:off x="5690450" y="6269810"/>
              <a:ext cx="562017" cy="562017"/>
              <a:chOff x="5741782" y="1706805"/>
              <a:chExt cx="657225" cy="657225"/>
            </a:xfrm>
          </p:grpSpPr>
          <p:sp>
            <p:nvSpPr>
              <p:cNvPr id="147" name="Freeform: Shape 146">
                <a:extLst>
                  <a:ext uri="{FF2B5EF4-FFF2-40B4-BE49-F238E27FC236}">
                    <a16:creationId xmlns:a16="http://schemas.microsoft.com/office/drawing/2014/main" id="{F1A29348-42FF-40E2-93C5-45EECCA66E7F}"/>
                  </a:ext>
                </a:extLst>
              </p:cNvPr>
              <p:cNvSpPr/>
              <p:nvPr/>
            </p:nvSpPr>
            <p:spPr>
              <a:xfrm>
                <a:off x="5769524" y="1733237"/>
                <a:ext cx="390525" cy="390525"/>
              </a:xfrm>
              <a:custGeom>
                <a:avLst/>
                <a:gdLst/>
                <a:ahLst/>
                <a:cxnLst/>
                <a:rect l="0" t="0" r="0" b="0"/>
                <a:pathLst>
                  <a:path w="390525" h="390525">
                    <a:moveTo>
                      <a:pt x="390049" y="198596"/>
                    </a:moveTo>
                    <a:cubicBezTo>
                      <a:pt x="390049" y="304333"/>
                      <a:pt x="304333" y="390049"/>
                      <a:pt x="198596" y="390049"/>
                    </a:cubicBezTo>
                    <a:cubicBezTo>
                      <a:pt x="92860" y="390049"/>
                      <a:pt x="7144" y="304333"/>
                      <a:pt x="7144" y="198596"/>
                    </a:cubicBezTo>
                    <a:cubicBezTo>
                      <a:pt x="7144" y="92860"/>
                      <a:pt x="92860" y="7144"/>
                      <a:pt x="198596" y="7144"/>
                    </a:cubicBezTo>
                    <a:cubicBezTo>
                      <a:pt x="304333" y="7144"/>
                      <a:pt x="390049" y="92860"/>
                      <a:pt x="390049" y="198596"/>
                    </a:cubicBezTo>
                    <a:close/>
                  </a:path>
                </a:pathLst>
              </a:custGeom>
              <a:solidFill>
                <a:schemeClr val="bg1">
                  <a:lumMod val="85000"/>
                </a:schemeClr>
              </a:solid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61" name="Freeform: Shape 160">
                <a:extLst>
                  <a:ext uri="{FF2B5EF4-FFF2-40B4-BE49-F238E27FC236}">
                    <a16:creationId xmlns:a16="http://schemas.microsoft.com/office/drawing/2014/main" id="{8705D8FF-8D0E-4438-A8F6-14E2934B9101}"/>
                  </a:ext>
                </a:extLst>
              </p:cNvPr>
              <p:cNvSpPr/>
              <p:nvPr/>
            </p:nvSpPr>
            <p:spPr>
              <a:xfrm>
                <a:off x="5741782" y="1706805"/>
                <a:ext cx="657225" cy="657225"/>
              </a:xfrm>
              <a:custGeom>
                <a:avLst/>
                <a:gdLst/>
                <a:ahLst/>
                <a:cxnLst/>
                <a:rect l="0" t="0" r="0" b="0"/>
                <a:pathLst>
                  <a:path w="657225" h="657225">
                    <a:moveTo>
                      <a:pt x="649248" y="579358"/>
                    </a:moveTo>
                    <a:lnTo>
                      <a:pt x="464463" y="395526"/>
                    </a:lnTo>
                    <a:cubicBezTo>
                      <a:pt x="459701" y="390763"/>
                      <a:pt x="453033" y="390763"/>
                      <a:pt x="448271" y="395526"/>
                    </a:cubicBezTo>
                    <a:lnTo>
                      <a:pt x="439698" y="404098"/>
                    </a:lnTo>
                    <a:lnTo>
                      <a:pt x="395883" y="360283"/>
                    </a:lnTo>
                    <a:cubicBezTo>
                      <a:pt x="464463" y="274558"/>
                      <a:pt x="458748" y="149781"/>
                      <a:pt x="379691" y="70723"/>
                    </a:cubicBezTo>
                    <a:cubicBezTo>
                      <a:pt x="294918" y="-14049"/>
                      <a:pt x="156806" y="-14049"/>
                      <a:pt x="71081" y="70723"/>
                    </a:cubicBezTo>
                    <a:cubicBezTo>
                      <a:pt x="-14644" y="155496"/>
                      <a:pt x="-13692" y="293608"/>
                      <a:pt x="71081" y="379333"/>
                    </a:cubicBezTo>
                    <a:cubicBezTo>
                      <a:pt x="150138" y="458391"/>
                      <a:pt x="274916" y="464106"/>
                      <a:pt x="360641" y="395526"/>
                    </a:cubicBezTo>
                    <a:lnTo>
                      <a:pt x="404456" y="439341"/>
                    </a:lnTo>
                    <a:lnTo>
                      <a:pt x="395883" y="447913"/>
                    </a:lnTo>
                    <a:cubicBezTo>
                      <a:pt x="391121" y="452676"/>
                      <a:pt x="391121" y="459343"/>
                      <a:pt x="395883" y="464106"/>
                    </a:cubicBezTo>
                    <a:lnTo>
                      <a:pt x="579716" y="647938"/>
                    </a:lnTo>
                    <a:cubicBezTo>
                      <a:pt x="584478" y="652701"/>
                      <a:pt x="591146" y="652701"/>
                      <a:pt x="595908" y="647938"/>
                    </a:cubicBezTo>
                    <a:lnTo>
                      <a:pt x="647343" y="596503"/>
                    </a:lnTo>
                    <a:cubicBezTo>
                      <a:pt x="653058" y="591741"/>
                      <a:pt x="653058" y="584121"/>
                      <a:pt x="649248" y="579358"/>
                    </a:cubicBezTo>
                    <a:close/>
                    <a:moveTo>
                      <a:pt x="104418" y="346948"/>
                    </a:moveTo>
                    <a:cubicBezTo>
                      <a:pt x="36791" y="279321"/>
                      <a:pt x="36791" y="170736"/>
                      <a:pt x="104418" y="103108"/>
                    </a:cubicBezTo>
                    <a:cubicBezTo>
                      <a:pt x="172046" y="35481"/>
                      <a:pt x="280631" y="35481"/>
                      <a:pt x="348258" y="103108"/>
                    </a:cubicBezTo>
                    <a:cubicBezTo>
                      <a:pt x="415886" y="170736"/>
                      <a:pt x="415886" y="279321"/>
                      <a:pt x="348258" y="346948"/>
                    </a:cubicBezTo>
                    <a:cubicBezTo>
                      <a:pt x="280631" y="414576"/>
                      <a:pt x="172046" y="414576"/>
                      <a:pt x="104418" y="346948"/>
                    </a:cubicBezTo>
                    <a:close/>
                  </a:path>
                </a:pathLst>
              </a:custGeom>
              <a:solidFill>
                <a:srgbClr val="005A9F"/>
              </a:solid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63" name="Freeform: Shape 162">
                <a:extLst>
                  <a:ext uri="{FF2B5EF4-FFF2-40B4-BE49-F238E27FC236}">
                    <a16:creationId xmlns:a16="http://schemas.microsoft.com/office/drawing/2014/main" id="{9AD3E42B-EBAE-4CCE-A290-C3D2E149E383}"/>
                  </a:ext>
                </a:extLst>
              </p:cNvPr>
              <p:cNvSpPr/>
              <p:nvPr/>
            </p:nvSpPr>
            <p:spPr>
              <a:xfrm>
                <a:off x="5913352" y="1788482"/>
                <a:ext cx="104775" cy="104775"/>
              </a:xfrm>
              <a:custGeom>
                <a:avLst/>
                <a:gdLst/>
                <a:ahLst/>
                <a:cxnLst/>
                <a:rect l="0" t="0" r="0" b="0"/>
                <a:pathLst>
                  <a:path w="104775" h="104775">
                    <a:moveTo>
                      <a:pt x="98584" y="52864"/>
                    </a:moveTo>
                    <a:cubicBezTo>
                      <a:pt x="98584" y="78114"/>
                      <a:pt x="78114" y="98584"/>
                      <a:pt x="52864" y="98584"/>
                    </a:cubicBezTo>
                    <a:cubicBezTo>
                      <a:pt x="27613" y="98584"/>
                      <a:pt x="7144" y="78114"/>
                      <a:pt x="7144" y="52864"/>
                    </a:cubicBezTo>
                    <a:cubicBezTo>
                      <a:pt x="7144" y="27613"/>
                      <a:pt x="27613" y="7144"/>
                      <a:pt x="52864" y="7144"/>
                    </a:cubicBezTo>
                    <a:cubicBezTo>
                      <a:pt x="78114" y="7144"/>
                      <a:pt x="98584" y="27613"/>
                      <a:pt x="98584" y="52864"/>
                    </a:cubicBezTo>
                    <a:close/>
                  </a:path>
                </a:pathLst>
              </a:custGeom>
              <a:solidFill>
                <a:srgbClr val="FFFFFF"/>
              </a:solid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64" name="Freeform: Shape 163">
                <a:extLst>
                  <a:ext uri="{FF2B5EF4-FFF2-40B4-BE49-F238E27FC236}">
                    <a16:creationId xmlns:a16="http://schemas.microsoft.com/office/drawing/2014/main" id="{E96F46A6-CB14-4B5C-8F3B-5160F1DEC859}"/>
                  </a:ext>
                </a:extLst>
              </p:cNvPr>
              <p:cNvSpPr/>
              <p:nvPr/>
            </p:nvSpPr>
            <p:spPr>
              <a:xfrm>
                <a:off x="6128617" y="2121857"/>
                <a:ext cx="266700" cy="238125"/>
              </a:xfrm>
              <a:custGeom>
                <a:avLst/>
                <a:gdLst/>
                <a:ahLst/>
                <a:cxnLst/>
                <a:rect l="0" t="0" r="0" b="0"/>
                <a:pathLst>
                  <a:path w="266700" h="238125">
                    <a:moveTo>
                      <a:pt x="10001" y="32861"/>
                    </a:moveTo>
                    <a:lnTo>
                      <a:pt x="35719" y="7144"/>
                    </a:lnTo>
                    <a:lnTo>
                      <a:pt x="214789" y="186214"/>
                    </a:lnTo>
                    <a:cubicBezTo>
                      <a:pt x="216694" y="188119"/>
                      <a:pt x="219551" y="188119"/>
                      <a:pt x="221456" y="186214"/>
                    </a:cubicBezTo>
                    <a:lnTo>
                      <a:pt x="251936" y="155734"/>
                    </a:lnTo>
                    <a:lnTo>
                      <a:pt x="261461" y="165259"/>
                    </a:lnTo>
                    <a:cubicBezTo>
                      <a:pt x="265271" y="169069"/>
                      <a:pt x="265271" y="175736"/>
                      <a:pt x="261461" y="180499"/>
                    </a:cubicBezTo>
                    <a:lnTo>
                      <a:pt x="208121" y="233839"/>
                    </a:lnTo>
                    <a:cubicBezTo>
                      <a:pt x="204311" y="237649"/>
                      <a:pt x="197644" y="237649"/>
                      <a:pt x="192881" y="233839"/>
                    </a:cubicBezTo>
                    <a:lnTo>
                      <a:pt x="10001" y="48101"/>
                    </a:lnTo>
                    <a:cubicBezTo>
                      <a:pt x="6191" y="44291"/>
                      <a:pt x="6191" y="36671"/>
                      <a:pt x="10001" y="32861"/>
                    </a:cubicBezTo>
                    <a:close/>
                  </a:path>
                </a:pathLst>
              </a:custGeom>
              <a:solidFill>
                <a:srgbClr val="163E6A"/>
              </a:solid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grpSp>
      </p:grpSp>
      <p:sp>
        <p:nvSpPr>
          <p:cNvPr id="165" name="Oval 9">
            <a:extLst>
              <a:ext uri="{FF2B5EF4-FFF2-40B4-BE49-F238E27FC236}">
                <a16:creationId xmlns:a16="http://schemas.microsoft.com/office/drawing/2014/main" id="{BD01BF5A-5952-4916-BAD1-8B62B1C800DB}"/>
              </a:ext>
            </a:extLst>
          </p:cNvPr>
          <p:cNvSpPr>
            <a:spLocks noChangeArrowheads="1"/>
          </p:cNvSpPr>
          <p:nvPr/>
        </p:nvSpPr>
        <p:spPr bwMode="auto">
          <a:xfrm>
            <a:off x="9085769" y="3138743"/>
            <a:ext cx="981849" cy="944711"/>
          </a:xfrm>
          <a:prstGeom prst="ellipse">
            <a:avLst/>
          </a:prstGeom>
          <a:solidFill>
            <a:srgbClr val="0078D7"/>
          </a:solidFill>
          <a:ln w="10795" cap="flat" cmpd="sng" algn="ctr">
            <a:noFill/>
            <a:prstDash val="solid"/>
          </a:ln>
          <a:effectLst>
            <a:outerShdw blurRad="190500" dist="38100" dir="2700000" algn="tl" rotWithShape="0">
              <a:prstClr val="black">
                <a:alpha val="25000"/>
              </a:prstClr>
            </a:outerShdw>
          </a:effectLst>
          <a:ex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de-DE" sz="2000" b="0" i="0" u="none" strike="noStrike" kern="0" cap="none" spc="0" normalizeH="0" baseline="0" noProof="0" dirty="0">
              <a:ln>
                <a:noFill/>
              </a:ln>
              <a:solidFill>
                <a:srgbClr val="0078D4"/>
              </a:solidFill>
              <a:effectLst/>
              <a:uLnTx/>
              <a:uFillTx/>
              <a:latin typeface="Segoe UI Semilight"/>
              <a:ea typeface="+mn-ea"/>
              <a:cs typeface="+mn-cs"/>
            </a:endParaRPr>
          </a:p>
        </p:txBody>
      </p:sp>
      <p:grpSp>
        <p:nvGrpSpPr>
          <p:cNvPr id="166" name="Group 30">
            <a:extLst>
              <a:ext uri="{FF2B5EF4-FFF2-40B4-BE49-F238E27FC236}">
                <a16:creationId xmlns:a16="http://schemas.microsoft.com/office/drawing/2014/main" id="{F29C8C81-1445-4502-A068-7DF6E2E5EC70}"/>
              </a:ext>
            </a:extLst>
          </p:cNvPr>
          <p:cNvGrpSpPr>
            <a:grpSpLocks noChangeAspect="1"/>
          </p:cNvGrpSpPr>
          <p:nvPr/>
        </p:nvGrpSpPr>
        <p:grpSpPr bwMode="auto">
          <a:xfrm>
            <a:off x="9327345" y="3397725"/>
            <a:ext cx="541546" cy="437907"/>
            <a:chOff x="3469" y="1860"/>
            <a:chExt cx="742" cy="600"/>
          </a:xfrm>
          <a:solidFill>
            <a:schemeClr val="bg1"/>
          </a:solidFill>
        </p:grpSpPr>
        <p:sp>
          <p:nvSpPr>
            <p:cNvPr id="167" name="Freeform 31">
              <a:extLst>
                <a:ext uri="{FF2B5EF4-FFF2-40B4-BE49-F238E27FC236}">
                  <a16:creationId xmlns:a16="http://schemas.microsoft.com/office/drawing/2014/main" id="{FA8F903D-79E1-4B48-B619-28BFF604EF86}"/>
                </a:ext>
              </a:extLst>
            </p:cNvPr>
            <p:cNvSpPr>
              <a:spLocks/>
            </p:cNvSpPr>
            <p:nvPr/>
          </p:nvSpPr>
          <p:spPr bwMode="auto">
            <a:xfrm>
              <a:off x="3662" y="1906"/>
              <a:ext cx="375" cy="508"/>
            </a:xfrm>
            <a:custGeom>
              <a:avLst/>
              <a:gdLst>
                <a:gd name="T0" fmla="*/ 186 w 375"/>
                <a:gd name="T1" fmla="*/ 508 h 508"/>
                <a:gd name="T2" fmla="*/ 0 w 375"/>
                <a:gd name="T3" fmla="*/ 204 h 508"/>
                <a:gd name="T4" fmla="*/ 16 w 375"/>
                <a:gd name="T5" fmla="*/ 195 h 508"/>
                <a:gd name="T6" fmla="*/ 168 w 375"/>
                <a:gd name="T7" fmla="*/ 444 h 508"/>
                <a:gd name="T8" fmla="*/ 168 w 375"/>
                <a:gd name="T9" fmla="*/ 0 h 508"/>
                <a:gd name="T10" fmla="*/ 375 w 375"/>
                <a:gd name="T11" fmla="*/ 192 h 508"/>
                <a:gd name="T12" fmla="*/ 365 w 375"/>
                <a:gd name="T13" fmla="*/ 206 h 508"/>
                <a:gd name="T14" fmla="*/ 186 w 375"/>
                <a:gd name="T15" fmla="*/ 41 h 508"/>
                <a:gd name="T16" fmla="*/ 186 w 375"/>
                <a:gd name="T17" fmla="*/ 508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5" h="508">
                  <a:moveTo>
                    <a:pt x="186" y="508"/>
                  </a:moveTo>
                  <a:lnTo>
                    <a:pt x="0" y="204"/>
                  </a:lnTo>
                  <a:lnTo>
                    <a:pt x="16" y="195"/>
                  </a:lnTo>
                  <a:lnTo>
                    <a:pt x="168" y="444"/>
                  </a:lnTo>
                  <a:lnTo>
                    <a:pt x="168" y="0"/>
                  </a:lnTo>
                  <a:lnTo>
                    <a:pt x="375" y="192"/>
                  </a:lnTo>
                  <a:lnTo>
                    <a:pt x="365" y="206"/>
                  </a:lnTo>
                  <a:lnTo>
                    <a:pt x="186" y="41"/>
                  </a:lnTo>
                  <a:lnTo>
                    <a:pt x="186" y="50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168" name="Freeform 32">
              <a:extLst>
                <a:ext uri="{FF2B5EF4-FFF2-40B4-BE49-F238E27FC236}">
                  <a16:creationId xmlns:a16="http://schemas.microsoft.com/office/drawing/2014/main" id="{5163E9A5-D4D7-46F3-A68A-31DBCD0120CB}"/>
                </a:ext>
              </a:extLst>
            </p:cNvPr>
            <p:cNvSpPr>
              <a:spLocks/>
            </p:cNvSpPr>
            <p:nvPr/>
          </p:nvSpPr>
          <p:spPr bwMode="auto">
            <a:xfrm>
              <a:off x="3536" y="2098"/>
              <a:ext cx="501" cy="298"/>
            </a:xfrm>
            <a:custGeom>
              <a:avLst/>
              <a:gdLst>
                <a:gd name="T0" fmla="*/ 9 w 501"/>
                <a:gd name="T1" fmla="*/ 298 h 298"/>
                <a:gd name="T2" fmla="*/ 0 w 501"/>
                <a:gd name="T3" fmla="*/ 282 h 298"/>
                <a:gd name="T4" fmla="*/ 493 w 501"/>
                <a:gd name="T5" fmla="*/ 0 h 298"/>
                <a:gd name="T6" fmla="*/ 501 w 501"/>
                <a:gd name="T7" fmla="*/ 14 h 298"/>
                <a:gd name="T8" fmla="*/ 9 w 501"/>
                <a:gd name="T9" fmla="*/ 298 h 298"/>
              </a:gdLst>
              <a:ahLst/>
              <a:cxnLst>
                <a:cxn ang="0">
                  <a:pos x="T0" y="T1"/>
                </a:cxn>
                <a:cxn ang="0">
                  <a:pos x="T2" y="T3"/>
                </a:cxn>
                <a:cxn ang="0">
                  <a:pos x="T4" y="T5"/>
                </a:cxn>
                <a:cxn ang="0">
                  <a:pos x="T6" y="T7"/>
                </a:cxn>
                <a:cxn ang="0">
                  <a:pos x="T8" y="T9"/>
                </a:cxn>
              </a:cxnLst>
              <a:rect l="0" t="0" r="r" b="b"/>
              <a:pathLst>
                <a:path w="501" h="298">
                  <a:moveTo>
                    <a:pt x="9" y="298"/>
                  </a:moveTo>
                  <a:lnTo>
                    <a:pt x="0" y="282"/>
                  </a:lnTo>
                  <a:lnTo>
                    <a:pt x="493" y="0"/>
                  </a:lnTo>
                  <a:lnTo>
                    <a:pt x="501" y="14"/>
                  </a:lnTo>
                  <a:lnTo>
                    <a:pt x="9" y="29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169" name="Freeform 33">
              <a:extLst>
                <a:ext uri="{FF2B5EF4-FFF2-40B4-BE49-F238E27FC236}">
                  <a16:creationId xmlns:a16="http://schemas.microsoft.com/office/drawing/2014/main" id="{933F7354-1A4F-4F3A-A729-897D80E3E614}"/>
                </a:ext>
              </a:extLst>
            </p:cNvPr>
            <p:cNvSpPr>
              <a:spLocks/>
            </p:cNvSpPr>
            <p:nvPr/>
          </p:nvSpPr>
          <p:spPr bwMode="auto">
            <a:xfrm>
              <a:off x="3533" y="2096"/>
              <a:ext cx="614" cy="295"/>
            </a:xfrm>
            <a:custGeom>
              <a:avLst/>
              <a:gdLst>
                <a:gd name="T0" fmla="*/ 16 w 614"/>
                <a:gd name="T1" fmla="*/ 295 h 295"/>
                <a:gd name="T2" fmla="*/ 0 w 614"/>
                <a:gd name="T3" fmla="*/ 287 h 295"/>
                <a:gd name="T4" fmla="*/ 131 w 614"/>
                <a:gd name="T5" fmla="*/ 0 h 295"/>
                <a:gd name="T6" fmla="*/ 506 w 614"/>
                <a:gd name="T7" fmla="*/ 0 h 295"/>
                <a:gd name="T8" fmla="*/ 614 w 614"/>
                <a:gd name="T9" fmla="*/ 287 h 295"/>
                <a:gd name="T10" fmla="*/ 596 w 614"/>
                <a:gd name="T11" fmla="*/ 295 h 295"/>
                <a:gd name="T12" fmla="*/ 494 w 614"/>
                <a:gd name="T13" fmla="*/ 18 h 295"/>
                <a:gd name="T14" fmla="*/ 143 w 614"/>
                <a:gd name="T15" fmla="*/ 18 h 295"/>
                <a:gd name="T16" fmla="*/ 16 w 614"/>
                <a:gd name="T17" fmla="*/ 295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4" h="295">
                  <a:moveTo>
                    <a:pt x="16" y="295"/>
                  </a:moveTo>
                  <a:lnTo>
                    <a:pt x="0" y="287"/>
                  </a:lnTo>
                  <a:lnTo>
                    <a:pt x="131" y="0"/>
                  </a:lnTo>
                  <a:lnTo>
                    <a:pt x="506" y="0"/>
                  </a:lnTo>
                  <a:lnTo>
                    <a:pt x="614" y="287"/>
                  </a:lnTo>
                  <a:lnTo>
                    <a:pt x="596" y="295"/>
                  </a:lnTo>
                  <a:lnTo>
                    <a:pt x="494" y="18"/>
                  </a:lnTo>
                  <a:lnTo>
                    <a:pt x="143" y="18"/>
                  </a:lnTo>
                  <a:lnTo>
                    <a:pt x="16" y="29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170" name="Oval 34">
              <a:extLst>
                <a:ext uri="{FF2B5EF4-FFF2-40B4-BE49-F238E27FC236}">
                  <a16:creationId xmlns:a16="http://schemas.microsoft.com/office/drawing/2014/main" id="{FAE0B13E-4DC0-42EA-9229-E31F144CC222}"/>
                </a:ext>
              </a:extLst>
            </p:cNvPr>
            <p:cNvSpPr>
              <a:spLocks noChangeArrowheads="1"/>
            </p:cNvSpPr>
            <p:nvPr/>
          </p:nvSpPr>
          <p:spPr bwMode="auto">
            <a:xfrm>
              <a:off x="3768" y="1860"/>
              <a:ext cx="144" cy="144"/>
            </a:xfrm>
            <a:prstGeom prst="ellipse">
              <a:avLst/>
            </a:pr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171" name="Oval 35">
              <a:extLst>
                <a:ext uri="{FF2B5EF4-FFF2-40B4-BE49-F238E27FC236}">
                  <a16:creationId xmlns:a16="http://schemas.microsoft.com/office/drawing/2014/main" id="{0F1BE207-4473-49D2-A333-3FD92563DFE4}"/>
                </a:ext>
              </a:extLst>
            </p:cNvPr>
            <p:cNvSpPr>
              <a:spLocks noChangeArrowheads="1"/>
            </p:cNvSpPr>
            <p:nvPr/>
          </p:nvSpPr>
          <p:spPr bwMode="auto">
            <a:xfrm>
              <a:off x="3604" y="2039"/>
              <a:ext cx="145" cy="146"/>
            </a:xfrm>
            <a:prstGeom prst="ellipse">
              <a:avLst/>
            </a:prstGeom>
            <a:solidFill>
              <a:srgbClr val="005A9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172" name="Oval 36">
              <a:extLst>
                <a:ext uri="{FF2B5EF4-FFF2-40B4-BE49-F238E27FC236}">
                  <a16:creationId xmlns:a16="http://schemas.microsoft.com/office/drawing/2014/main" id="{A363ECD9-8017-4D90-A72D-CF4756DCD64C}"/>
                </a:ext>
              </a:extLst>
            </p:cNvPr>
            <p:cNvSpPr>
              <a:spLocks noChangeArrowheads="1"/>
            </p:cNvSpPr>
            <p:nvPr/>
          </p:nvSpPr>
          <p:spPr bwMode="auto">
            <a:xfrm>
              <a:off x="3959" y="2032"/>
              <a:ext cx="146" cy="146"/>
            </a:xfrm>
            <a:prstGeom prst="ellipse">
              <a:avLst/>
            </a:prstGeom>
            <a:solidFill>
              <a:srgbClr val="0139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173" name="Oval 37">
              <a:extLst>
                <a:ext uri="{FF2B5EF4-FFF2-40B4-BE49-F238E27FC236}">
                  <a16:creationId xmlns:a16="http://schemas.microsoft.com/office/drawing/2014/main" id="{D76149A3-1614-48AC-95B4-B1BB21C635AE}"/>
                </a:ext>
              </a:extLst>
            </p:cNvPr>
            <p:cNvSpPr>
              <a:spLocks noChangeArrowheads="1"/>
            </p:cNvSpPr>
            <p:nvPr/>
          </p:nvSpPr>
          <p:spPr bwMode="auto">
            <a:xfrm>
              <a:off x="3768" y="2314"/>
              <a:ext cx="144" cy="146"/>
            </a:xfrm>
            <a:prstGeom prst="ellipse">
              <a:avLst/>
            </a:pr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174" name="Oval 38">
              <a:extLst>
                <a:ext uri="{FF2B5EF4-FFF2-40B4-BE49-F238E27FC236}">
                  <a16:creationId xmlns:a16="http://schemas.microsoft.com/office/drawing/2014/main" id="{D2F3C3F6-5AF6-4553-BAE5-8857AFA0FF7F}"/>
                </a:ext>
              </a:extLst>
            </p:cNvPr>
            <p:cNvSpPr>
              <a:spLocks noChangeArrowheads="1"/>
            </p:cNvSpPr>
            <p:nvPr/>
          </p:nvSpPr>
          <p:spPr bwMode="auto">
            <a:xfrm>
              <a:off x="3469" y="2314"/>
              <a:ext cx="145" cy="146"/>
            </a:xfrm>
            <a:prstGeom prst="ellipse">
              <a:avLst/>
            </a:prstGeom>
            <a:solidFill>
              <a:srgbClr val="0139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175" name="Oval 39">
              <a:extLst>
                <a:ext uri="{FF2B5EF4-FFF2-40B4-BE49-F238E27FC236}">
                  <a16:creationId xmlns:a16="http://schemas.microsoft.com/office/drawing/2014/main" id="{290F50AE-B4F5-4B30-BE67-2C9A71D5770C}"/>
                </a:ext>
              </a:extLst>
            </p:cNvPr>
            <p:cNvSpPr>
              <a:spLocks noChangeArrowheads="1"/>
            </p:cNvSpPr>
            <p:nvPr/>
          </p:nvSpPr>
          <p:spPr bwMode="auto">
            <a:xfrm>
              <a:off x="4066" y="2314"/>
              <a:ext cx="145" cy="146"/>
            </a:xfrm>
            <a:prstGeom prst="ellipse">
              <a:avLst/>
            </a:prstGeom>
            <a:solidFill>
              <a:srgbClr val="005A9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1A1A1A"/>
                </a:solidFill>
                <a:effectLst/>
                <a:uLnTx/>
                <a:uFillTx/>
                <a:latin typeface="Segoe UI"/>
                <a:ea typeface="+mn-ea"/>
                <a:cs typeface="+mn-cs"/>
              </a:endParaRPr>
            </a:p>
          </p:txBody>
        </p:sp>
      </p:grpSp>
      <p:sp>
        <p:nvSpPr>
          <p:cNvPr id="54" name="Title 2">
            <a:extLst>
              <a:ext uri="{FF2B5EF4-FFF2-40B4-BE49-F238E27FC236}">
                <a16:creationId xmlns:a16="http://schemas.microsoft.com/office/drawing/2014/main" id="{84CFE08A-E294-4160-A5D8-0A54F01CDE54}"/>
              </a:ext>
            </a:extLst>
          </p:cNvPr>
          <p:cNvSpPr txBox="1">
            <a:spLocks/>
          </p:cNvSpPr>
          <p:nvPr/>
        </p:nvSpPr>
        <p:spPr>
          <a:xfrm>
            <a:off x="3490307" y="564205"/>
            <a:ext cx="5211386" cy="923330"/>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3600" b="1"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Semibold"/>
                <a:ea typeface="+mn-ea"/>
                <a:cs typeface="Segoe UI Light" panose="020B0502040204020203" pitchFamily="34" charset="0"/>
              </a:rPr>
              <a:t>Azure AI</a:t>
            </a:r>
          </a:p>
          <a:p>
            <a:pPr marL="0" marR="0" lvl="0" indent="0" algn="ctr" defTabSz="932742" rtl="0" eaLnBrk="1" fontAlgn="auto" latinLnBrk="0" hangingPunct="1">
              <a:lnSpc>
                <a:spcPct val="100000"/>
              </a:lnSpc>
              <a:spcBef>
                <a:spcPct val="0"/>
              </a:spcBef>
              <a:spcAft>
                <a:spcPts val="0"/>
              </a:spcAft>
              <a:buClrTx/>
              <a:buSzTx/>
              <a:buFontTx/>
              <a:buNone/>
              <a:tabLst/>
              <a:defRPr/>
            </a:pPr>
            <a:endParaRPr kumimoji="0" lang="en-US" sz="2400" b="1"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Semibold"/>
              <a:ea typeface="+mn-ea"/>
              <a:cs typeface="Segoe UI Light" panose="020B0502040204020203" pitchFamily="34" charset="0"/>
            </a:endParaRPr>
          </a:p>
        </p:txBody>
      </p:sp>
    </p:spTree>
    <p:extLst>
      <p:ext uri="{BB962C8B-B14F-4D97-AF65-F5344CB8AC3E}">
        <p14:creationId xmlns:p14="http://schemas.microsoft.com/office/powerpoint/2010/main" val="25254548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63"/>
                                        </p:tgtEl>
                                        <p:attrNameLst>
                                          <p:attrName>style.visibility</p:attrName>
                                        </p:attrNameLst>
                                      </p:cBhvr>
                                      <p:to>
                                        <p:strVal val="visible"/>
                                      </p:to>
                                    </p:set>
                                    <p:animEffect transition="in" filter="fade">
                                      <p:cBhvr>
                                        <p:cTn id="7" dur="1000"/>
                                        <p:tgtEl>
                                          <p:spTgt spid="63"/>
                                        </p:tgtEl>
                                      </p:cBhvr>
                                    </p:animEffect>
                                    <p:anim calcmode="lin" valueType="num">
                                      <p:cBhvr>
                                        <p:cTn id="8" dur="1000" fill="hold"/>
                                        <p:tgtEl>
                                          <p:spTgt spid="63"/>
                                        </p:tgtEl>
                                        <p:attrNameLst>
                                          <p:attrName>ppt_x</p:attrName>
                                        </p:attrNameLst>
                                      </p:cBhvr>
                                      <p:tavLst>
                                        <p:tav tm="0">
                                          <p:val>
                                            <p:strVal val="#ppt_x"/>
                                          </p:val>
                                        </p:tav>
                                        <p:tav tm="100000">
                                          <p:val>
                                            <p:strVal val="#ppt_x"/>
                                          </p:val>
                                        </p:tav>
                                      </p:tavLst>
                                    </p:anim>
                                    <p:anim calcmode="lin" valueType="num">
                                      <p:cBhvr>
                                        <p:cTn id="9" dur="1000" fill="hold"/>
                                        <p:tgtEl>
                                          <p:spTgt spid="6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65"/>
                                        </p:tgtEl>
                                        <p:attrNameLst>
                                          <p:attrName>style.visibility</p:attrName>
                                        </p:attrNameLst>
                                      </p:cBhvr>
                                      <p:to>
                                        <p:strVal val="visible"/>
                                      </p:to>
                                    </p:set>
                                    <p:animEffect transition="in" filter="fade">
                                      <p:cBhvr>
                                        <p:cTn id="12" dur="1000"/>
                                        <p:tgtEl>
                                          <p:spTgt spid="65"/>
                                        </p:tgtEl>
                                      </p:cBhvr>
                                    </p:animEffect>
                                    <p:anim calcmode="lin" valueType="num">
                                      <p:cBhvr>
                                        <p:cTn id="13" dur="1000" fill="hold"/>
                                        <p:tgtEl>
                                          <p:spTgt spid="65"/>
                                        </p:tgtEl>
                                        <p:attrNameLst>
                                          <p:attrName>ppt_x</p:attrName>
                                        </p:attrNameLst>
                                      </p:cBhvr>
                                      <p:tavLst>
                                        <p:tav tm="0">
                                          <p:val>
                                            <p:strVal val="#ppt_x"/>
                                          </p:val>
                                        </p:tav>
                                        <p:tav tm="100000">
                                          <p:val>
                                            <p:strVal val="#ppt_x"/>
                                          </p:val>
                                        </p:tav>
                                      </p:tavLst>
                                    </p:anim>
                                    <p:anim calcmode="lin" valueType="num">
                                      <p:cBhvr>
                                        <p:cTn id="14" dur="1000" fill="hold"/>
                                        <p:tgtEl>
                                          <p:spTgt spid="65"/>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66"/>
                                        </p:tgtEl>
                                        <p:attrNameLst>
                                          <p:attrName>style.visibility</p:attrName>
                                        </p:attrNameLst>
                                      </p:cBhvr>
                                      <p:to>
                                        <p:strVal val="visible"/>
                                      </p:to>
                                    </p:set>
                                    <p:animEffect transition="in" filter="fade">
                                      <p:cBhvr>
                                        <p:cTn id="17" dur="1000"/>
                                        <p:tgtEl>
                                          <p:spTgt spid="66"/>
                                        </p:tgtEl>
                                      </p:cBhvr>
                                    </p:animEffect>
                                    <p:anim calcmode="lin" valueType="num">
                                      <p:cBhvr>
                                        <p:cTn id="18" dur="1000" fill="hold"/>
                                        <p:tgtEl>
                                          <p:spTgt spid="66"/>
                                        </p:tgtEl>
                                        <p:attrNameLst>
                                          <p:attrName>ppt_x</p:attrName>
                                        </p:attrNameLst>
                                      </p:cBhvr>
                                      <p:tavLst>
                                        <p:tav tm="0">
                                          <p:val>
                                            <p:strVal val="#ppt_x"/>
                                          </p:val>
                                        </p:tav>
                                        <p:tav tm="100000">
                                          <p:val>
                                            <p:strVal val="#ppt_x"/>
                                          </p:val>
                                        </p:tav>
                                      </p:tavLst>
                                    </p:anim>
                                    <p:anim calcmode="lin" valueType="num">
                                      <p:cBhvr>
                                        <p:cTn id="19" dur="1000" fill="hold"/>
                                        <p:tgtEl>
                                          <p:spTgt spid="6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p:bldP spid="65" grpId="0"/>
      <p:bldP spid="6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654FB266-3150-4AC2-BDDB-BCF127EEB09E}"/>
              </a:ext>
            </a:extLst>
          </p:cNvPr>
          <p:cNvSpPr/>
          <p:nvPr/>
        </p:nvSpPr>
        <p:spPr bwMode="auto">
          <a:xfrm>
            <a:off x="5627044" y="293112"/>
            <a:ext cx="6272784" cy="6272784"/>
          </a:xfrm>
          <a:prstGeom prst="rect">
            <a:avLst/>
          </a:prstGeom>
          <a:solidFill>
            <a:schemeClr val="bg1"/>
          </a:solidFill>
          <a:ln w="10795" cap="flat" cmpd="sng" algn="ctr">
            <a:noFill/>
            <a:prstDash val="solid"/>
          </a:ln>
          <a:effectLst>
            <a:outerShdw blurRad="254000" dist="50800" dir="2700000" sx="101000" sy="101000" algn="tl" rotWithShape="0">
              <a:prstClr val="black">
                <a:alpha val="28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8" name="Picture Placeholder 3">
            <a:extLst>
              <a:ext uri="{FF2B5EF4-FFF2-40B4-BE49-F238E27FC236}">
                <a16:creationId xmlns:a16="http://schemas.microsoft.com/office/drawing/2014/main" id="{B3761D38-D667-41A0-A2FD-BD72AF6756FE}"/>
              </a:ext>
            </a:extLst>
          </p:cNvPr>
          <p:cNvSpPr txBox="1">
            <a:spLocks/>
          </p:cNvSpPr>
          <p:nvPr/>
        </p:nvSpPr>
        <p:spPr>
          <a:xfrm>
            <a:off x="5624586" y="292104"/>
            <a:ext cx="6275242" cy="6273792"/>
          </a:xfrm>
          <a:prstGeom prst="rect">
            <a:avLst/>
          </a:prstGeom>
          <a:solidFill>
            <a:srgbClr val="09538F"/>
          </a:solidFill>
        </p:spPr>
        <p:txBody>
          <a:bodyPr>
            <a:no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200" kern="1200" spc="0" baseline="0">
                <a:gradFill>
                  <a:gsLst>
                    <a:gs pos="1250">
                      <a:schemeClr val="tx1"/>
                    </a:gs>
                    <a:gs pos="100000">
                      <a:schemeClr val="tx1"/>
                    </a:gs>
                  </a:gsLst>
                  <a:lin ang="5400000" scaled="0"/>
                </a:gradFill>
                <a:latin typeface="+mn-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32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endParaRPr>
          </a:p>
        </p:txBody>
      </p:sp>
      <p:grpSp>
        <p:nvGrpSpPr>
          <p:cNvPr id="40" name="Group 39">
            <a:extLst>
              <a:ext uri="{FF2B5EF4-FFF2-40B4-BE49-F238E27FC236}">
                <a16:creationId xmlns:a16="http://schemas.microsoft.com/office/drawing/2014/main" id="{1DE1DC87-2AFB-4AE7-88E1-E6D2FC63E35D}"/>
              </a:ext>
            </a:extLst>
          </p:cNvPr>
          <p:cNvGrpSpPr/>
          <p:nvPr/>
        </p:nvGrpSpPr>
        <p:grpSpPr>
          <a:xfrm>
            <a:off x="5966240" y="581026"/>
            <a:ext cx="5946377" cy="5734050"/>
            <a:chOff x="5977766" y="674090"/>
            <a:chExt cx="5946377" cy="5362494"/>
          </a:xfrm>
        </p:grpSpPr>
        <p:sp>
          <p:nvSpPr>
            <p:cNvPr id="41" name="Text Placeholder 4">
              <a:extLst>
                <a:ext uri="{FF2B5EF4-FFF2-40B4-BE49-F238E27FC236}">
                  <a16:creationId xmlns:a16="http://schemas.microsoft.com/office/drawing/2014/main" id="{85C46DF2-E204-4ADC-A125-DF9BFFE444F9}"/>
                </a:ext>
              </a:extLst>
            </p:cNvPr>
            <p:cNvSpPr txBox="1">
              <a:spLocks/>
            </p:cNvSpPr>
            <p:nvPr/>
          </p:nvSpPr>
          <p:spPr>
            <a:xfrm>
              <a:off x="8208747" y="1137788"/>
              <a:ext cx="2418366" cy="287834"/>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3927" rtl="0" eaLnBrk="1" fontAlgn="base" latinLnBrk="0" hangingPunct="1">
                <a:lnSpc>
                  <a:spcPct val="100000"/>
                </a:lnSpc>
                <a:spcBef>
                  <a:spcPts val="2400"/>
                </a:spcBef>
                <a:spcAft>
                  <a:spcPct val="0"/>
                </a:spcAft>
                <a:buClrTx/>
                <a:buSzPct val="90000"/>
                <a:buFont typeface="Wingdings" panose="05000000000000000000" pitchFamily="2" charset="2"/>
                <a:buNone/>
                <a:tabLst/>
                <a:defRPr/>
              </a:pPr>
              <a:r>
                <a:rPr kumimoji="0" lang="en-US" sz="20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a:ea typeface="+mn-ea"/>
                  <a:cs typeface="Segoe UI Semilight" panose="020B0402040204020203" pitchFamily="34" charset="0"/>
                </a:rPr>
                <a:t>Content moderation</a:t>
              </a:r>
            </a:p>
          </p:txBody>
        </p:sp>
        <p:sp>
          <p:nvSpPr>
            <p:cNvPr id="42" name="Text Placeholder 4">
              <a:extLst>
                <a:ext uri="{FF2B5EF4-FFF2-40B4-BE49-F238E27FC236}">
                  <a16:creationId xmlns:a16="http://schemas.microsoft.com/office/drawing/2014/main" id="{1BD5889C-0175-4B28-B4EE-B331109AAD33}"/>
                </a:ext>
              </a:extLst>
            </p:cNvPr>
            <p:cNvSpPr txBox="1">
              <a:spLocks/>
            </p:cNvSpPr>
            <p:nvPr/>
          </p:nvSpPr>
          <p:spPr>
            <a:xfrm>
              <a:off x="6970992" y="3818599"/>
              <a:ext cx="2136803" cy="246221"/>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3927" rtl="0" eaLnBrk="1" fontAlgn="base" latinLnBrk="0" hangingPunct="1">
                <a:lnSpc>
                  <a:spcPct val="100000"/>
                </a:lnSpc>
                <a:spcBef>
                  <a:spcPts val="2400"/>
                </a:spcBef>
                <a:spcAft>
                  <a:spcPct val="0"/>
                </a:spcAft>
                <a:buClrTx/>
                <a:buSzPct val="90000"/>
                <a:buFont typeface="Wingdings" panose="05000000000000000000" pitchFamily="2" charset="2"/>
                <a:buNone/>
                <a:tabLst/>
                <a:defRPr/>
              </a:pPr>
              <a:r>
                <a:rPr kumimoji="0" lang="en-US" sz="16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a:ea typeface="+mn-ea"/>
                  <a:cs typeface="Segoe UI Semilight" panose="020B0402040204020203" pitchFamily="34" charset="0"/>
                </a:rPr>
                <a:t>Object detection</a:t>
              </a:r>
            </a:p>
          </p:txBody>
        </p:sp>
        <p:sp>
          <p:nvSpPr>
            <p:cNvPr id="43" name="Text Placeholder 4">
              <a:extLst>
                <a:ext uri="{FF2B5EF4-FFF2-40B4-BE49-F238E27FC236}">
                  <a16:creationId xmlns:a16="http://schemas.microsoft.com/office/drawing/2014/main" id="{5EB33219-A898-4D11-8FCC-AE143EEE12BD}"/>
                </a:ext>
              </a:extLst>
            </p:cNvPr>
            <p:cNvSpPr txBox="1">
              <a:spLocks/>
            </p:cNvSpPr>
            <p:nvPr/>
          </p:nvSpPr>
          <p:spPr>
            <a:xfrm>
              <a:off x="6860694" y="4097937"/>
              <a:ext cx="3702484" cy="984885"/>
            </a:xfrm>
            <a:prstGeom prst="rect">
              <a:avLst/>
            </a:prstGeom>
          </p:spPr>
          <p:txBody>
            <a:bodyPr vert="horz" wrap="square" lIns="0" tIns="0" rIns="0" bIns="0" rtlCol="0">
              <a:spAutoFit/>
            </a:bodyPr>
            <a:lstStyle>
              <a:defPPr>
                <a:defRPr lang="en-US"/>
              </a:defPPr>
              <a:lvl1pPr marR="0" indent="0" algn="ctr" defTabSz="913927" fontAlgn="base">
                <a:lnSpc>
                  <a:spcPct val="90000"/>
                </a:lnSpc>
                <a:spcBef>
                  <a:spcPts val="2400"/>
                </a:spcBef>
                <a:spcAft>
                  <a:spcPct val="0"/>
                </a:spcAft>
                <a:buClrTx/>
                <a:buSzPct val="90000"/>
                <a:buFont typeface="Wingdings" panose="05000000000000000000" pitchFamily="2" charset="2"/>
                <a:buNone/>
                <a:tabLst/>
                <a:defRPr sz="2200" kern="0" spc="0" baseline="0">
                  <a:gradFill>
                    <a:gsLst>
                      <a:gs pos="0">
                        <a:schemeClr val="bg1"/>
                      </a:gs>
                      <a:gs pos="100000">
                        <a:schemeClr val="bg1"/>
                      </a:gs>
                    </a:gsLst>
                    <a:lin ang="5400000" scaled="1"/>
                  </a:gradFill>
                  <a:latin typeface="Segoe UI"/>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ctr" defTabSz="913927" rtl="0" eaLnBrk="1" fontAlgn="base" latinLnBrk="0" hangingPunct="1">
                <a:lnSpc>
                  <a:spcPct val="100000"/>
                </a:lnSpc>
                <a:spcBef>
                  <a:spcPts val="2400"/>
                </a:spcBef>
                <a:spcAft>
                  <a:spcPct val="0"/>
                </a:spcAft>
                <a:buClrTx/>
                <a:buSzPct val="90000"/>
                <a:buFont typeface="Wingdings" panose="05000000000000000000" pitchFamily="2" charset="2"/>
                <a:buNone/>
                <a:tabLst/>
                <a:defRPr/>
              </a:pPr>
              <a:r>
                <a:rPr kumimoji="0" lang="en-US" sz="3200" b="1"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Segoe UI Semilight" panose="020B0402040204020203" pitchFamily="34" charset="0"/>
                </a:rPr>
                <a:t>OCR handwriting </a:t>
              </a:r>
              <a:br>
                <a:rPr kumimoji="0" lang="en-US" sz="3200" b="1"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Segoe UI Semilight" panose="020B0402040204020203" pitchFamily="34" charset="0"/>
                </a:rPr>
              </a:br>
              <a:r>
                <a:rPr kumimoji="0" lang="en-US" sz="3200" b="1"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Segoe UI Semilight" panose="020B0402040204020203" pitchFamily="34" charset="0"/>
                </a:rPr>
                <a:t>recognition</a:t>
              </a:r>
            </a:p>
          </p:txBody>
        </p:sp>
        <p:sp>
          <p:nvSpPr>
            <p:cNvPr id="44" name="Text Placeholder 4">
              <a:extLst>
                <a:ext uri="{FF2B5EF4-FFF2-40B4-BE49-F238E27FC236}">
                  <a16:creationId xmlns:a16="http://schemas.microsoft.com/office/drawing/2014/main" id="{B848D9E5-006D-4C3A-841D-D99DC1E63597}"/>
                </a:ext>
              </a:extLst>
            </p:cNvPr>
            <p:cNvSpPr txBox="1">
              <a:spLocks/>
            </p:cNvSpPr>
            <p:nvPr/>
          </p:nvSpPr>
          <p:spPr>
            <a:xfrm>
              <a:off x="5982808" y="4795363"/>
              <a:ext cx="1485983" cy="276999"/>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3927" rtl="0" eaLnBrk="1" fontAlgn="base" latinLnBrk="0" hangingPunct="1">
                <a:lnSpc>
                  <a:spcPct val="100000"/>
                </a:lnSpc>
                <a:spcBef>
                  <a:spcPts val="2400"/>
                </a:spcBef>
                <a:spcAft>
                  <a:spcPct val="0"/>
                </a:spcAft>
                <a:buClrTx/>
                <a:buSzPct val="90000"/>
                <a:buFont typeface="Wingdings" panose="05000000000000000000" pitchFamily="2" charset="2"/>
                <a:buNone/>
                <a:tabLst/>
                <a:defRPr/>
              </a:pPr>
              <a:r>
                <a:rPr kumimoji="0" lang="en-US" sz="18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a:ea typeface="+mn-ea"/>
                  <a:cs typeface="Segoe UI Semilight" panose="020B0402040204020203" pitchFamily="34" charset="0"/>
                </a:rPr>
                <a:t>Video insights</a:t>
              </a:r>
            </a:p>
          </p:txBody>
        </p:sp>
        <p:sp>
          <p:nvSpPr>
            <p:cNvPr id="46" name="Text Placeholder 4">
              <a:extLst>
                <a:ext uri="{FF2B5EF4-FFF2-40B4-BE49-F238E27FC236}">
                  <a16:creationId xmlns:a16="http://schemas.microsoft.com/office/drawing/2014/main" id="{3F08B9A7-4DD1-4B0E-8401-28E44C0038D1}"/>
                </a:ext>
              </a:extLst>
            </p:cNvPr>
            <p:cNvSpPr txBox="1">
              <a:spLocks/>
            </p:cNvSpPr>
            <p:nvPr/>
          </p:nvSpPr>
          <p:spPr>
            <a:xfrm>
              <a:off x="6026239" y="1948636"/>
              <a:ext cx="5897904" cy="489316"/>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3927" rtl="0" eaLnBrk="1" fontAlgn="base" latinLnBrk="0" hangingPunct="1">
                <a:lnSpc>
                  <a:spcPct val="100000"/>
                </a:lnSpc>
                <a:spcBef>
                  <a:spcPts val="2400"/>
                </a:spcBef>
                <a:spcAft>
                  <a:spcPct val="0"/>
                </a:spcAft>
                <a:buClrTx/>
                <a:buSzPct val="90000"/>
                <a:buFont typeface="Wingdings" panose="05000000000000000000" pitchFamily="2" charset="2"/>
                <a:buNone/>
                <a:tabLst/>
                <a:defRPr/>
              </a:pPr>
              <a:r>
                <a:rPr kumimoji="0" lang="en-US" sz="34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a:ea typeface="+mn-ea"/>
                  <a:cs typeface="Segoe UI Semilight" panose="020B0402040204020203" pitchFamily="34" charset="0"/>
                </a:rPr>
                <a:t>Custom image classification</a:t>
              </a:r>
            </a:p>
          </p:txBody>
        </p:sp>
        <p:sp>
          <p:nvSpPr>
            <p:cNvPr id="47" name="Text Placeholder 4">
              <a:extLst>
                <a:ext uri="{FF2B5EF4-FFF2-40B4-BE49-F238E27FC236}">
                  <a16:creationId xmlns:a16="http://schemas.microsoft.com/office/drawing/2014/main" id="{74FF0E42-3EB5-42E6-879C-80AD5D0564FB}"/>
                </a:ext>
              </a:extLst>
            </p:cNvPr>
            <p:cNvSpPr txBox="1">
              <a:spLocks/>
            </p:cNvSpPr>
            <p:nvPr/>
          </p:nvSpPr>
          <p:spPr>
            <a:xfrm>
              <a:off x="6011034" y="4562647"/>
              <a:ext cx="1380366" cy="184666"/>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3927" rtl="0" eaLnBrk="1" fontAlgn="base" latinLnBrk="0" hangingPunct="1">
                <a:lnSpc>
                  <a:spcPct val="100000"/>
                </a:lnSpc>
                <a:spcBef>
                  <a:spcPts val="2400"/>
                </a:spcBef>
                <a:spcAft>
                  <a:spcPct val="0"/>
                </a:spcAft>
                <a:buClrTx/>
                <a:buSzPct val="90000"/>
                <a:buFont typeface="Wingdings" panose="05000000000000000000" pitchFamily="2" charset="2"/>
                <a:buNone/>
                <a:tabLst/>
                <a:defRPr/>
              </a:pPr>
              <a:r>
                <a:rPr kumimoji="0" lang="en-US" sz="12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a:ea typeface="+mn-ea"/>
                  <a:cs typeface="Segoe UI Semilight" panose="020B0402040204020203" pitchFamily="34" charset="0"/>
                </a:rPr>
                <a:t>Emotion detection</a:t>
              </a:r>
            </a:p>
          </p:txBody>
        </p:sp>
        <p:sp>
          <p:nvSpPr>
            <p:cNvPr id="48" name="Text Placeholder 4">
              <a:extLst>
                <a:ext uri="{FF2B5EF4-FFF2-40B4-BE49-F238E27FC236}">
                  <a16:creationId xmlns:a16="http://schemas.microsoft.com/office/drawing/2014/main" id="{CF7B1DA6-DBE5-4C53-ADAA-D9F383700D16}"/>
                </a:ext>
              </a:extLst>
            </p:cNvPr>
            <p:cNvSpPr txBox="1">
              <a:spLocks/>
            </p:cNvSpPr>
            <p:nvPr/>
          </p:nvSpPr>
          <p:spPr>
            <a:xfrm>
              <a:off x="5977766" y="5051699"/>
              <a:ext cx="2957228" cy="984885"/>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3927" rtl="0" eaLnBrk="1" fontAlgn="base" latinLnBrk="0" hangingPunct="1">
                <a:lnSpc>
                  <a:spcPct val="100000"/>
                </a:lnSpc>
                <a:spcBef>
                  <a:spcPts val="2400"/>
                </a:spcBef>
                <a:spcAft>
                  <a:spcPct val="0"/>
                </a:spcAft>
                <a:buClrTx/>
                <a:buSzPct val="90000"/>
                <a:buFont typeface="Wingdings" panose="05000000000000000000" pitchFamily="2" charset="2"/>
                <a:buNone/>
                <a:tabLst/>
                <a:defRPr/>
              </a:pPr>
              <a:r>
                <a:rPr kumimoji="0" lang="en-US" sz="3200" b="1"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Segoe UI Semilight" panose="020B0402040204020203" pitchFamily="34" charset="0"/>
                </a:rPr>
                <a:t>Face identification</a:t>
              </a:r>
            </a:p>
          </p:txBody>
        </p:sp>
        <p:sp>
          <p:nvSpPr>
            <p:cNvPr id="49" name="Text Placeholder 4">
              <a:extLst>
                <a:ext uri="{FF2B5EF4-FFF2-40B4-BE49-F238E27FC236}">
                  <a16:creationId xmlns:a16="http://schemas.microsoft.com/office/drawing/2014/main" id="{BF125EC5-B615-4CDE-AE49-C5DD1D9500CE}"/>
                </a:ext>
              </a:extLst>
            </p:cNvPr>
            <p:cNvSpPr txBox="1">
              <a:spLocks/>
            </p:cNvSpPr>
            <p:nvPr/>
          </p:nvSpPr>
          <p:spPr>
            <a:xfrm>
              <a:off x="8826692" y="3401515"/>
              <a:ext cx="2698558" cy="430887"/>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r" defTabSz="913927" rtl="0" eaLnBrk="1" fontAlgn="base" latinLnBrk="0" hangingPunct="1">
                <a:lnSpc>
                  <a:spcPct val="100000"/>
                </a:lnSpc>
                <a:spcBef>
                  <a:spcPts val="2400"/>
                </a:spcBef>
                <a:spcAft>
                  <a:spcPct val="0"/>
                </a:spcAft>
                <a:buClrTx/>
                <a:buSzPct val="90000"/>
                <a:buFont typeface="Wingdings" panose="05000000000000000000" pitchFamily="2" charset="2"/>
                <a:buNone/>
                <a:tabLst/>
                <a:defRPr/>
              </a:pPr>
              <a:r>
                <a:rPr kumimoji="0" lang="en-US" sz="2800" b="1"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Segoe UI Semilight" panose="020B0402040204020203" pitchFamily="34" charset="0"/>
                </a:rPr>
                <a:t>Image tagging</a:t>
              </a:r>
            </a:p>
          </p:txBody>
        </p:sp>
        <p:sp>
          <p:nvSpPr>
            <p:cNvPr id="50" name="Text Placeholder 4">
              <a:extLst>
                <a:ext uri="{FF2B5EF4-FFF2-40B4-BE49-F238E27FC236}">
                  <a16:creationId xmlns:a16="http://schemas.microsoft.com/office/drawing/2014/main" id="{581B002B-0F8D-4202-BF1C-52801BF74A03}"/>
                </a:ext>
              </a:extLst>
            </p:cNvPr>
            <p:cNvSpPr txBox="1">
              <a:spLocks/>
            </p:cNvSpPr>
            <p:nvPr/>
          </p:nvSpPr>
          <p:spPr>
            <a:xfrm>
              <a:off x="6918298" y="5205621"/>
              <a:ext cx="1298240" cy="215444"/>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r" defTabSz="913927" rtl="0" eaLnBrk="1" fontAlgn="base" latinLnBrk="0" hangingPunct="1">
                <a:lnSpc>
                  <a:spcPct val="100000"/>
                </a:lnSpc>
                <a:spcBef>
                  <a:spcPts val="2400"/>
                </a:spcBef>
                <a:spcAft>
                  <a:spcPct val="0"/>
                </a:spcAft>
                <a:buClrTx/>
                <a:buSzPct val="90000"/>
                <a:buFont typeface="Wingdings" panose="05000000000000000000" pitchFamily="2" charset="2"/>
                <a:buNone/>
                <a:tabLst/>
                <a:defRPr/>
              </a:pPr>
              <a: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a:ea typeface="+mn-ea"/>
                  <a:cs typeface="Segoe UI Semilight" panose="020B0402040204020203" pitchFamily="34" charset="0"/>
                </a:rPr>
                <a:t>Custom speech</a:t>
              </a:r>
            </a:p>
          </p:txBody>
        </p:sp>
        <p:sp>
          <p:nvSpPr>
            <p:cNvPr id="52" name="Text Placeholder 4">
              <a:extLst>
                <a:ext uri="{FF2B5EF4-FFF2-40B4-BE49-F238E27FC236}">
                  <a16:creationId xmlns:a16="http://schemas.microsoft.com/office/drawing/2014/main" id="{103A670A-C956-46FB-B039-D8A7E8993E09}"/>
                </a:ext>
              </a:extLst>
            </p:cNvPr>
            <p:cNvSpPr txBox="1">
              <a:spLocks/>
            </p:cNvSpPr>
            <p:nvPr/>
          </p:nvSpPr>
          <p:spPr>
            <a:xfrm>
              <a:off x="9750463" y="4790019"/>
              <a:ext cx="1743037" cy="215444"/>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r" defTabSz="913927" rtl="0" eaLnBrk="1" fontAlgn="base" latinLnBrk="0" hangingPunct="1">
                <a:lnSpc>
                  <a:spcPct val="100000"/>
                </a:lnSpc>
                <a:spcBef>
                  <a:spcPts val="2400"/>
                </a:spcBef>
                <a:spcAft>
                  <a:spcPct val="0"/>
                </a:spcAft>
                <a:buClrTx/>
                <a:buSzPct val="90000"/>
                <a:buFont typeface="Wingdings" panose="05000000000000000000" pitchFamily="2" charset="2"/>
                <a:buNone/>
                <a:tabLst/>
                <a:defRPr/>
              </a:pPr>
              <a: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a:ea typeface="+mn-ea"/>
                  <a:cs typeface="Segoe UI Semilight" panose="020B0402040204020203" pitchFamily="34" charset="0"/>
                </a:rPr>
                <a:t>Custom translation</a:t>
              </a:r>
            </a:p>
          </p:txBody>
        </p:sp>
        <p:sp>
          <p:nvSpPr>
            <p:cNvPr id="53" name="Text Placeholder 4">
              <a:extLst>
                <a:ext uri="{FF2B5EF4-FFF2-40B4-BE49-F238E27FC236}">
                  <a16:creationId xmlns:a16="http://schemas.microsoft.com/office/drawing/2014/main" id="{A9101DC0-B93D-4553-9570-0681B6995C0C}"/>
                </a:ext>
              </a:extLst>
            </p:cNvPr>
            <p:cNvSpPr txBox="1">
              <a:spLocks/>
            </p:cNvSpPr>
            <p:nvPr/>
          </p:nvSpPr>
          <p:spPr>
            <a:xfrm>
              <a:off x="5997732" y="3756315"/>
              <a:ext cx="1304768" cy="738664"/>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3927" rtl="0" eaLnBrk="1" fontAlgn="base" latinLnBrk="0" hangingPunct="1">
                <a:lnSpc>
                  <a:spcPct val="100000"/>
                </a:lnSpc>
                <a:spcBef>
                  <a:spcPts val="2400"/>
                </a:spcBef>
                <a:spcAft>
                  <a:spcPct val="0"/>
                </a:spcAft>
                <a:buClrTx/>
                <a:buSzPct val="90000"/>
                <a:buFont typeface="Wingdings" panose="05000000000000000000" pitchFamily="2" charset="2"/>
                <a:buNone/>
                <a:tabLst/>
                <a:defRPr/>
              </a:pPr>
              <a:r>
                <a:rPr kumimoji="0" lang="en-US" sz="2400" b="1"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Segoe UI Semilight" panose="020B0402040204020203" pitchFamily="34" charset="0"/>
                </a:rPr>
                <a:t>Custom </a:t>
              </a:r>
              <a:br>
                <a:rPr kumimoji="0" lang="en-US" sz="2400" b="1"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Segoe UI Semilight" panose="020B0402040204020203" pitchFamily="34" charset="0"/>
                </a:rPr>
              </a:br>
              <a:r>
                <a:rPr kumimoji="0" lang="en-US" sz="2400" b="1"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Segoe UI Semilight" panose="020B0402040204020203" pitchFamily="34" charset="0"/>
                </a:rPr>
                <a:t>voice</a:t>
              </a:r>
            </a:p>
          </p:txBody>
        </p:sp>
        <p:sp>
          <p:nvSpPr>
            <p:cNvPr id="54" name="Text Placeholder 4">
              <a:extLst>
                <a:ext uri="{FF2B5EF4-FFF2-40B4-BE49-F238E27FC236}">
                  <a16:creationId xmlns:a16="http://schemas.microsoft.com/office/drawing/2014/main" id="{3727BF1E-F2B1-41C5-927A-20308B6E1AD7}"/>
                </a:ext>
              </a:extLst>
            </p:cNvPr>
            <p:cNvSpPr txBox="1">
              <a:spLocks/>
            </p:cNvSpPr>
            <p:nvPr/>
          </p:nvSpPr>
          <p:spPr>
            <a:xfrm>
              <a:off x="6013450" y="2504574"/>
              <a:ext cx="3072130" cy="369332"/>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3927" rtl="0" eaLnBrk="1" fontAlgn="base" latinLnBrk="0" hangingPunct="1">
                <a:lnSpc>
                  <a:spcPct val="100000"/>
                </a:lnSpc>
                <a:spcBef>
                  <a:spcPts val="2400"/>
                </a:spcBef>
                <a:spcAft>
                  <a:spcPct val="0"/>
                </a:spcAft>
                <a:buClrTx/>
                <a:buSzPct val="90000"/>
                <a:buFont typeface="Wingdings" panose="05000000000000000000" pitchFamily="2" charset="2"/>
                <a:buNone/>
                <a:tabLst/>
                <a:defRPr/>
              </a:pPr>
              <a:r>
                <a:rPr kumimoji="0" lang="en-US" sz="2400" b="1"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Segoe UI Semilight" panose="020B0402040204020203" pitchFamily="34" charset="0"/>
                </a:rPr>
                <a:t>Speaker recognition</a:t>
              </a:r>
            </a:p>
          </p:txBody>
        </p:sp>
        <p:sp>
          <p:nvSpPr>
            <p:cNvPr id="55" name="Text Placeholder 4">
              <a:extLst>
                <a:ext uri="{FF2B5EF4-FFF2-40B4-BE49-F238E27FC236}">
                  <a16:creationId xmlns:a16="http://schemas.microsoft.com/office/drawing/2014/main" id="{2193E7D8-76ED-4C95-AD84-2D964FB8CC6C}"/>
                </a:ext>
              </a:extLst>
            </p:cNvPr>
            <p:cNvSpPr txBox="1">
              <a:spLocks/>
            </p:cNvSpPr>
            <p:nvPr/>
          </p:nvSpPr>
          <p:spPr>
            <a:xfrm>
              <a:off x="8626836" y="5607123"/>
              <a:ext cx="2880685" cy="369332"/>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r" defTabSz="913927" rtl="0" eaLnBrk="1" fontAlgn="base" latinLnBrk="0" hangingPunct="1">
                <a:lnSpc>
                  <a:spcPct val="100000"/>
                </a:lnSpc>
                <a:spcBef>
                  <a:spcPts val="2400"/>
                </a:spcBef>
                <a:spcAft>
                  <a:spcPct val="0"/>
                </a:spcAft>
                <a:buClrTx/>
                <a:buSzPct val="90000"/>
                <a:buFont typeface="Wingdings" panose="05000000000000000000" pitchFamily="2" charset="2"/>
                <a:buNone/>
                <a:tabLst/>
                <a:defRPr/>
              </a:pPr>
              <a:r>
                <a:rPr kumimoji="0" lang="en-US" sz="24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a:ea typeface="+mn-ea"/>
                  <a:cs typeface="Segoe UI Semilight" panose="020B0402040204020203" pitchFamily="34" charset="0"/>
                </a:rPr>
                <a:t>Speech transcription</a:t>
              </a:r>
            </a:p>
          </p:txBody>
        </p:sp>
        <p:sp>
          <p:nvSpPr>
            <p:cNvPr id="56" name="Text Placeholder 4">
              <a:extLst>
                <a:ext uri="{FF2B5EF4-FFF2-40B4-BE49-F238E27FC236}">
                  <a16:creationId xmlns:a16="http://schemas.microsoft.com/office/drawing/2014/main" id="{C7C32B56-041A-49F6-ACD1-18F674156724}"/>
                </a:ext>
              </a:extLst>
            </p:cNvPr>
            <p:cNvSpPr txBox="1">
              <a:spLocks/>
            </p:cNvSpPr>
            <p:nvPr/>
          </p:nvSpPr>
          <p:spPr>
            <a:xfrm>
              <a:off x="6019799" y="1421824"/>
              <a:ext cx="4657596" cy="575666"/>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3927" rtl="0" eaLnBrk="1" fontAlgn="base" latinLnBrk="0" hangingPunct="1">
                <a:lnSpc>
                  <a:spcPct val="100000"/>
                </a:lnSpc>
                <a:spcBef>
                  <a:spcPts val="2400"/>
                </a:spcBef>
                <a:spcAft>
                  <a:spcPct val="0"/>
                </a:spcAft>
                <a:buClrTx/>
                <a:buSzPct val="90000"/>
                <a:buFont typeface="Wingdings" panose="05000000000000000000" pitchFamily="2" charset="2"/>
                <a:buNone/>
                <a:tabLst/>
                <a:defRPr/>
              </a:pPr>
              <a:r>
                <a:rPr kumimoji="0" lang="en-US" sz="4000" b="1"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Segoe UI Semilight" panose="020B0402040204020203" pitchFamily="34" charset="0"/>
                </a:rPr>
                <a:t>Speech translation</a:t>
              </a:r>
            </a:p>
          </p:txBody>
        </p:sp>
        <p:sp>
          <p:nvSpPr>
            <p:cNvPr id="57" name="Text Placeholder 4">
              <a:extLst>
                <a:ext uri="{FF2B5EF4-FFF2-40B4-BE49-F238E27FC236}">
                  <a16:creationId xmlns:a16="http://schemas.microsoft.com/office/drawing/2014/main" id="{38F556E2-098E-44BC-A0C9-F0FD84ABF1BA}"/>
                </a:ext>
              </a:extLst>
            </p:cNvPr>
            <p:cNvSpPr txBox="1">
              <a:spLocks/>
            </p:cNvSpPr>
            <p:nvPr/>
          </p:nvSpPr>
          <p:spPr>
            <a:xfrm>
              <a:off x="8771996" y="674090"/>
              <a:ext cx="2797704" cy="402966"/>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r" defTabSz="913927" rtl="0" eaLnBrk="1" fontAlgn="base" latinLnBrk="0" hangingPunct="1">
                <a:lnSpc>
                  <a:spcPct val="100000"/>
                </a:lnSpc>
                <a:spcBef>
                  <a:spcPts val="2400"/>
                </a:spcBef>
                <a:spcAft>
                  <a:spcPct val="0"/>
                </a:spcAft>
                <a:buClrTx/>
                <a:buSzPct val="90000"/>
                <a:buFont typeface="Wingdings" panose="05000000000000000000" pitchFamily="2" charset="2"/>
                <a:buNone/>
                <a:tabLst/>
                <a:defRPr/>
              </a:pPr>
              <a:r>
                <a:rPr kumimoji="0" lang="en-US" sz="2800" b="1" i="0" u="none" strike="noStrike" kern="0" cap="none" spc="-20" normalizeH="0" baseline="0" noProof="0" dirty="0">
                  <a:ln>
                    <a:noFill/>
                  </a:ln>
                  <a:gradFill>
                    <a:gsLst>
                      <a:gs pos="0">
                        <a:srgbClr val="FFFFFF"/>
                      </a:gs>
                      <a:gs pos="100000">
                        <a:srgbClr val="FFFFFF"/>
                      </a:gs>
                    </a:gsLst>
                    <a:lin ang="5400000" scaled="1"/>
                  </a:gradFill>
                  <a:effectLst/>
                  <a:uLnTx/>
                  <a:uFillTx/>
                  <a:latin typeface="Segoe UI"/>
                  <a:ea typeface="+mn-ea"/>
                  <a:cs typeface="Segoe UI Semilight" panose="020B0402040204020203" pitchFamily="34" charset="0"/>
                </a:rPr>
                <a:t>Text-to-speech</a:t>
              </a:r>
            </a:p>
          </p:txBody>
        </p:sp>
        <p:sp>
          <p:nvSpPr>
            <p:cNvPr id="58" name="Text Placeholder 4">
              <a:extLst>
                <a:ext uri="{FF2B5EF4-FFF2-40B4-BE49-F238E27FC236}">
                  <a16:creationId xmlns:a16="http://schemas.microsoft.com/office/drawing/2014/main" id="{D78C7405-1C43-431D-A215-24D89C9430C7}"/>
                </a:ext>
              </a:extLst>
            </p:cNvPr>
            <p:cNvSpPr txBox="1">
              <a:spLocks/>
            </p:cNvSpPr>
            <p:nvPr/>
          </p:nvSpPr>
          <p:spPr>
            <a:xfrm>
              <a:off x="7227207" y="5144403"/>
              <a:ext cx="4293378" cy="338554"/>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r" defTabSz="913927" rtl="0" eaLnBrk="1" fontAlgn="base" latinLnBrk="0" hangingPunct="1">
                <a:lnSpc>
                  <a:spcPct val="100000"/>
                </a:lnSpc>
                <a:spcBef>
                  <a:spcPts val="2400"/>
                </a:spcBef>
                <a:spcAft>
                  <a:spcPct val="0"/>
                </a:spcAft>
                <a:buClrTx/>
                <a:buSzPct val="90000"/>
                <a:buFont typeface="Wingdings" panose="05000000000000000000" pitchFamily="2" charset="2"/>
                <a:buNone/>
                <a:tabLst/>
                <a:defRPr/>
              </a:pPr>
              <a:r>
                <a:rPr kumimoji="0" lang="en-US" sz="22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a:ea typeface="+mn-ea"/>
                  <a:cs typeface="Segoe UI Semilight" panose="020B0402040204020203" pitchFamily="34" charset="0"/>
                </a:rPr>
                <a:t>Assisted text moderation</a:t>
              </a:r>
            </a:p>
          </p:txBody>
        </p:sp>
        <p:sp>
          <p:nvSpPr>
            <p:cNvPr id="59" name="Text Placeholder 4">
              <a:extLst>
                <a:ext uri="{FF2B5EF4-FFF2-40B4-BE49-F238E27FC236}">
                  <a16:creationId xmlns:a16="http://schemas.microsoft.com/office/drawing/2014/main" id="{0D1CBB05-FE1B-43D0-99A6-EA3028DEC2E8}"/>
                </a:ext>
              </a:extLst>
            </p:cNvPr>
            <p:cNvSpPr txBox="1">
              <a:spLocks/>
            </p:cNvSpPr>
            <p:nvPr/>
          </p:nvSpPr>
          <p:spPr>
            <a:xfrm>
              <a:off x="5995344" y="706534"/>
              <a:ext cx="3281675" cy="690800"/>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3927" rtl="0" eaLnBrk="1" fontAlgn="base" latinLnBrk="0" hangingPunct="1">
                <a:lnSpc>
                  <a:spcPct val="100000"/>
                </a:lnSpc>
                <a:spcBef>
                  <a:spcPts val="2400"/>
                </a:spcBef>
                <a:spcAft>
                  <a:spcPct val="0"/>
                </a:spcAft>
                <a:buClrTx/>
                <a:buSzPct val="90000"/>
                <a:buFont typeface="Wingdings" panose="05000000000000000000" pitchFamily="2" charset="2"/>
                <a:buNone/>
                <a:tabLst/>
                <a:defRPr/>
              </a:pPr>
              <a:r>
                <a:rPr kumimoji="0" lang="en-US" sz="24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a:ea typeface="+mn-ea"/>
                  <a:cs typeface="Segoe UI Semilight" panose="020B0402040204020203" pitchFamily="34" charset="0"/>
                </a:rPr>
                <a:t>Customized language </a:t>
              </a:r>
              <a:br>
                <a:rPr kumimoji="0" lang="en-US" sz="24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a:ea typeface="+mn-ea"/>
                  <a:cs typeface="Segoe UI Semilight" panose="020B0402040204020203" pitchFamily="34" charset="0"/>
                </a:rPr>
              </a:br>
              <a:r>
                <a:rPr kumimoji="0" lang="en-US" sz="24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a:ea typeface="+mn-ea"/>
                  <a:cs typeface="Segoe UI Semilight" panose="020B0402040204020203" pitchFamily="34" charset="0"/>
                </a:rPr>
                <a:t>understanding</a:t>
              </a:r>
            </a:p>
          </p:txBody>
        </p:sp>
        <p:sp>
          <p:nvSpPr>
            <p:cNvPr id="64" name="Text Placeholder 4">
              <a:extLst>
                <a:ext uri="{FF2B5EF4-FFF2-40B4-BE49-F238E27FC236}">
                  <a16:creationId xmlns:a16="http://schemas.microsoft.com/office/drawing/2014/main" id="{5F74074C-8766-4F0B-A6F9-651D26D2381E}"/>
                </a:ext>
              </a:extLst>
            </p:cNvPr>
            <p:cNvSpPr txBox="1">
              <a:spLocks/>
            </p:cNvSpPr>
            <p:nvPr/>
          </p:nvSpPr>
          <p:spPr>
            <a:xfrm>
              <a:off x="5984856" y="2961254"/>
              <a:ext cx="3122939" cy="738664"/>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3927" rtl="0" eaLnBrk="1" fontAlgn="base" latinLnBrk="0" hangingPunct="1">
                <a:lnSpc>
                  <a:spcPct val="100000"/>
                </a:lnSpc>
                <a:spcBef>
                  <a:spcPts val="2400"/>
                </a:spcBef>
                <a:spcAft>
                  <a:spcPct val="0"/>
                </a:spcAft>
                <a:buClrTx/>
                <a:buSzPct val="90000"/>
                <a:buFont typeface="Wingdings" panose="05000000000000000000" pitchFamily="2" charset="2"/>
                <a:buNone/>
                <a:tabLst/>
                <a:defRPr/>
              </a:pPr>
              <a:r>
                <a:rPr kumimoji="0" lang="en-US" sz="24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a:ea typeface="+mn-ea"/>
                  <a:cs typeface="Segoe UI Semilight" panose="020B0402040204020203" pitchFamily="34" charset="0"/>
                </a:rPr>
                <a:t>Sentiment analysis, </a:t>
              </a:r>
              <a:br>
                <a:rPr kumimoji="0" lang="en-US" sz="24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a:ea typeface="+mn-ea"/>
                  <a:cs typeface="Segoe UI Semilight" panose="020B0402040204020203" pitchFamily="34" charset="0"/>
                </a:rPr>
              </a:br>
              <a:r>
                <a:rPr kumimoji="0" lang="en-US" sz="24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a:ea typeface="+mn-ea"/>
                  <a:cs typeface="Segoe UI Semilight" panose="020B0402040204020203" pitchFamily="34" charset="0"/>
                </a:rPr>
                <a:t>key phrase extraction</a:t>
              </a:r>
            </a:p>
          </p:txBody>
        </p:sp>
        <p:sp>
          <p:nvSpPr>
            <p:cNvPr id="70" name="Text Placeholder 4">
              <a:extLst>
                <a:ext uri="{FF2B5EF4-FFF2-40B4-BE49-F238E27FC236}">
                  <a16:creationId xmlns:a16="http://schemas.microsoft.com/office/drawing/2014/main" id="{5812D5C8-D634-45A1-A182-CBBE53DDBC1A}"/>
                </a:ext>
              </a:extLst>
            </p:cNvPr>
            <p:cNvSpPr txBox="1">
              <a:spLocks/>
            </p:cNvSpPr>
            <p:nvPr/>
          </p:nvSpPr>
          <p:spPr>
            <a:xfrm>
              <a:off x="10090388" y="1194447"/>
              <a:ext cx="1426673" cy="690800"/>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r" defTabSz="913927" rtl="0" eaLnBrk="1" fontAlgn="base" latinLnBrk="0" hangingPunct="1">
                <a:lnSpc>
                  <a:spcPct val="100000"/>
                </a:lnSpc>
                <a:spcBef>
                  <a:spcPts val="2400"/>
                </a:spcBef>
                <a:spcAft>
                  <a:spcPct val="0"/>
                </a:spcAft>
                <a:buClrTx/>
                <a:buSzPct val="90000"/>
                <a:buFont typeface="Wingdings" panose="05000000000000000000" pitchFamily="2" charset="2"/>
                <a:buNone/>
                <a:tabLst/>
                <a:defRPr/>
              </a:pPr>
              <a:r>
                <a:rPr kumimoji="0" lang="en-US" sz="2400" b="1" i="0" u="none" strike="noStrike" kern="0" cap="none" spc="50" normalizeH="0" baseline="0" noProof="0" dirty="0">
                  <a:ln>
                    <a:noFill/>
                  </a:ln>
                  <a:gradFill>
                    <a:gsLst>
                      <a:gs pos="0">
                        <a:srgbClr val="FFFFFF"/>
                      </a:gs>
                      <a:gs pos="100000">
                        <a:srgbClr val="FFFFFF"/>
                      </a:gs>
                    </a:gsLst>
                    <a:lin ang="5400000" scaled="1"/>
                  </a:gradFill>
                  <a:effectLst/>
                  <a:uLnTx/>
                  <a:uFillTx/>
                  <a:latin typeface="Segoe UI"/>
                  <a:ea typeface="+mn-ea"/>
                  <a:cs typeface="Segoe UI Semilight" panose="020B0402040204020203" pitchFamily="34" charset="0"/>
                </a:rPr>
                <a:t>Spell check</a:t>
              </a:r>
            </a:p>
          </p:txBody>
        </p:sp>
        <p:sp>
          <p:nvSpPr>
            <p:cNvPr id="72" name="Text Placeholder 4">
              <a:extLst>
                <a:ext uri="{FF2B5EF4-FFF2-40B4-BE49-F238E27FC236}">
                  <a16:creationId xmlns:a16="http://schemas.microsoft.com/office/drawing/2014/main" id="{0C6A8E5C-9737-469E-80C9-0F00D4049D38}"/>
                </a:ext>
              </a:extLst>
            </p:cNvPr>
            <p:cNvSpPr txBox="1">
              <a:spLocks/>
            </p:cNvSpPr>
            <p:nvPr/>
          </p:nvSpPr>
          <p:spPr>
            <a:xfrm>
              <a:off x="8647351" y="3862681"/>
              <a:ext cx="1998945" cy="246221"/>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3927" rtl="0" eaLnBrk="1" fontAlgn="base" latinLnBrk="0" hangingPunct="1">
                <a:lnSpc>
                  <a:spcPct val="100000"/>
                </a:lnSpc>
                <a:spcBef>
                  <a:spcPts val="2400"/>
                </a:spcBef>
                <a:spcAft>
                  <a:spcPct val="0"/>
                </a:spcAft>
                <a:buClrTx/>
                <a:buSzPct val="90000"/>
                <a:buFont typeface="Wingdings" panose="05000000000000000000" pitchFamily="2" charset="2"/>
                <a:buNone/>
                <a:tabLst/>
                <a:defRPr/>
              </a:pPr>
              <a:r>
                <a:rPr kumimoji="0" lang="en-US" sz="16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a:ea typeface="+mn-ea"/>
                  <a:cs typeface="Segoe UI Semilight" panose="020B0402040204020203" pitchFamily="34" charset="0"/>
                </a:rPr>
                <a:t>Text translation</a:t>
              </a:r>
            </a:p>
          </p:txBody>
        </p:sp>
        <p:sp>
          <p:nvSpPr>
            <p:cNvPr id="75" name="Text Placeholder 4">
              <a:extLst>
                <a:ext uri="{FF2B5EF4-FFF2-40B4-BE49-F238E27FC236}">
                  <a16:creationId xmlns:a16="http://schemas.microsoft.com/office/drawing/2014/main" id="{925F2542-54CB-41FB-8945-B5E0537534DB}"/>
                </a:ext>
              </a:extLst>
            </p:cNvPr>
            <p:cNvSpPr txBox="1">
              <a:spLocks/>
            </p:cNvSpPr>
            <p:nvPr/>
          </p:nvSpPr>
          <p:spPr>
            <a:xfrm>
              <a:off x="9620248" y="3926068"/>
              <a:ext cx="1905296" cy="738664"/>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r" defTabSz="913927" rtl="0" eaLnBrk="1" fontAlgn="base" latinLnBrk="0" hangingPunct="1">
                <a:lnSpc>
                  <a:spcPct val="100000"/>
                </a:lnSpc>
                <a:spcBef>
                  <a:spcPts val="2400"/>
                </a:spcBef>
                <a:spcAft>
                  <a:spcPct val="0"/>
                </a:spcAft>
                <a:buClrTx/>
                <a:buSzPct val="90000"/>
                <a:buFont typeface="Wingdings" panose="05000000000000000000" pitchFamily="2" charset="2"/>
                <a:buNone/>
                <a:tabLst/>
                <a:defRPr/>
              </a:pPr>
              <a:r>
                <a:rPr kumimoji="0" lang="en-US" sz="24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a:ea typeface="+mn-ea"/>
                  <a:cs typeface="Segoe UI Semilight" panose="020B0402040204020203" pitchFamily="34" charset="0"/>
                </a:rPr>
                <a:t>Intend </a:t>
              </a:r>
              <a:br>
                <a:rPr kumimoji="0" lang="en-US" sz="24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a:ea typeface="+mn-ea"/>
                  <a:cs typeface="Segoe UI Semilight" panose="020B0402040204020203" pitchFamily="34" charset="0"/>
                </a:rPr>
              </a:br>
              <a:r>
                <a:rPr kumimoji="0" lang="en-US" sz="24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a:ea typeface="+mn-ea"/>
                  <a:cs typeface="Segoe UI Semilight" panose="020B0402040204020203" pitchFamily="34" charset="0"/>
                </a:rPr>
                <a:t>analysis</a:t>
              </a:r>
            </a:p>
          </p:txBody>
        </p:sp>
        <p:sp>
          <p:nvSpPr>
            <p:cNvPr id="76" name="Text Placeholder 4">
              <a:extLst>
                <a:ext uri="{FF2B5EF4-FFF2-40B4-BE49-F238E27FC236}">
                  <a16:creationId xmlns:a16="http://schemas.microsoft.com/office/drawing/2014/main" id="{5AD2B75C-A952-49DC-87CA-9E6BF020463F}"/>
                </a:ext>
              </a:extLst>
            </p:cNvPr>
            <p:cNvSpPr txBox="1">
              <a:spLocks/>
            </p:cNvSpPr>
            <p:nvPr/>
          </p:nvSpPr>
          <p:spPr>
            <a:xfrm>
              <a:off x="8432074" y="2441421"/>
              <a:ext cx="3115862" cy="923330"/>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r" defTabSz="913927" rtl="0" eaLnBrk="1" fontAlgn="base" latinLnBrk="0" hangingPunct="1">
                <a:lnSpc>
                  <a:spcPct val="100000"/>
                </a:lnSpc>
                <a:spcBef>
                  <a:spcPts val="2400"/>
                </a:spcBef>
                <a:spcAft>
                  <a:spcPct val="0"/>
                </a:spcAft>
                <a:buClrTx/>
                <a:buSzPct val="90000"/>
                <a:buFont typeface="Wingdings" panose="05000000000000000000" pitchFamily="2" charset="2"/>
                <a:buNone/>
                <a:tabLst/>
                <a:defRPr/>
              </a:pPr>
              <a:r>
                <a:rPr kumimoji="0" lang="en-US" sz="3000" b="0" i="0" u="none" strike="noStrike" kern="0" cap="none" spc="100" normalizeH="0" baseline="0" noProof="0" dirty="0">
                  <a:ln>
                    <a:noFill/>
                  </a:ln>
                  <a:gradFill>
                    <a:gsLst>
                      <a:gs pos="0">
                        <a:srgbClr val="FFFFFF"/>
                      </a:gs>
                      <a:gs pos="100000">
                        <a:srgbClr val="FFFFFF"/>
                      </a:gs>
                    </a:gsLst>
                    <a:lin ang="5400000" scaled="1"/>
                  </a:gradFill>
                  <a:effectLst/>
                  <a:uLnTx/>
                  <a:uFillTx/>
                  <a:latin typeface="Segoe UI Semibold"/>
                  <a:ea typeface="+mn-ea"/>
                  <a:cs typeface="Segoe UI Semilight" panose="020B0402040204020203" pitchFamily="34" charset="0"/>
                </a:rPr>
                <a:t>Entity linking </a:t>
              </a:r>
              <a:br>
                <a:rPr kumimoji="0" lang="en-US" sz="30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a:ea typeface="+mn-ea"/>
                  <a:cs typeface="Segoe UI Semilight" panose="020B0402040204020203" pitchFamily="34" charset="0"/>
                </a:rPr>
              </a:br>
              <a:r>
                <a:rPr kumimoji="0" lang="en-US" sz="30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a:ea typeface="+mn-ea"/>
                  <a:cs typeface="Segoe UI Semilight" panose="020B0402040204020203" pitchFamily="34" charset="0"/>
                </a:rPr>
                <a:t>&amp; augmentation</a:t>
              </a:r>
            </a:p>
          </p:txBody>
        </p:sp>
      </p:grpSp>
      <p:sp>
        <p:nvSpPr>
          <p:cNvPr id="78" name="Rectangle 77">
            <a:extLst>
              <a:ext uri="{FF2B5EF4-FFF2-40B4-BE49-F238E27FC236}">
                <a16:creationId xmlns:a16="http://schemas.microsoft.com/office/drawing/2014/main" id="{9B315C54-75B5-498C-9600-F0C3412B2DE6}"/>
              </a:ext>
            </a:extLst>
          </p:cNvPr>
          <p:cNvSpPr/>
          <p:nvPr/>
        </p:nvSpPr>
        <p:spPr bwMode="auto">
          <a:xfrm>
            <a:off x="677982" y="2317319"/>
            <a:ext cx="5441348" cy="80294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563" rtl="0" eaLnBrk="1" fontAlgn="base" latinLnBrk="0" hangingPunct="1">
              <a:lnSpc>
                <a:spcPct val="90000"/>
              </a:lnSpc>
              <a:spcBef>
                <a:spcPct val="0"/>
              </a:spcBef>
              <a:spcAft>
                <a:spcPct val="0"/>
              </a:spcAft>
              <a:buClrTx/>
              <a:buSzTx/>
              <a:buFontTx/>
              <a:buNone/>
              <a:tabLst/>
              <a:defRPr/>
            </a:pPr>
            <a:r>
              <a:rPr kumimoji="0" lang="en-US" sz="4000" b="1" i="0" u="none" strike="noStrike" kern="1200" cap="none" spc="-50" normalizeH="0" baseline="0" noProof="0" dirty="0">
                <a:ln w="3175">
                  <a:noFill/>
                </a:ln>
                <a:gradFill>
                  <a:gsLst>
                    <a:gs pos="0">
                      <a:srgbClr val="1A1A1A"/>
                    </a:gs>
                    <a:gs pos="100000">
                      <a:srgbClr val="1A1A1A"/>
                    </a:gs>
                  </a:gsLst>
                  <a:lin ang="5400000" scaled="0"/>
                </a:gradFill>
                <a:effectLst/>
                <a:uLnTx/>
                <a:uFillTx/>
                <a:latin typeface="Segoe UI Semibold"/>
                <a:ea typeface="+mn-ea"/>
                <a:cs typeface="Segoe UI" pitchFamily="34" charset="0"/>
              </a:rPr>
              <a:t>AI</a:t>
            </a:r>
          </a:p>
        </p:txBody>
      </p:sp>
      <p:sp>
        <p:nvSpPr>
          <p:cNvPr id="79" name="Rectangle 78">
            <a:extLst>
              <a:ext uri="{FF2B5EF4-FFF2-40B4-BE49-F238E27FC236}">
                <a16:creationId xmlns:a16="http://schemas.microsoft.com/office/drawing/2014/main" id="{5F3543B4-E00F-44F0-9762-F3CA8E27ECB2}"/>
              </a:ext>
            </a:extLst>
          </p:cNvPr>
          <p:cNvSpPr/>
          <p:nvPr/>
        </p:nvSpPr>
        <p:spPr bwMode="auto">
          <a:xfrm>
            <a:off x="638643" y="3057261"/>
            <a:ext cx="4597557" cy="151355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b" anchorCtr="0" forceAA="0" compatLnSpc="1">
            <a:prstTxWarp prst="textNoShape">
              <a:avLst/>
            </a:prstTxWarp>
            <a:noAutofit/>
          </a:bodyPr>
          <a:lstStyle/>
          <a:p>
            <a:pPr marL="0" marR="0" lvl="0" indent="0" algn="l" defTabSz="913927" rtl="0" eaLnBrk="1" fontAlgn="base" latinLnBrk="0" hangingPunct="1">
              <a:lnSpc>
                <a:spcPct val="90000"/>
              </a:lnSpc>
              <a:spcBef>
                <a:spcPts val="1200"/>
              </a:spcBef>
              <a:spcAft>
                <a:spcPct val="0"/>
              </a:spcAft>
              <a:buClrTx/>
              <a:buSzPct val="90000"/>
              <a:buFontTx/>
              <a:buNone/>
              <a:tabLst/>
              <a:defRPr/>
            </a:pPr>
            <a:r>
              <a:rPr kumimoji="0" lang="en-US" sz="2200" b="0" i="0" u="none" strike="noStrike" kern="0" cap="none" spc="0" normalizeH="0" baseline="0" noProof="0" dirty="0">
                <a:ln>
                  <a:noFill/>
                </a:ln>
                <a:gradFill>
                  <a:gsLst>
                    <a:gs pos="0">
                      <a:srgbClr val="1A1A1A"/>
                    </a:gs>
                    <a:gs pos="100000">
                      <a:srgbClr val="1A1A1A"/>
                    </a:gs>
                  </a:gsLst>
                  <a:lin ang="5400000" scaled="1"/>
                </a:gradFill>
                <a:effectLst/>
                <a:uLnTx/>
                <a:uFillTx/>
                <a:latin typeface="Segoe UI Semibold"/>
                <a:ea typeface="+mn-ea"/>
                <a:cs typeface="Segoe UI Semilight" panose="020B0402040204020203" pitchFamily="34" charset="0"/>
              </a:rPr>
              <a:t>Vision</a:t>
            </a:r>
          </a:p>
          <a:p>
            <a:pPr marL="0" marR="0" lvl="0" indent="0" algn="l" defTabSz="913927" rtl="0" eaLnBrk="1" fontAlgn="base" latinLnBrk="0" hangingPunct="1">
              <a:lnSpc>
                <a:spcPct val="90000"/>
              </a:lnSpc>
              <a:spcBef>
                <a:spcPts val="1200"/>
              </a:spcBef>
              <a:spcAft>
                <a:spcPct val="0"/>
              </a:spcAft>
              <a:buClrTx/>
              <a:buSzPct val="90000"/>
              <a:buFontTx/>
              <a:buNone/>
              <a:tabLst/>
              <a:defRPr/>
            </a:pPr>
            <a:r>
              <a:rPr kumimoji="0" lang="en-US" sz="2200" b="0" i="0" u="none" strike="noStrike" kern="0" cap="none" spc="0" normalizeH="0" baseline="0" noProof="0" dirty="0">
                <a:ln>
                  <a:noFill/>
                </a:ln>
                <a:gradFill>
                  <a:gsLst>
                    <a:gs pos="0">
                      <a:srgbClr val="1A1A1A"/>
                    </a:gs>
                    <a:gs pos="100000">
                      <a:srgbClr val="1A1A1A"/>
                    </a:gs>
                  </a:gsLst>
                  <a:lin ang="5400000" scaled="1"/>
                </a:gradFill>
                <a:effectLst/>
                <a:uLnTx/>
                <a:uFillTx/>
                <a:latin typeface="Segoe UI Semibold"/>
                <a:ea typeface="+mn-ea"/>
                <a:cs typeface="Segoe UI Semilight" panose="020B0402040204020203" pitchFamily="34" charset="0"/>
              </a:rPr>
              <a:t>Speech</a:t>
            </a:r>
          </a:p>
          <a:p>
            <a:pPr marL="0" marR="0" lvl="0" indent="0" algn="l" defTabSz="913927" rtl="0" eaLnBrk="1" fontAlgn="base" latinLnBrk="0" hangingPunct="1">
              <a:lnSpc>
                <a:spcPct val="90000"/>
              </a:lnSpc>
              <a:spcBef>
                <a:spcPts val="1200"/>
              </a:spcBef>
              <a:spcAft>
                <a:spcPct val="0"/>
              </a:spcAft>
              <a:buClrTx/>
              <a:buSzPct val="90000"/>
              <a:buFontTx/>
              <a:buNone/>
              <a:tabLst/>
              <a:defRPr/>
            </a:pPr>
            <a:r>
              <a:rPr kumimoji="0" lang="en-US" sz="2200" b="0" i="0" u="none" strike="noStrike" kern="0" cap="none" spc="0" normalizeH="0" baseline="0" noProof="0" dirty="0">
                <a:ln>
                  <a:noFill/>
                </a:ln>
                <a:gradFill>
                  <a:gsLst>
                    <a:gs pos="0">
                      <a:srgbClr val="1A1A1A"/>
                    </a:gs>
                    <a:gs pos="100000">
                      <a:srgbClr val="1A1A1A"/>
                    </a:gs>
                  </a:gsLst>
                  <a:lin ang="5400000" scaled="1"/>
                </a:gradFill>
                <a:effectLst/>
                <a:uLnTx/>
                <a:uFillTx/>
                <a:latin typeface="Segoe UI Semibold"/>
                <a:ea typeface="+mn-ea"/>
                <a:cs typeface="Segoe UI Semilight" panose="020B0402040204020203" pitchFamily="34" charset="0"/>
              </a:rPr>
              <a:t>Language</a:t>
            </a:r>
          </a:p>
        </p:txBody>
      </p:sp>
    </p:spTree>
    <p:extLst>
      <p:ext uri="{BB962C8B-B14F-4D97-AF65-F5344CB8AC3E}">
        <p14:creationId xmlns:p14="http://schemas.microsoft.com/office/powerpoint/2010/main" val="38975367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1059846-A7CA-49ED-9468-56494F94CBAA}"/>
              </a:ext>
            </a:extLst>
          </p:cNvPr>
          <p:cNvSpPr/>
          <p:nvPr/>
        </p:nvSpPr>
        <p:spPr bwMode="auto">
          <a:xfrm>
            <a:off x="597433" y="112424"/>
            <a:ext cx="11028509" cy="80294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563" rtl="0" eaLnBrk="1" fontAlgn="base" latinLnBrk="0" hangingPunct="1">
              <a:lnSpc>
                <a:spcPct val="90000"/>
              </a:lnSpc>
              <a:spcBef>
                <a:spcPct val="0"/>
              </a:spcBef>
              <a:spcAft>
                <a:spcPct val="0"/>
              </a:spcAft>
              <a:buClrTx/>
              <a:buSzTx/>
              <a:buFontTx/>
              <a:buNone/>
              <a:tabLst/>
              <a:defRPr/>
            </a:pPr>
            <a:endParaRPr kumimoji="0" lang="en-US" sz="4000" b="1" i="0" u="none" strike="noStrike" kern="1200" cap="none" spc="-50" normalizeH="0" baseline="0" noProof="0" dirty="0">
              <a:ln w="3175">
                <a:noFill/>
              </a:ln>
              <a:gradFill>
                <a:gsLst>
                  <a:gs pos="0">
                    <a:srgbClr val="1A1A1A"/>
                  </a:gs>
                  <a:gs pos="100000">
                    <a:srgbClr val="1A1A1A"/>
                  </a:gs>
                </a:gsLst>
                <a:lin ang="5400000" scaled="0"/>
              </a:gradFill>
              <a:effectLst/>
              <a:uLnTx/>
              <a:uFillTx/>
              <a:latin typeface="Segoe UI Semibold"/>
              <a:ea typeface="+mn-ea"/>
              <a:cs typeface="Segoe UI" pitchFamily="34" charset="0"/>
            </a:endParaRPr>
          </a:p>
        </p:txBody>
      </p:sp>
      <p:pic>
        <p:nvPicPr>
          <p:cNvPr id="2" name="Picture 1">
            <a:extLst>
              <a:ext uri="{FF2B5EF4-FFF2-40B4-BE49-F238E27FC236}">
                <a16:creationId xmlns:a16="http://schemas.microsoft.com/office/drawing/2014/main" id="{9C7387AF-01D1-45D7-B0E4-0C697D2470E1}"/>
              </a:ext>
            </a:extLst>
          </p:cNvPr>
          <p:cNvPicPr>
            <a:picLocks noChangeAspect="1"/>
          </p:cNvPicPr>
          <p:nvPr/>
        </p:nvPicPr>
        <p:blipFill rotWithShape="1">
          <a:blip r:embed="rId3">
            <a:extLst/>
          </a:blip>
          <a:srcRect t="1885" b="3326"/>
          <a:stretch/>
        </p:blipFill>
        <p:spPr>
          <a:xfrm>
            <a:off x="293688" y="292100"/>
            <a:ext cx="11604625" cy="6272214"/>
          </a:xfrm>
          <a:prstGeom prst="rect">
            <a:avLst/>
          </a:prstGeom>
          <a:solidFill>
            <a:schemeClr val="bg1"/>
          </a:solidFill>
          <a:ln>
            <a:noFill/>
          </a:ln>
          <a:effectLst>
            <a:outerShdw blurRad="292100" dist="38100" dir="3600000" sx="101000" sy="101000" algn="tl" rotWithShape="0">
              <a:prstClr val="black">
                <a:alpha val="12000"/>
              </a:prstClr>
            </a:outerShdw>
          </a:effectLst>
        </p:spPr>
      </p:pic>
      <p:sp>
        <p:nvSpPr>
          <p:cNvPr id="3" name="Rectangle 2">
            <a:extLst>
              <a:ext uri="{FF2B5EF4-FFF2-40B4-BE49-F238E27FC236}">
                <a16:creationId xmlns:a16="http://schemas.microsoft.com/office/drawing/2014/main" id="{BAAE4CD7-D2D1-4A15-913E-7FCA1E265965}"/>
              </a:ext>
            </a:extLst>
          </p:cNvPr>
          <p:cNvSpPr/>
          <p:nvPr/>
        </p:nvSpPr>
        <p:spPr bwMode="auto">
          <a:xfrm>
            <a:off x="293688" y="292100"/>
            <a:ext cx="11604625" cy="6272214"/>
          </a:xfrm>
          <a:prstGeom prst="rect">
            <a:avLst/>
          </a:prstGeom>
          <a:solidFill>
            <a:srgbClr val="000000">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itle 4">
            <a:extLst>
              <a:ext uri="{FF2B5EF4-FFF2-40B4-BE49-F238E27FC236}">
                <a16:creationId xmlns:a16="http://schemas.microsoft.com/office/drawing/2014/main" id="{30FAA43F-0FFE-4E93-9592-8743825F598C}"/>
              </a:ext>
            </a:extLst>
          </p:cNvPr>
          <p:cNvSpPr>
            <a:spLocks noGrp="1"/>
          </p:cNvSpPr>
          <p:nvPr>
            <p:ph type="title"/>
          </p:nvPr>
        </p:nvSpPr>
        <p:spPr>
          <a:xfrm>
            <a:off x="3570514" y="2512579"/>
            <a:ext cx="5050972" cy="553998"/>
          </a:xfrm>
        </p:spPr>
        <p:txBody>
          <a:bodyPr/>
          <a:lstStyle/>
          <a:p>
            <a:pPr algn="ctr"/>
            <a:r>
              <a:rPr lang="en-US" dirty="0">
                <a:gradFill>
                  <a:gsLst>
                    <a:gs pos="1250">
                      <a:schemeClr val="bg1"/>
                    </a:gs>
                    <a:gs pos="100000">
                      <a:schemeClr val="bg1"/>
                    </a:gs>
                  </a:gsLst>
                  <a:lin ang="5400000" scaled="0"/>
                </a:gradFill>
              </a:rPr>
              <a:t>Our opportunity</a:t>
            </a:r>
          </a:p>
        </p:txBody>
      </p:sp>
    </p:spTree>
    <p:extLst>
      <p:ext uri="{BB962C8B-B14F-4D97-AF65-F5344CB8AC3E}">
        <p14:creationId xmlns:p14="http://schemas.microsoft.com/office/powerpoint/2010/main" val="908419382"/>
      </p:ext>
    </p:extLst>
  </p:cSld>
  <p:clrMapOvr>
    <a:masterClrMapping/>
  </p:clrMapOvr>
  <p:transition spd="slow">
    <p:push dir="u"/>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4617D09-F66F-4B1A-86D3-213A0B88D278}"/>
              </a:ext>
            </a:extLst>
          </p:cNvPr>
          <p:cNvSpPr>
            <a:spLocks noGrp="1"/>
          </p:cNvSpPr>
          <p:nvPr>
            <p:ph type="title"/>
          </p:nvPr>
        </p:nvSpPr>
        <p:spPr>
          <a:xfrm>
            <a:off x="586740" y="1371600"/>
            <a:ext cx="11018520" cy="553998"/>
          </a:xfrm>
        </p:spPr>
        <p:txBody>
          <a:bodyPr/>
          <a:lstStyle/>
          <a:p>
            <a:pPr algn="ctr"/>
            <a:r>
              <a:rPr lang="en-US" dirty="0"/>
              <a:t>Azure—cloud for all</a:t>
            </a:r>
          </a:p>
        </p:txBody>
      </p:sp>
      <p:sp>
        <p:nvSpPr>
          <p:cNvPr id="23" name="Title 1">
            <a:extLst>
              <a:ext uri="{FF2B5EF4-FFF2-40B4-BE49-F238E27FC236}">
                <a16:creationId xmlns:a16="http://schemas.microsoft.com/office/drawing/2014/main" id="{576D2520-5230-4147-BC8D-6A2CCC02FD54}"/>
              </a:ext>
            </a:extLst>
          </p:cNvPr>
          <p:cNvSpPr txBox="1">
            <a:spLocks/>
          </p:cNvSpPr>
          <p:nvPr/>
        </p:nvSpPr>
        <p:spPr>
          <a:xfrm>
            <a:off x="9076801" y="4804735"/>
            <a:ext cx="2053440" cy="461665"/>
          </a:xfrm>
          <a:prstGeom prst="rect">
            <a:avLst/>
          </a:prstGeom>
        </p:spPr>
        <p:txBody>
          <a:bodyPr>
            <a:sp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ts val="600"/>
              </a:spcBef>
              <a:spcAft>
                <a:spcPts val="0"/>
              </a:spcAft>
              <a:buClrTx/>
              <a:buSzTx/>
              <a:buFontTx/>
              <a:buNone/>
              <a:tabLst/>
              <a:defRPr/>
            </a:pPr>
            <a:r>
              <a:rPr kumimoji="0" lang="en-US" sz="2400" b="1" i="0" u="none" strike="noStrike" kern="1200" cap="none" spc="0" normalizeH="0" baseline="0" noProof="0" dirty="0">
                <a:ln w="3175">
                  <a:noFill/>
                </a:ln>
                <a:gradFill>
                  <a:gsLst>
                    <a:gs pos="32743">
                      <a:srgbClr val="353535"/>
                    </a:gs>
                    <a:gs pos="65000">
                      <a:srgbClr val="353535"/>
                    </a:gs>
                  </a:gsLst>
                  <a:lin ang="5400000" scaled="0"/>
                </a:gradFill>
                <a:effectLst/>
                <a:uLnTx/>
                <a:uFillTx/>
                <a:latin typeface="Segoe UI" panose="020B0502040204020203" pitchFamily="34" charset="0"/>
                <a:ea typeface="+mn-ea"/>
                <a:cs typeface="Segoe UI" pitchFamily="34" charset="0"/>
              </a:rPr>
              <a:t>Trusted</a:t>
            </a:r>
          </a:p>
        </p:txBody>
      </p:sp>
      <p:sp>
        <p:nvSpPr>
          <p:cNvPr id="25" name="Oval 21">
            <a:extLst>
              <a:ext uri="{FF2B5EF4-FFF2-40B4-BE49-F238E27FC236}">
                <a16:creationId xmlns:a16="http://schemas.microsoft.com/office/drawing/2014/main" id="{57C0846A-8E03-42B1-82A7-F46A7A07CB43}"/>
              </a:ext>
            </a:extLst>
          </p:cNvPr>
          <p:cNvSpPr>
            <a:spLocks noChangeArrowheads="1"/>
          </p:cNvSpPr>
          <p:nvPr/>
        </p:nvSpPr>
        <p:spPr bwMode="auto">
          <a:xfrm>
            <a:off x="9250105" y="2785401"/>
            <a:ext cx="1706833" cy="1706834"/>
          </a:xfrm>
          <a:prstGeom prst="ellipse">
            <a:avLst/>
          </a:prstGeom>
          <a:solidFill>
            <a:srgbClr val="0078D7"/>
          </a:solidFill>
          <a:ln w="10795" cap="flat" cmpd="sng" algn="ctr">
            <a:noFill/>
            <a:prstDash val="solid"/>
          </a:ln>
          <a:effectLst>
            <a:outerShdw blurRad="190500" dist="38100" dir="2700000" algn="tl" rotWithShape="0">
              <a:prstClr val="black">
                <a:alpha val="2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de-DE" sz="2000" b="0" i="0" u="none" strike="noStrike" kern="0" cap="none" spc="0" normalizeH="0" baseline="0" noProof="0">
              <a:ln>
                <a:noFill/>
              </a:ln>
              <a:solidFill>
                <a:srgbClr val="0078D4"/>
              </a:solidFill>
              <a:effectLst/>
              <a:uLnTx/>
              <a:uFillTx/>
              <a:latin typeface="Segoe UI Semilight"/>
              <a:ea typeface="+mn-ea"/>
              <a:cs typeface="+mn-cs"/>
            </a:endParaRPr>
          </a:p>
        </p:txBody>
      </p:sp>
      <p:sp>
        <p:nvSpPr>
          <p:cNvPr id="26" name="Freeform 22">
            <a:extLst>
              <a:ext uri="{FF2B5EF4-FFF2-40B4-BE49-F238E27FC236}">
                <a16:creationId xmlns:a16="http://schemas.microsoft.com/office/drawing/2014/main" id="{A2FBC9C7-2B28-403B-BE13-C9EA4151702D}"/>
              </a:ext>
            </a:extLst>
          </p:cNvPr>
          <p:cNvSpPr>
            <a:spLocks noEditPoints="1"/>
          </p:cNvSpPr>
          <p:nvPr/>
        </p:nvSpPr>
        <p:spPr bwMode="auto">
          <a:xfrm>
            <a:off x="9643831" y="3230081"/>
            <a:ext cx="583374" cy="584350"/>
          </a:xfrm>
          <a:custGeom>
            <a:avLst/>
            <a:gdLst>
              <a:gd name="T0" fmla="*/ 335 w 358"/>
              <a:gd name="T1" fmla="*/ 128 h 358"/>
              <a:gd name="T2" fmla="*/ 194 w 358"/>
              <a:gd name="T3" fmla="*/ 16 h 358"/>
              <a:gd name="T4" fmla="*/ 128 w 358"/>
              <a:gd name="T5" fmla="*/ 24 h 358"/>
              <a:gd name="T6" fmla="*/ 16 w 358"/>
              <a:gd name="T7" fmla="*/ 165 h 358"/>
              <a:gd name="T8" fmla="*/ 24 w 358"/>
              <a:gd name="T9" fmla="*/ 230 h 358"/>
              <a:gd name="T10" fmla="*/ 165 w 358"/>
              <a:gd name="T11" fmla="*/ 342 h 358"/>
              <a:gd name="T12" fmla="*/ 230 w 358"/>
              <a:gd name="T13" fmla="*/ 335 h 358"/>
              <a:gd name="T14" fmla="*/ 342 w 358"/>
              <a:gd name="T15" fmla="*/ 194 h 358"/>
              <a:gd name="T16" fmla="*/ 335 w 358"/>
              <a:gd name="T17" fmla="*/ 128 h 358"/>
              <a:gd name="T18" fmla="*/ 99 w 358"/>
              <a:gd name="T19" fmla="*/ 179 h 358"/>
              <a:gd name="T20" fmla="*/ 72 w 358"/>
              <a:gd name="T21" fmla="*/ 182 h 358"/>
              <a:gd name="T22" fmla="*/ 69 w 358"/>
              <a:gd name="T23" fmla="*/ 155 h 358"/>
              <a:gd name="T24" fmla="*/ 131 w 358"/>
              <a:gd name="T25" fmla="*/ 78 h 358"/>
              <a:gd name="T26" fmla="*/ 158 w 358"/>
              <a:gd name="T27" fmla="*/ 74 h 358"/>
              <a:gd name="T28" fmla="*/ 161 w 358"/>
              <a:gd name="T29" fmla="*/ 102 h 358"/>
              <a:gd name="T30" fmla="*/ 99 w 358"/>
              <a:gd name="T31" fmla="*/ 179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8" h="358">
                <a:moveTo>
                  <a:pt x="335" y="128"/>
                </a:moveTo>
                <a:cubicBezTo>
                  <a:pt x="194" y="16"/>
                  <a:pt x="194" y="16"/>
                  <a:pt x="194" y="16"/>
                </a:cubicBezTo>
                <a:cubicBezTo>
                  <a:pt x="173" y="0"/>
                  <a:pt x="144" y="4"/>
                  <a:pt x="128" y="24"/>
                </a:cubicBezTo>
                <a:cubicBezTo>
                  <a:pt x="16" y="165"/>
                  <a:pt x="16" y="165"/>
                  <a:pt x="16" y="165"/>
                </a:cubicBezTo>
                <a:cubicBezTo>
                  <a:pt x="0" y="185"/>
                  <a:pt x="4" y="215"/>
                  <a:pt x="24" y="230"/>
                </a:cubicBezTo>
                <a:cubicBezTo>
                  <a:pt x="165" y="342"/>
                  <a:pt x="165" y="342"/>
                  <a:pt x="165" y="342"/>
                </a:cubicBezTo>
                <a:cubicBezTo>
                  <a:pt x="185" y="358"/>
                  <a:pt x="214" y="355"/>
                  <a:pt x="230" y="335"/>
                </a:cubicBezTo>
                <a:cubicBezTo>
                  <a:pt x="342" y="194"/>
                  <a:pt x="342" y="194"/>
                  <a:pt x="342" y="194"/>
                </a:cubicBezTo>
                <a:cubicBezTo>
                  <a:pt x="358" y="174"/>
                  <a:pt x="355" y="144"/>
                  <a:pt x="335" y="128"/>
                </a:cubicBezTo>
                <a:close/>
                <a:moveTo>
                  <a:pt x="99" y="179"/>
                </a:moveTo>
                <a:cubicBezTo>
                  <a:pt x="93" y="188"/>
                  <a:pt x="81" y="189"/>
                  <a:pt x="72" y="182"/>
                </a:cubicBezTo>
                <a:cubicBezTo>
                  <a:pt x="64" y="176"/>
                  <a:pt x="62" y="164"/>
                  <a:pt x="69" y="155"/>
                </a:cubicBezTo>
                <a:cubicBezTo>
                  <a:pt x="131" y="78"/>
                  <a:pt x="131" y="78"/>
                  <a:pt x="131" y="78"/>
                </a:cubicBezTo>
                <a:cubicBezTo>
                  <a:pt x="137" y="69"/>
                  <a:pt x="149" y="68"/>
                  <a:pt x="158" y="74"/>
                </a:cubicBezTo>
                <a:cubicBezTo>
                  <a:pt x="166" y="81"/>
                  <a:pt x="168" y="93"/>
                  <a:pt x="161" y="102"/>
                </a:cubicBezTo>
                <a:lnTo>
                  <a:pt x="99" y="179"/>
                </a:lnTo>
                <a:close/>
              </a:path>
            </a:pathLst>
          </a:custGeom>
          <a:solidFill>
            <a:srgbClr val="0137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1A1A1A"/>
              </a:solidFill>
              <a:effectLst/>
              <a:uLnTx/>
              <a:uFillTx/>
              <a:latin typeface="Segoe UI"/>
              <a:ea typeface="+mn-ea"/>
              <a:cs typeface="+mn-cs"/>
            </a:endParaRPr>
          </a:p>
        </p:txBody>
      </p:sp>
      <p:sp>
        <p:nvSpPr>
          <p:cNvPr id="27" name="Freeform 23">
            <a:extLst>
              <a:ext uri="{FF2B5EF4-FFF2-40B4-BE49-F238E27FC236}">
                <a16:creationId xmlns:a16="http://schemas.microsoft.com/office/drawing/2014/main" id="{95D2B135-7ACE-401B-8571-D0AB2CD48BB5}"/>
              </a:ext>
            </a:extLst>
          </p:cNvPr>
          <p:cNvSpPr>
            <a:spLocks/>
          </p:cNvSpPr>
          <p:nvPr/>
        </p:nvSpPr>
        <p:spPr bwMode="auto">
          <a:xfrm>
            <a:off x="10041680" y="3537147"/>
            <a:ext cx="506072" cy="458031"/>
          </a:xfrm>
          <a:custGeom>
            <a:avLst/>
            <a:gdLst>
              <a:gd name="T0" fmla="*/ 491 w 491"/>
              <a:gd name="T1" fmla="*/ 316 h 446"/>
              <a:gd name="T2" fmla="*/ 93 w 491"/>
              <a:gd name="T3" fmla="*/ 0 h 446"/>
              <a:gd name="T4" fmla="*/ 59 w 491"/>
              <a:gd name="T5" fmla="*/ 44 h 446"/>
              <a:gd name="T6" fmla="*/ 0 w 491"/>
              <a:gd name="T7" fmla="*/ 47 h 446"/>
              <a:gd name="T8" fmla="*/ 13 w 491"/>
              <a:gd name="T9" fmla="*/ 162 h 446"/>
              <a:gd name="T10" fmla="*/ 104 w 491"/>
              <a:gd name="T11" fmla="*/ 178 h 446"/>
              <a:gd name="T12" fmla="*/ 141 w 491"/>
              <a:gd name="T13" fmla="*/ 260 h 446"/>
              <a:gd name="T14" fmla="*/ 228 w 491"/>
              <a:gd name="T15" fmla="*/ 278 h 446"/>
              <a:gd name="T16" fmla="*/ 264 w 491"/>
              <a:gd name="T17" fmla="*/ 352 h 446"/>
              <a:gd name="T18" fmla="*/ 343 w 491"/>
              <a:gd name="T19" fmla="*/ 371 h 446"/>
              <a:gd name="T20" fmla="*/ 380 w 491"/>
              <a:gd name="T21" fmla="*/ 446 h 446"/>
              <a:gd name="T22" fmla="*/ 488 w 491"/>
              <a:gd name="T23" fmla="*/ 433 h 446"/>
              <a:gd name="T24" fmla="*/ 491 w 491"/>
              <a:gd name="T25" fmla="*/ 316 h 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91" h="446">
                <a:moveTo>
                  <a:pt x="491" y="316"/>
                </a:moveTo>
                <a:lnTo>
                  <a:pt x="93" y="0"/>
                </a:lnTo>
                <a:lnTo>
                  <a:pt x="59" y="44"/>
                </a:lnTo>
                <a:lnTo>
                  <a:pt x="0" y="47"/>
                </a:lnTo>
                <a:lnTo>
                  <a:pt x="13" y="162"/>
                </a:lnTo>
                <a:lnTo>
                  <a:pt x="104" y="178"/>
                </a:lnTo>
                <a:lnTo>
                  <a:pt x="141" y="260"/>
                </a:lnTo>
                <a:lnTo>
                  <a:pt x="228" y="278"/>
                </a:lnTo>
                <a:lnTo>
                  <a:pt x="264" y="352"/>
                </a:lnTo>
                <a:lnTo>
                  <a:pt x="343" y="371"/>
                </a:lnTo>
                <a:lnTo>
                  <a:pt x="380" y="446"/>
                </a:lnTo>
                <a:lnTo>
                  <a:pt x="488" y="433"/>
                </a:lnTo>
                <a:lnTo>
                  <a:pt x="491" y="31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1A1A1A"/>
              </a:solidFill>
              <a:effectLst/>
              <a:uLnTx/>
              <a:uFillTx/>
              <a:latin typeface="Segoe UI"/>
              <a:ea typeface="+mn-ea"/>
              <a:cs typeface="+mn-cs"/>
            </a:endParaRPr>
          </a:p>
        </p:txBody>
      </p:sp>
      <p:sp>
        <p:nvSpPr>
          <p:cNvPr id="32" name="Freeform 24">
            <a:extLst>
              <a:ext uri="{FF2B5EF4-FFF2-40B4-BE49-F238E27FC236}">
                <a16:creationId xmlns:a16="http://schemas.microsoft.com/office/drawing/2014/main" id="{7ABD24DC-AFE5-416D-8A7C-D6CD72F94D64}"/>
              </a:ext>
            </a:extLst>
          </p:cNvPr>
          <p:cNvSpPr>
            <a:spLocks/>
          </p:cNvSpPr>
          <p:nvPr/>
        </p:nvSpPr>
        <p:spPr bwMode="auto">
          <a:xfrm>
            <a:off x="10041680" y="3585415"/>
            <a:ext cx="502980" cy="409764"/>
          </a:xfrm>
          <a:custGeom>
            <a:avLst/>
            <a:gdLst>
              <a:gd name="T0" fmla="*/ 488 w 488"/>
              <a:gd name="T1" fmla="*/ 386 h 399"/>
              <a:gd name="T2" fmla="*/ 3 w 488"/>
              <a:gd name="T3" fmla="*/ 0 h 399"/>
              <a:gd name="T4" fmla="*/ 0 w 488"/>
              <a:gd name="T5" fmla="*/ 0 h 399"/>
              <a:gd name="T6" fmla="*/ 13 w 488"/>
              <a:gd name="T7" fmla="*/ 115 h 399"/>
              <a:gd name="T8" fmla="*/ 104 w 488"/>
              <a:gd name="T9" fmla="*/ 131 h 399"/>
              <a:gd name="T10" fmla="*/ 141 w 488"/>
              <a:gd name="T11" fmla="*/ 213 h 399"/>
              <a:gd name="T12" fmla="*/ 228 w 488"/>
              <a:gd name="T13" fmla="*/ 231 h 399"/>
              <a:gd name="T14" fmla="*/ 264 w 488"/>
              <a:gd name="T15" fmla="*/ 305 h 399"/>
              <a:gd name="T16" fmla="*/ 343 w 488"/>
              <a:gd name="T17" fmla="*/ 324 h 399"/>
              <a:gd name="T18" fmla="*/ 380 w 488"/>
              <a:gd name="T19" fmla="*/ 399 h 399"/>
              <a:gd name="T20" fmla="*/ 488 w 488"/>
              <a:gd name="T21" fmla="*/ 386 h 399"/>
              <a:gd name="T22" fmla="*/ 488 w 488"/>
              <a:gd name="T23" fmla="*/ 386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88" h="399">
                <a:moveTo>
                  <a:pt x="488" y="386"/>
                </a:moveTo>
                <a:lnTo>
                  <a:pt x="3" y="0"/>
                </a:lnTo>
                <a:lnTo>
                  <a:pt x="0" y="0"/>
                </a:lnTo>
                <a:lnTo>
                  <a:pt x="13" y="115"/>
                </a:lnTo>
                <a:lnTo>
                  <a:pt x="104" y="131"/>
                </a:lnTo>
                <a:lnTo>
                  <a:pt x="141" y="213"/>
                </a:lnTo>
                <a:lnTo>
                  <a:pt x="228" y="231"/>
                </a:lnTo>
                <a:lnTo>
                  <a:pt x="264" y="305"/>
                </a:lnTo>
                <a:lnTo>
                  <a:pt x="343" y="324"/>
                </a:lnTo>
                <a:lnTo>
                  <a:pt x="380" y="399"/>
                </a:lnTo>
                <a:lnTo>
                  <a:pt x="488" y="386"/>
                </a:lnTo>
                <a:lnTo>
                  <a:pt x="488" y="386"/>
                </a:ln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1A1A1A"/>
              </a:solidFill>
              <a:effectLst/>
              <a:uLnTx/>
              <a:uFillTx/>
              <a:latin typeface="Segoe UI"/>
              <a:ea typeface="+mn-ea"/>
              <a:cs typeface="+mn-cs"/>
            </a:endParaRPr>
          </a:p>
        </p:txBody>
      </p:sp>
      <p:sp>
        <p:nvSpPr>
          <p:cNvPr id="33" name="Freeform 25">
            <a:extLst>
              <a:ext uri="{FF2B5EF4-FFF2-40B4-BE49-F238E27FC236}">
                <a16:creationId xmlns:a16="http://schemas.microsoft.com/office/drawing/2014/main" id="{2DCCDF0E-C740-4B22-B642-16378ACA48CB}"/>
              </a:ext>
            </a:extLst>
          </p:cNvPr>
          <p:cNvSpPr>
            <a:spLocks/>
          </p:cNvSpPr>
          <p:nvPr/>
        </p:nvSpPr>
        <p:spPr bwMode="auto">
          <a:xfrm>
            <a:off x="10145780" y="3592604"/>
            <a:ext cx="379296" cy="328632"/>
          </a:xfrm>
          <a:custGeom>
            <a:avLst/>
            <a:gdLst>
              <a:gd name="T0" fmla="*/ 366 w 368"/>
              <a:gd name="T1" fmla="*/ 320 h 320"/>
              <a:gd name="T2" fmla="*/ 0 w 368"/>
              <a:gd name="T3" fmla="*/ 30 h 320"/>
              <a:gd name="T4" fmla="*/ 24 w 368"/>
              <a:gd name="T5" fmla="*/ 0 h 320"/>
              <a:gd name="T6" fmla="*/ 368 w 368"/>
              <a:gd name="T7" fmla="*/ 273 h 320"/>
              <a:gd name="T8" fmla="*/ 366 w 368"/>
              <a:gd name="T9" fmla="*/ 320 h 320"/>
            </a:gdLst>
            <a:ahLst/>
            <a:cxnLst>
              <a:cxn ang="0">
                <a:pos x="T0" y="T1"/>
              </a:cxn>
              <a:cxn ang="0">
                <a:pos x="T2" y="T3"/>
              </a:cxn>
              <a:cxn ang="0">
                <a:pos x="T4" y="T5"/>
              </a:cxn>
              <a:cxn ang="0">
                <a:pos x="T6" y="T7"/>
              </a:cxn>
              <a:cxn ang="0">
                <a:pos x="T8" y="T9"/>
              </a:cxn>
            </a:cxnLst>
            <a:rect l="0" t="0" r="r" b="b"/>
            <a:pathLst>
              <a:path w="368" h="320">
                <a:moveTo>
                  <a:pt x="366" y="320"/>
                </a:moveTo>
                <a:lnTo>
                  <a:pt x="0" y="30"/>
                </a:lnTo>
                <a:lnTo>
                  <a:pt x="24" y="0"/>
                </a:lnTo>
                <a:lnTo>
                  <a:pt x="368" y="273"/>
                </a:lnTo>
                <a:lnTo>
                  <a:pt x="366" y="320"/>
                </a:ln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1A1A1A"/>
              </a:solidFill>
              <a:effectLst/>
              <a:uLnTx/>
              <a:uFillTx/>
              <a:latin typeface="Segoe UI"/>
              <a:ea typeface="+mn-ea"/>
              <a:cs typeface="+mn-cs"/>
            </a:endParaRPr>
          </a:p>
        </p:txBody>
      </p:sp>
      <p:sp>
        <p:nvSpPr>
          <p:cNvPr id="34" name="Freeform 26">
            <a:extLst>
              <a:ext uri="{FF2B5EF4-FFF2-40B4-BE49-F238E27FC236}">
                <a16:creationId xmlns:a16="http://schemas.microsoft.com/office/drawing/2014/main" id="{281AA75D-CF8F-480A-94C3-0508521497D3}"/>
              </a:ext>
            </a:extLst>
          </p:cNvPr>
          <p:cNvSpPr>
            <a:spLocks/>
          </p:cNvSpPr>
          <p:nvPr/>
        </p:nvSpPr>
        <p:spPr bwMode="auto">
          <a:xfrm>
            <a:off x="10055078" y="3559741"/>
            <a:ext cx="135022" cy="149938"/>
          </a:xfrm>
          <a:custGeom>
            <a:avLst/>
            <a:gdLst>
              <a:gd name="T0" fmla="*/ 107 w 131"/>
              <a:gd name="T1" fmla="*/ 0 h 146"/>
              <a:gd name="T2" fmla="*/ 0 w 131"/>
              <a:gd name="T3" fmla="*/ 137 h 146"/>
              <a:gd name="T4" fmla="*/ 0 w 131"/>
              <a:gd name="T5" fmla="*/ 140 h 146"/>
              <a:gd name="T6" fmla="*/ 31 w 131"/>
              <a:gd name="T7" fmla="*/ 146 h 146"/>
              <a:gd name="T8" fmla="*/ 131 w 131"/>
              <a:gd name="T9" fmla="*/ 19 h 146"/>
              <a:gd name="T10" fmla="*/ 107 w 131"/>
              <a:gd name="T11" fmla="*/ 0 h 146"/>
            </a:gdLst>
            <a:ahLst/>
            <a:cxnLst>
              <a:cxn ang="0">
                <a:pos x="T0" y="T1"/>
              </a:cxn>
              <a:cxn ang="0">
                <a:pos x="T2" y="T3"/>
              </a:cxn>
              <a:cxn ang="0">
                <a:pos x="T4" y="T5"/>
              </a:cxn>
              <a:cxn ang="0">
                <a:pos x="T6" y="T7"/>
              </a:cxn>
              <a:cxn ang="0">
                <a:pos x="T8" y="T9"/>
              </a:cxn>
              <a:cxn ang="0">
                <a:pos x="T10" y="T11"/>
              </a:cxn>
            </a:cxnLst>
            <a:rect l="0" t="0" r="r" b="b"/>
            <a:pathLst>
              <a:path w="131" h="146">
                <a:moveTo>
                  <a:pt x="107" y="0"/>
                </a:moveTo>
                <a:lnTo>
                  <a:pt x="0" y="137"/>
                </a:lnTo>
                <a:lnTo>
                  <a:pt x="0" y="140"/>
                </a:lnTo>
                <a:lnTo>
                  <a:pt x="31" y="146"/>
                </a:lnTo>
                <a:lnTo>
                  <a:pt x="131" y="19"/>
                </a:lnTo>
                <a:lnTo>
                  <a:pt x="107" y="0"/>
                </a:lnTo>
                <a:close/>
              </a:path>
            </a:pathLst>
          </a:cu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1A1A1A"/>
              </a:solidFill>
              <a:effectLst/>
              <a:uLnTx/>
              <a:uFillTx/>
              <a:latin typeface="Segoe UI"/>
              <a:ea typeface="+mn-ea"/>
              <a:cs typeface="+mn-cs"/>
            </a:endParaRPr>
          </a:p>
        </p:txBody>
      </p:sp>
      <p:sp>
        <p:nvSpPr>
          <p:cNvPr id="35" name="Freeform 27">
            <a:extLst>
              <a:ext uri="{FF2B5EF4-FFF2-40B4-BE49-F238E27FC236}">
                <a16:creationId xmlns:a16="http://schemas.microsoft.com/office/drawing/2014/main" id="{98836D7E-71DC-4D9A-B4B8-1DC87C6BF7DF}"/>
              </a:ext>
            </a:extLst>
          </p:cNvPr>
          <p:cNvSpPr>
            <a:spLocks noEditPoints="1"/>
          </p:cNvSpPr>
          <p:nvPr/>
        </p:nvSpPr>
        <p:spPr bwMode="auto">
          <a:xfrm>
            <a:off x="9639708" y="3206461"/>
            <a:ext cx="584405" cy="583322"/>
          </a:xfrm>
          <a:custGeom>
            <a:avLst/>
            <a:gdLst>
              <a:gd name="T0" fmla="*/ 335 w 358"/>
              <a:gd name="T1" fmla="*/ 128 h 358"/>
              <a:gd name="T2" fmla="*/ 193 w 358"/>
              <a:gd name="T3" fmla="*/ 16 h 358"/>
              <a:gd name="T4" fmla="*/ 128 w 358"/>
              <a:gd name="T5" fmla="*/ 23 h 358"/>
              <a:gd name="T6" fmla="*/ 16 w 358"/>
              <a:gd name="T7" fmla="*/ 165 h 358"/>
              <a:gd name="T8" fmla="*/ 24 w 358"/>
              <a:gd name="T9" fmla="*/ 230 h 358"/>
              <a:gd name="T10" fmla="*/ 165 w 358"/>
              <a:gd name="T11" fmla="*/ 342 h 358"/>
              <a:gd name="T12" fmla="*/ 230 w 358"/>
              <a:gd name="T13" fmla="*/ 334 h 358"/>
              <a:gd name="T14" fmla="*/ 342 w 358"/>
              <a:gd name="T15" fmla="*/ 193 h 358"/>
              <a:gd name="T16" fmla="*/ 335 w 358"/>
              <a:gd name="T17" fmla="*/ 128 h 358"/>
              <a:gd name="T18" fmla="*/ 99 w 358"/>
              <a:gd name="T19" fmla="*/ 179 h 358"/>
              <a:gd name="T20" fmla="*/ 72 w 358"/>
              <a:gd name="T21" fmla="*/ 182 h 358"/>
              <a:gd name="T22" fmla="*/ 69 w 358"/>
              <a:gd name="T23" fmla="*/ 155 h 358"/>
              <a:gd name="T24" fmla="*/ 130 w 358"/>
              <a:gd name="T25" fmla="*/ 77 h 358"/>
              <a:gd name="T26" fmla="*/ 158 w 358"/>
              <a:gd name="T27" fmla="*/ 74 h 358"/>
              <a:gd name="T28" fmla="*/ 161 w 358"/>
              <a:gd name="T29" fmla="*/ 101 h 358"/>
              <a:gd name="T30" fmla="*/ 99 w 358"/>
              <a:gd name="T31" fmla="*/ 179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8" h="358">
                <a:moveTo>
                  <a:pt x="335" y="128"/>
                </a:moveTo>
                <a:cubicBezTo>
                  <a:pt x="193" y="16"/>
                  <a:pt x="193" y="16"/>
                  <a:pt x="193" y="16"/>
                </a:cubicBezTo>
                <a:cubicBezTo>
                  <a:pt x="173" y="0"/>
                  <a:pt x="144" y="3"/>
                  <a:pt x="128" y="23"/>
                </a:cubicBezTo>
                <a:cubicBezTo>
                  <a:pt x="16" y="165"/>
                  <a:pt x="16" y="165"/>
                  <a:pt x="16" y="165"/>
                </a:cubicBezTo>
                <a:cubicBezTo>
                  <a:pt x="0" y="185"/>
                  <a:pt x="3" y="214"/>
                  <a:pt x="24" y="230"/>
                </a:cubicBezTo>
                <a:cubicBezTo>
                  <a:pt x="165" y="342"/>
                  <a:pt x="165" y="342"/>
                  <a:pt x="165" y="342"/>
                </a:cubicBezTo>
                <a:cubicBezTo>
                  <a:pt x="185" y="358"/>
                  <a:pt x="214" y="355"/>
                  <a:pt x="230" y="334"/>
                </a:cubicBezTo>
                <a:cubicBezTo>
                  <a:pt x="342" y="193"/>
                  <a:pt x="342" y="193"/>
                  <a:pt x="342" y="193"/>
                </a:cubicBezTo>
                <a:cubicBezTo>
                  <a:pt x="358" y="173"/>
                  <a:pt x="355" y="144"/>
                  <a:pt x="335" y="128"/>
                </a:cubicBezTo>
                <a:close/>
                <a:moveTo>
                  <a:pt x="99" y="179"/>
                </a:moveTo>
                <a:cubicBezTo>
                  <a:pt x="93" y="187"/>
                  <a:pt x="80" y="189"/>
                  <a:pt x="72" y="182"/>
                </a:cubicBezTo>
                <a:cubicBezTo>
                  <a:pt x="64" y="175"/>
                  <a:pt x="62" y="163"/>
                  <a:pt x="69" y="155"/>
                </a:cubicBezTo>
                <a:cubicBezTo>
                  <a:pt x="130" y="77"/>
                  <a:pt x="130" y="77"/>
                  <a:pt x="130" y="77"/>
                </a:cubicBezTo>
                <a:cubicBezTo>
                  <a:pt x="137" y="69"/>
                  <a:pt x="149" y="67"/>
                  <a:pt x="158" y="74"/>
                </a:cubicBezTo>
                <a:cubicBezTo>
                  <a:pt x="166" y="81"/>
                  <a:pt x="167" y="93"/>
                  <a:pt x="161" y="101"/>
                </a:cubicBezTo>
                <a:lnTo>
                  <a:pt x="99" y="179"/>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1A1A1A"/>
              </a:solidFill>
              <a:effectLst/>
              <a:uLnTx/>
              <a:uFillTx/>
              <a:latin typeface="Segoe UI"/>
              <a:ea typeface="+mn-ea"/>
              <a:cs typeface="+mn-cs"/>
            </a:endParaRPr>
          </a:p>
        </p:txBody>
      </p:sp>
      <p:sp>
        <p:nvSpPr>
          <p:cNvPr id="36" name="Freeform 28">
            <a:extLst>
              <a:ext uri="{FF2B5EF4-FFF2-40B4-BE49-F238E27FC236}">
                <a16:creationId xmlns:a16="http://schemas.microsoft.com/office/drawing/2014/main" id="{39557908-C077-4194-ADCF-96067AA3DBFF}"/>
              </a:ext>
            </a:extLst>
          </p:cNvPr>
          <p:cNvSpPr>
            <a:spLocks/>
          </p:cNvSpPr>
          <p:nvPr/>
        </p:nvSpPr>
        <p:spPr bwMode="auto">
          <a:xfrm>
            <a:off x="9772668" y="3318401"/>
            <a:ext cx="412279" cy="432357"/>
          </a:xfrm>
          <a:custGeom>
            <a:avLst/>
            <a:gdLst>
              <a:gd name="T0" fmla="*/ 109 w 253"/>
              <a:gd name="T1" fmla="*/ 262 h 265"/>
              <a:gd name="T2" fmla="*/ 4 w 253"/>
              <a:gd name="T3" fmla="*/ 179 h 265"/>
              <a:gd name="T4" fmla="*/ 3 w 253"/>
              <a:gd name="T5" fmla="*/ 167 h 265"/>
              <a:gd name="T6" fmla="*/ 132 w 253"/>
              <a:gd name="T7" fmla="*/ 4 h 265"/>
              <a:gd name="T8" fmla="*/ 144 w 253"/>
              <a:gd name="T9" fmla="*/ 3 h 265"/>
              <a:gd name="T10" fmla="*/ 249 w 253"/>
              <a:gd name="T11" fmla="*/ 86 h 265"/>
              <a:gd name="T12" fmla="*/ 250 w 253"/>
              <a:gd name="T13" fmla="*/ 98 h 265"/>
              <a:gd name="T14" fmla="*/ 121 w 253"/>
              <a:gd name="T15" fmla="*/ 261 h 265"/>
              <a:gd name="T16" fmla="*/ 109 w 253"/>
              <a:gd name="T17" fmla="*/ 26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3" h="265">
                <a:moveTo>
                  <a:pt x="109" y="262"/>
                </a:moveTo>
                <a:cubicBezTo>
                  <a:pt x="4" y="179"/>
                  <a:pt x="4" y="179"/>
                  <a:pt x="4" y="179"/>
                </a:cubicBezTo>
                <a:cubicBezTo>
                  <a:pt x="0" y="176"/>
                  <a:pt x="0" y="171"/>
                  <a:pt x="3" y="167"/>
                </a:cubicBezTo>
                <a:cubicBezTo>
                  <a:pt x="132" y="4"/>
                  <a:pt x="132" y="4"/>
                  <a:pt x="132" y="4"/>
                </a:cubicBezTo>
                <a:cubicBezTo>
                  <a:pt x="135" y="0"/>
                  <a:pt x="140" y="0"/>
                  <a:pt x="144" y="3"/>
                </a:cubicBezTo>
                <a:cubicBezTo>
                  <a:pt x="249" y="86"/>
                  <a:pt x="249" y="86"/>
                  <a:pt x="249" y="86"/>
                </a:cubicBezTo>
                <a:cubicBezTo>
                  <a:pt x="252" y="89"/>
                  <a:pt x="253" y="94"/>
                  <a:pt x="250" y="98"/>
                </a:cubicBezTo>
                <a:cubicBezTo>
                  <a:pt x="121" y="261"/>
                  <a:pt x="121" y="261"/>
                  <a:pt x="121" y="261"/>
                </a:cubicBezTo>
                <a:cubicBezTo>
                  <a:pt x="118" y="264"/>
                  <a:pt x="113" y="265"/>
                  <a:pt x="109" y="262"/>
                </a:cubicBez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1A1A1A"/>
              </a:solidFill>
              <a:effectLst/>
              <a:uLnTx/>
              <a:uFillTx/>
              <a:latin typeface="Segoe UI"/>
              <a:ea typeface="+mn-ea"/>
              <a:cs typeface="+mn-cs"/>
            </a:endParaRPr>
          </a:p>
        </p:txBody>
      </p:sp>
      <p:sp>
        <p:nvSpPr>
          <p:cNvPr id="37" name="Freeform 29">
            <a:extLst>
              <a:ext uri="{FF2B5EF4-FFF2-40B4-BE49-F238E27FC236}">
                <a16:creationId xmlns:a16="http://schemas.microsoft.com/office/drawing/2014/main" id="{B92E39F8-8AA3-4481-940C-345787D635C7}"/>
              </a:ext>
            </a:extLst>
          </p:cNvPr>
          <p:cNvSpPr>
            <a:spLocks/>
          </p:cNvSpPr>
          <p:nvPr/>
        </p:nvSpPr>
        <p:spPr bwMode="auto">
          <a:xfrm>
            <a:off x="9784006" y="3326617"/>
            <a:ext cx="389603" cy="282419"/>
          </a:xfrm>
          <a:custGeom>
            <a:avLst/>
            <a:gdLst>
              <a:gd name="T0" fmla="*/ 7 w 239"/>
              <a:gd name="T1" fmla="*/ 165 h 173"/>
              <a:gd name="T2" fmla="*/ 113 w 239"/>
              <a:gd name="T3" fmla="*/ 32 h 173"/>
              <a:gd name="T4" fmla="*/ 152 w 239"/>
              <a:gd name="T5" fmla="*/ 28 h 173"/>
              <a:gd name="T6" fmla="*/ 227 w 239"/>
              <a:gd name="T7" fmla="*/ 87 h 173"/>
              <a:gd name="T8" fmla="*/ 236 w 239"/>
              <a:gd name="T9" fmla="*/ 100 h 173"/>
              <a:gd name="T10" fmla="*/ 227 w 239"/>
              <a:gd name="T11" fmla="*/ 69 h 173"/>
              <a:gd name="T12" fmla="*/ 152 w 239"/>
              <a:gd name="T13" fmla="*/ 9 h 173"/>
              <a:gd name="T14" fmla="*/ 113 w 239"/>
              <a:gd name="T15" fmla="*/ 14 h 173"/>
              <a:gd name="T16" fmla="*/ 7 w 239"/>
              <a:gd name="T17" fmla="*/ 147 h 173"/>
              <a:gd name="T18" fmla="*/ 3 w 239"/>
              <a:gd name="T19" fmla="*/ 173 h 173"/>
              <a:gd name="T20" fmla="*/ 7 w 239"/>
              <a:gd name="T21" fmla="*/ 165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9" h="173">
                <a:moveTo>
                  <a:pt x="7" y="165"/>
                </a:moveTo>
                <a:cubicBezTo>
                  <a:pt x="113" y="32"/>
                  <a:pt x="113" y="32"/>
                  <a:pt x="113" y="32"/>
                </a:cubicBezTo>
                <a:cubicBezTo>
                  <a:pt x="123" y="20"/>
                  <a:pt x="140" y="18"/>
                  <a:pt x="152" y="28"/>
                </a:cubicBezTo>
                <a:cubicBezTo>
                  <a:pt x="227" y="87"/>
                  <a:pt x="227" y="87"/>
                  <a:pt x="227" y="87"/>
                </a:cubicBezTo>
                <a:cubicBezTo>
                  <a:pt x="231" y="91"/>
                  <a:pt x="234" y="95"/>
                  <a:pt x="236" y="100"/>
                </a:cubicBezTo>
                <a:cubicBezTo>
                  <a:pt x="239" y="89"/>
                  <a:pt x="236" y="77"/>
                  <a:pt x="227" y="69"/>
                </a:cubicBezTo>
                <a:cubicBezTo>
                  <a:pt x="152" y="9"/>
                  <a:pt x="152" y="9"/>
                  <a:pt x="152" y="9"/>
                </a:cubicBezTo>
                <a:cubicBezTo>
                  <a:pt x="140" y="0"/>
                  <a:pt x="123" y="2"/>
                  <a:pt x="113" y="14"/>
                </a:cubicBezTo>
                <a:cubicBezTo>
                  <a:pt x="7" y="147"/>
                  <a:pt x="7" y="147"/>
                  <a:pt x="7" y="147"/>
                </a:cubicBezTo>
                <a:cubicBezTo>
                  <a:pt x="1" y="155"/>
                  <a:pt x="0" y="165"/>
                  <a:pt x="3" y="173"/>
                </a:cubicBezTo>
                <a:cubicBezTo>
                  <a:pt x="4" y="171"/>
                  <a:pt x="5" y="168"/>
                  <a:pt x="7" y="165"/>
                </a:cubicBezTo>
                <a:close/>
              </a:path>
            </a:pathLst>
          </a:custGeom>
          <a:solidFill>
            <a:srgbClr val="0137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1A1A1A"/>
              </a:solidFill>
              <a:effectLst/>
              <a:uLnTx/>
              <a:uFillTx/>
              <a:latin typeface="Segoe UI"/>
              <a:ea typeface="+mn-ea"/>
              <a:cs typeface="+mn-cs"/>
            </a:endParaRPr>
          </a:p>
        </p:txBody>
      </p:sp>
      <p:sp>
        <p:nvSpPr>
          <p:cNvPr id="38" name="Title 1">
            <a:extLst>
              <a:ext uri="{FF2B5EF4-FFF2-40B4-BE49-F238E27FC236}">
                <a16:creationId xmlns:a16="http://schemas.microsoft.com/office/drawing/2014/main" id="{0212C37C-D4A8-4A5C-B9C2-D98B88D09411}"/>
              </a:ext>
            </a:extLst>
          </p:cNvPr>
          <p:cNvSpPr txBox="1">
            <a:spLocks/>
          </p:cNvSpPr>
          <p:nvPr/>
        </p:nvSpPr>
        <p:spPr>
          <a:xfrm>
            <a:off x="6405120" y="4804735"/>
            <a:ext cx="2053440" cy="461665"/>
          </a:xfrm>
          <a:prstGeom prst="rect">
            <a:avLst/>
          </a:prstGeom>
        </p:spPr>
        <p:txBody>
          <a:bodyPr>
            <a:sp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ts val="600"/>
              </a:spcBef>
              <a:spcAft>
                <a:spcPts val="0"/>
              </a:spcAft>
              <a:buClrTx/>
              <a:buSzTx/>
              <a:buFontTx/>
              <a:buNone/>
              <a:tabLst/>
              <a:defRPr/>
            </a:pPr>
            <a:r>
              <a:rPr kumimoji="0" lang="en-US" sz="2400" b="1" i="0" u="none" strike="noStrike" kern="1200" cap="none" spc="0" normalizeH="0" baseline="0" noProof="0" dirty="0">
                <a:ln w="3175">
                  <a:noFill/>
                </a:ln>
                <a:gradFill>
                  <a:gsLst>
                    <a:gs pos="32743">
                      <a:srgbClr val="353535"/>
                    </a:gs>
                    <a:gs pos="65000">
                      <a:srgbClr val="353535"/>
                    </a:gs>
                  </a:gsLst>
                  <a:lin ang="5400000" scaled="0"/>
                </a:gradFill>
                <a:effectLst/>
                <a:uLnTx/>
                <a:uFillTx/>
                <a:latin typeface="Segoe UI" panose="020B0502040204020203" pitchFamily="34" charset="0"/>
                <a:ea typeface="+mn-ea"/>
                <a:cs typeface="Segoe UI" pitchFamily="34" charset="0"/>
              </a:rPr>
              <a:t>Intelligent</a:t>
            </a:r>
          </a:p>
        </p:txBody>
      </p:sp>
      <p:sp>
        <p:nvSpPr>
          <p:cNvPr id="39" name="Oval 9">
            <a:extLst>
              <a:ext uri="{FF2B5EF4-FFF2-40B4-BE49-F238E27FC236}">
                <a16:creationId xmlns:a16="http://schemas.microsoft.com/office/drawing/2014/main" id="{D9A87EDF-4352-49CF-9CC8-82CE0F1E0AEB}"/>
              </a:ext>
            </a:extLst>
          </p:cNvPr>
          <p:cNvSpPr>
            <a:spLocks noChangeArrowheads="1"/>
          </p:cNvSpPr>
          <p:nvPr/>
        </p:nvSpPr>
        <p:spPr bwMode="auto">
          <a:xfrm>
            <a:off x="6578423" y="2785401"/>
            <a:ext cx="1706833" cy="1706834"/>
          </a:xfrm>
          <a:prstGeom prst="ellipse">
            <a:avLst/>
          </a:prstGeom>
          <a:solidFill>
            <a:srgbClr val="0078D7"/>
          </a:solidFill>
          <a:ln w="10795" cap="flat" cmpd="sng" algn="ctr">
            <a:noFill/>
            <a:prstDash val="solid"/>
          </a:ln>
          <a:effectLst>
            <a:outerShdw blurRad="190500" dist="38100" dir="2700000" algn="tl" rotWithShape="0">
              <a:prstClr val="black">
                <a:alpha val="2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de-DE" sz="2000" b="0" i="0" u="none" strike="noStrike" kern="0" cap="none" spc="0" normalizeH="0" baseline="0" noProof="0">
              <a:ln>
                <a:noFill/>
              </a:ln>
              <a:solidFill>
                <a:srgbClr val="0078D4"/>
              </a:solidFill>
              <a:effectLst/>
              <a:uLnTx/>
              <a:uFillTx/>
              <a:latin typeface="Segoe UI Semilight"/>
              <a:ea typeface="+mn-ea"/>
              <a:cs typeface="+mn-cs"/>
            </a:endParaRPr>
          </a:p>
        </p:txBody>
      </p:sp>
      <p:sp>
        <p:nvSpPr>
          <p:cNvPr id="40" name="Freeform 10">
            <a:extLst>
              <a:ext uri="{FF2B5EF4-FFF2-40B4-BE49-F238E27FC236}">
                <a16:creationId xmlns:a16="http://schemas.microsoft.com/office/drawing/2014/main" id="{A6F1B36E-66DA-48A6-A336-F12A8A6F2EED}"/>
              </a:ext>
            </a:extLst>
          </p:cNvPr>
          <p:cNvSpPr>
            <a:spLocks/>
          </p:cNvSpPr>
          <p:nvPr/>
        </p:nvSpPr>
        <p:spPr bwMode="auto">
          <a:xfrm>
            <a:off x="7379274" y="4034204"/>
            <a:ext cx="104101" cy="30809"/>
          </a:xfrm>
          <a:custGeom>
            <a:avLst/>
            <a:gdLst>
              <a:gd name="T0" fmla="*/ 0 w 64"/>
              <a:gd name="T1" fmla="*/ 0 h 19"/>
              <a:gd name="T2" fmla="*/ 32 w 64"/>
              <a:gd name="T3" fmla="*/ 19 h 19"/>
              <a:gd name="T4" fmla="*/ 64 w 64"/>
              <a:gd name="T5" fmla="*/ 0 h 19"/>
              <a:gd name="T6" fmla="*/ 0 w 64"/>
              <a:gd name="T7" fmla="*/ 0 h 19"/>
            </a:gdLst>
            <a:ahLst/>
            <a:cxnLst>
              <a:cxn ang="0">
                <a:pos x="T0" y="T1"/>
              </a:cxn>
              <a:cxn ang="0">
                <a:pos x="T2" y="T3"/>
              </a:cxn>
              <a:cxn ang="0">
                <a:pos x="T4" y="T5"/>
              </a:cxn>
              <a:cxn ang="0">
                <a:pos x="T6" y="T7"/>
              </a:cxn>
            </a:cxnLst>
            <a:rect l="0" t="0" r="r" b="b"/>
            <a:pathLst>
              <a:path w="64" h="19">
                <a:moveTo>
                  <a:pt x="0" y="0"/>
                </a:moveTo>
                <a:cubicBezTo>
                  <a:pt x="0" y="0"/>
                  <a:pt x="2" y="19"/>
                  <a:pt x="32" y="19"/>
                </a:cubicBezTo>
                <a:cubicBezTo>
                  <a:pt x="61" y="19"/>
                  <a:pt x="64" y="0"/>
                  <a:pt x="64" y="0"/>
                </a:cubicBezTo>
                <a:lnTo>
                  <a:pt x="0" y="0"/>
                </a:lnTo>
                <a:close/>
              </a:path>
            </a:pathLst>
          </a:custGeom>
          <a:solidFill>
            <a:srgbClr val="0137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1A1A1A"/>
              </a:solidFill>
              <a:effectLst/>
              <a:uLnTx/>
              <a:uFillTx/>
              <a:latin typeface="Segoe UI"/>
              <a:ea typeface="+mn-ea"/>
              <a:cs typeface="+mn-cs"/>
            </a:endParaRPr>
          </a:p>
        </p:txBody>
      </p:sp>
      <p:sp>
        <p:nvSpPr>
          <p:cNvPr id="43" name="Freeform 11">
            <a:extLst>
              <a:ext uri="{FF2B5EF4-FFF2-40B4-BE49-F238E27FC236}">
                <a16:creationId xmlns:a16="http://schemas.microsoft.com/office/drawing/2014/main" id="{60E241F9-CCC5-4111-9623-60BB8EE2E324}"/>
              </a:ext>
            </a:extLst>
          </p:cNvPr>
          <p:cNvSpPr>
            <a:spLocks/>
          </p:cNvSpPr>
          <p:nvPr/>
        </p:nvSpPr>
        <p:spPr bwMode="auto">
          <a:xfrm>
            <a:off x="7314340" y="3828809"/>
            <a:ext cx="234999" cy="205395"/>
          </a:xfrm>
          <a:custGeom>
            <a:avLst/>
            <a:gdLst>
              <a:gd name="T0" fmla="*/ 72 w 144"/>
              <a:gd name="T1" fmla="*/ 0 h 126"/>
              <a:gd name="T2" fmla="*/ 72 w 144"/>
              <a:gd name="T3" fmla="*/ 0 h 126"/>
              <a:gd name="T4" fmla="*/ 0 w 144"/>
              <a:gd name="T5" fmla="*/ 0 h 126"/>
              <a:gd name="T6" fmla="*/ 0 w 144"/>
              <a:gd name="T7" fmla="*/ 101 h 126"/>
              <a:gd name="T8" fmla="*/ 40 w 144"/>
              <a:gd name="T9" fmla="*/ 126 h 126"/>
              <a:gd name="T10" fmla="*/ 72 w 144"/>
              <a:gd name="T11" fmla="*/ 126 h 126"/>
              <a:gd name="T12" fmla="*/ 72 w 144"/>
              <a:gd name="T13" fmla="*/ 126 h 126"/>
              <a:gd name="T14" fmla="*/ 103 w 144"/>
              <a:gd name="T15" fmla="*/ 126 h 126"/>
              <a:gd name="T16" fmla="*/ 144 w 144"/>
              <a:gd name="T17" fmla="*/ 101 h 126"/>
              <a:gd name="T18" fmla="*/ 144 w 144"/>
              <a:gd name="T19" fmla="*/ 0 h 126"/>
              <a:gd name="T20" fmla="*/ 72 w 144"/>
              <a:gd name="T21"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4" h="126">
                <a:moveTo>
                  <a:pt x="72" y="0"/>
                </a:moveTo>
                <a:cubicBezTo>
                  <a:pt x="72" y="0"/>
                  <a:pt x="72" y="0"/>
                  <a:pt x="72" y="0"/>
                </a:cubicBezTo>
                <a:cubicBezTo>
                  <a:pt x="0" y="0"/>
                  <a:pt x="0" y="0"/>
                  <a:pt x="0" y="0"/>
                </a:cubicBezTo>
                <a:cubicBezTo>
                  <a:pt x="0" y="101"/>
                  <a:pt x="0" y="101"/>
                  <a:pt x="0" y="101"/>
                </a:cubicBezTo>
                <a:cubicBezTo>
                  <a:pt x="0" y="101"/>
                  <a:pt x="4" y="126"/>
                  <a:pt x="40" y="126"/>
                </a:cubicBezTo>
                <a:cubicBezTo>
                  <a:pt x="72" y="126"/>
                  <a:pt x="72" y="126"/>
                  <a:pt x="72" y="126"/>
                </a:cubicBezTo>
                <a:cubicBezTo>
                  <a:pt x="72" y="126"/>
                  <a:pt x="72" y="126"/>
                  <a:pt x="72" y="126"/>
                </a:cubicBezTo>
                <a:cubicBezTo>
                  <a:pt x="103" y="126"/>
                  <a:pt x="103" y="126"/>
                  <a:pt x="103" y="126"/>
                </a:cubicBezTo>
                <a:cubicBezTo>
                  <a:pt x="140" y="126"/>
                  <a:pt x="144" y="101"/>
                  <a:pt x="144" y="101"/>
                </a:cubicBezTo>
                <a:cubicBezTo>
                  <a:pt x="144" y="0"/>
                  <a:pt x="144" y="0"/>
                  <a:pt x="144" y="0"/>
                </a:cubicBezTo>
                <a:lnTo>
                  <a:pt x="72"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1A1A1A"/>
              </a:solidFill>
              <a:effectLst/>
              <a:uLnTx/>
              <a:uFillTx/>
              <a:latin typeface="Segoe UI"/>
              <a:ea typeface="+mn-ea"/>
              <a:cs typeface="+mn-cs"/>
            </a:endParaRPr>
          </a:p>
        </p:txBody>
      </p:sp>
      <p:sp>
        <p:nvSpPr>
          <p:cNvPr id="50" name="Freeform 12">
            <a:extLst>
              <a:ext uri="{FF2B5EF4-FFF2-40B4-BE49-F238E27FC236}">
                <a16:creationId xmlns:a16="http://schemas.microsoft.com/office/drawing/2014/main" id="{07B980D2-5FC7-42D6-A26C-2D474F7C7F29}"/>
              </a:ext>
            </a:extLst>
          </p:cNvPr>
          <p:cNvSpPr>
            <a:spLocks/>
          </p:cNvSpPr>
          <p:nvPr/>
        </p:nvSpPr>
        <p:spPr bwMode="auto">
          <a:xfrm>
            <a:off x="7147367" y="3204407"/>
            <a:ext cx="565853" cy="629537"/>
          </a:xfrm>
          <a:custGeom>
            <a:avLst/>
            <a:gdLst>
              <a:gd name="T0" fmla="*/ 323 w 347"/>
              <a:gd name="T1" fmla="*/ 88 h 386"/>
              <a:gd name="T2" fmla="*/ 174 w 347"/>
              <a:gd name="T3" fmla="*/ 0 h 386"/>
              <a:gd name="T4" fmla="*/ 25 w 347"/>
              <a:gd name="T5" fmla="*/ 88 h 386"/>
              <a:gd name="T6" fmla="*/ 5 w 347"/>
              <a:gd name="T7" fmla="*/ 194 h 386"/>
              <a:gd name="T8" fmla="*/ 60 w 347"/>
              <a:gd name="T9" fmla="*/ 296 h 386"/>
              <a:gd name="T10" fmla="*/ 83 w 347"/>
              <a:gd name="T11" fmla="*/ 367 h 386"/>
              <a:gd name="T12" fmla="*/ 102 w 347"/>
              <a:gd name="T13" fmla="*/ 384 h 386"/>
              <a:gd name="T14" fmla="*/ 174 w 347"/>
              <a:gd name="T15" fmla="*/ 384 h 386"/>
              <a:gd name="T16" fmla="*/ 246 w 347"/>
              <a:gd name="T17" fmla="*/ 384 h 386"/>
              <a:gd name="T18" fmla="*/ 265 w 347"/>
              <a:gd name="T19" fmla="*/ 367 h 386"/>
              <a:gd name="T20" fmla="*/ 288 w 347"/>
              <a:gd name="T21" fmla="*/ 296 h 386"/>
              <a:gd name="T22" fmla="*/ 343 w 347"/>
              <a:gd name="T23" fmla="*/ 194 h 386"/>
              <a:gd name="T24" fmla="*/ 323 w 347"/>
              <a:gd name="T25" fmla="*/ 88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7" h="386">
                <a:moveTo>
                  <a:pt x="323" y="88"/>
                </a:moveTo>
                <a:cubicBezTo>
                  <a:pt x="305" y="53"/>
                  <a:pt x="253" y="0"/>
                  <a:pt x="174" y="0"/>
                </a:cubicBezTo>
                <a:cubicBezTo>
                  <a:pt x="95" y="0"/>
                  <a:pt x="43" y="53"/>
                  <a:pt x="25" y="88"/>
                </a:cubicBezTo>
                <a:cubicBezTo>
                  <a:pt x="7" y="123"/>
                  <a:pt x="0" y="152"/>
                  <a:pt x="5" y="194"/>
                </a:cubicBezTo>
                <a:cubicBezTo>
                  <a:pt x="10" y="235"/>
                  <a:pt x="42" y="271"/>
                  <a:pt x="60" y="296"/>
                </a:cubicBezTo>
                <a:cubicBezTo>
                  <a:pt x="78" y="321"/>
                  <a:pt x="83" y="349"/>
                  <a:pt x="83" y="367"/>
                </a:cubicBezTo>
                <a:cubicBezTo>
                  <a:pt x="83" y="386"/>
                  <a:pt x="102" y="384"/>
                  <a:pt x="102" y="384"/>
                </a:cubicBezTo>
                <a:cubicBezTo>
                  <a:pt x="174" y="384"/>
                  <a:pt x="174" y="384"/>
                  <a:pt x="174" y="384"/>
                </a:cubicBezTo>
                <a:cubicBezTo>
                  <a:pt x="246" y="384"/>
                  <a:pt x="246" y="384"/>
                  <a:pt x="246" y="384"/>
                </a:cubicBezTo>
                <a:cubicBezTo>
                  <a:pt x="246" y="384"/>
                  <a:pt x="265" y="386"/>
                  <a:pt x="265" y="367"/>
                </a:cubicBezTo>
                <a:cubicBezTo>
                  <a:pt x="265" y="349"/>
                  <a:pt x="270" y="321"/>
                  <a:pt x="288" y="296"/>
                </a:cubicBezTo>
                <a:cubicBezTo>
                  <a:pt x="306" y="271"/>
                  <a:pt x="338" y="235"/>
                  <a:pt x="343" y="194"/>
                </a:cubicBezTo>
                <a:cubicBezTo>
                  <a:pt x="347" y="152"/>
                  <a:pt x="341" y="123"/>
                  <a:pt x="323" y="8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1A1A1A"/>
              </a:solidFill>
              <a:effectLst/>
              <a:uLnTx/>
              <a:uFillTx/>
              <a:latin typeface="Segoe UI"/>
              <a:ea typeface="+mn-ea"/>
              <a:cs typeface="+mn-cs"/>
            </a:endParaRPr>
          </a:p>
        </p:txBody>
      </p:sp>
      <p:sp>
        <p:nvSpPr>
          <p:cNvPr id="51" name="Freeform 13">
            <a:extLst>
              <a:ext uri="{FF2B5EF4-FFF2-40B4-BE49-F238E27FC236}">
                <a16:creationId xmlns:a16="http://schemas.microsoft.com/office/drawing/2014/main" id="{9209EC68-211E-4C13-A40D-8035AE02ED8A}"/>
              </a:ext>
            </a:extLst>
          </p:cNvPr>
          <p:cNvSpPr>
            <a:spLocks/>
          </p:cNvSpPr>
          <p:nvPr/>
        </p:nvSpPr>
        <p:spPr bwMode="auto">
          <a:xfrm>
            <a:off x="7404010" y="3204407"/>
            <a:ext cx="309209" cy="629537"/>
          </a:xfrm>
          <a:custGeom>
            <a:avLst/>
            <a:gdLst>
              <a:gd name="T0" fmla="*/ 166 w 190"/>
              <a:gd name="T1" fmla="*/ 88 h 386"/>
              <a:gd name="T2" fmla="*/ 17 w 190"/>
              <a:gd name="T3" fmla="*/ 0 h 386"/>
              <a:gd name="T4" fmla="*/ 0 w 190"/>
              <a:gd name="T5" fmla="*/ 0 h 386"/>
              <a:gd name="T6" fmla="*/ 133 w 190"/>
              <a:gd name="T7" fmla="*/ 88 h 386"/>
              <a:gd name="T8" fmla="*/ 153 w 190"/>
              <a:gd name="T9" fmla="*/ 194 h 386"/>
              <a:gd name="T10" fmla="*/ 98 w 190"/>
              <a:gd name="T11" fmla="*/ 296 h 386"/>
              <a:gd name="T12" fmla="*/ 75 w 190"/>
              <a:gd name="T13" fmla="*/ 367 h 386"/>
              <a:gd name="T14" fmla="*/ 58 w 190"/>
              <a:gd name="T15" fmla="*/ 384 h 386"/>
              <a:gd name="T16" fmla="*/ 89 w 190"/>
              <a:gd name="T17" fmla="*/ 384 h 386"/>
              <a:gd name="T18" fmla="*/ 108 w 190"/>
              <a:gd name="T19" fmla="*/ 367 h 386"/>
              <a:gd name="T20" fmla="*/ 131 w 190"/>
              <a:gd name="T21" fmla="*/ 296 h 386"/>
              <a:gd name="T22" fmla="*/ 186 w 190"/>
              <a:gd name="T23" fmla="*/ 194 h 386"/>
              <a:gd name="T24" fmla="*/ 166 w 190"/>
              <a:gd name="T25" fmla="*/ 88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0" h="386">
                <a:moveTo>
                  <a:pt x="166" y="88"/>
                </a:moveTo>
                <a:cubicBezTo>
                  <a:pt x="148" y="53"/>
                  <a:pt x="96" y="0"/>
                  <a:pt x="17" y="0"/>
                </a:cubicBezTo>
                <a:cubicBezTo>
                  <a:pt x="11" y="0"/>
                  <a:pt x="6" y="0"/>
                  <a:pt x="0" y="0"/>
                </a:cubicBezTo>
                <a:cubicBezTo>
                  <a:pt x="70" y="7"/>
                  <a:pt x="116" y="55"/>
                  <a:pt x="133" y="88"/>
                </a:cubicBezTo>
                <a:cubicBezTo>
                  <a:pt x="151" y="123"/>
                  <a:pt x="158" y="152"/>
                  <a:pt x="153" y="194"/>
                </a:cubicBezTo>
                <a:cubicBezTo>
                  <a:pt x="148" y="235"/>
                  <a:pt x="116" y="271"/>
                  <a:pt x="98" y="296"/>
                </a:cubicBezTo>
                <a:cubicBezTo>
                  <a:pt x="80" y="321"/>
                  <a:pt x="75" y="349"/>
                  <a:pt x="75" y="367"/>
                </a:cubicBezTo>
                <a:cubicBezTo>
                  <a:pt x="75" y="383"/>
                  <a:pt x="62" y="384"/>
                  <a:pt x="58" y="384"/>
                </a:cubicBezTo>
                <a:cubicBezTo>
                  <a:pt x="89" y="384"/>
                  <a:pt x="89" y="384"/>
                  <a:pt x="89" y="384"/>
                </a:cubicBezTo>
                <a:cubicBezTo>
                  <a:pt x="89" y="384"/>
                  <a:pt x="108" y="386"/>
                  <a:pt x="108" y="367"/>
                </a:cubicBezTo>
                <a:cubicBezTo>
                  <a:pt x="108" y="349"/>
                  <a:pt x="113" y="321"/>
                  <a:pt x="131" y="296"/>
                </a:cubicBezTo>
                <a:cubicBezTo>
                  <a:pt x="149" y="271"/>
                  <a:pt x="181" y="235"/>
                  <a:pt x="186" y="194"/>
                </a:cubicBezTo>
                <a:cubicBezTo>
                  <a:pt x="190" y="152"/>
                  <a:pt x="184" y="123"/>
                  <a:pt x="166" y="88"/>
                </a:cubicBezTo>
                <a:close/>
              </a:path>
            </a:pathLst>
          </a:cu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1A1A1A"/>
              </a:solidFill>
              <a:effectLst/>
              <a:uLnTx/>
              <a:uFillTx/>
              <a:latin typeface="Segoe UI"/>
              <a:ea typeface="+mn-ea"/>
              <a:cs typeface="+mn-cs"/>
            </a:endParaRPr>
          </a:p>
        </p:txBody>
      </p:sp>
      <p:sp>
        <p:nvSpPr>
          <p:cNvPr id="52" name="Freeform 14">
            <a:extLst>
              <a:ext uri="{FF2B5EF4-FFF2-40B4-BE49-F238E27FC236}">
                <a16:creationId xmlns:a16="http://schemas.microsoft.com/office/drawing/2014/main" id="{4DB79C76-898C-4673-8182-673E2B134D6A}"/>
              </a:ext>
            </a:extLst>
          </p:cNvPr>
          <p:cNvSpPr>
            <a:spLocks/>
          </p:cNvSpPr>
          <p:nvPr/>
        </p:nvSpPr>
        <p:spPr bwMode="auto">
          <a:xfrm>
            <a:off x="7295788" y="3851402"/>
            <a:ext cx="269012" cy="63673"/>
          </a:xfrm>
          <a:custGeom>
            <a:avLst/>
            <a:gdLst>
              <a:gd name="T0" fmla="*/ 157 w 165"/>
              <a:gd name="T1" fmla="*/ 39 h 39"/>
              <a:gd name="T2" fmla="*/ 7 w 165"/>
              <a:gd name="T3" fmla="*/ 18 h 39"/>
              <a:gd name="T4" fmla="*/ 0 w 165"/>
              <a:gd name="T5" fmla="*/ 11 h 39"/>
              <a:gd name="T6" fmla="*/ 0 w 165"/>
              <a:gd name="T7" fmla="*/ 7 h 39"/>
              <a:gd name="T8" fmla="*/ 7 w 165"/>
              <a:gd name="T9" fmla="*/ 0 h 39"/>
              <a:gd name="T10" fmla="*/ 157 w 165"/>
              <a:gd name="T11" fmla="*/ 21 h 39"/>
              <a:gd name="T12" fmla="*/ 165 w 165"/>
              <a:gd name="T13" fmla="*/ 30 h 39"/>
              <a:gd name="T14" fmla="*/ 165 w 165"/>
              <a:gd name="T15" fmla="*/ 30 h 39"/>
              <a:gd name="T16" fmla="*/ 157 w 165"/>
              <a:gd name="T17"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5" h="39">
                <a:moveTo>
                  <a:pt x="157" y="39"/>
                </a:moveTo>
                <a:cubicBezTo>
                  <a:pt x="7" y="18"/>
                  <a:pt x="7" y="18"/>
                  <a:pt x="7" y="18"/>
                </a:cubicBezTo>
                <a:cubicBezTo>
                  <a:pt x="3" y="18"/>
                  <a:pt x="0" y="14"/>
                  <a:pt x="0" y="11"/>
                </a:cubicBezTo>
                <a:cubicBezTo>
                  <a:pt x="0" y="7"/>
                  <a:pt x="0" y="7"/>
                  <a:pt x="0" y="7"/>
                </a:cubicBezTo>
                <a:cubicBezTo>
                  <a:pt x="0" y="3"/>
                  <a:pt x="3" y="0"/>
                  <a:pt x="7" y="0"/>
                </a:cubicBezTo>
                <a:cubicBezTo>
                  <a:pt x="157" y="21"/>
                  <a:pt x="157" y="21"/>
                  <a:pt x="157" y="21"/>
                </a:cubicBezTo>
                <a:cubicBezTo>
                  <a:pt x="161" y="21"/>
                  <a:pt x="165" y="25"/>
                  <a:pt x="165" y="30"/>
                </a:cubicBezTo>
                <a:cubicBezTo>
                  <a:pt x="165" y="30"/>
                  <a:pt x="165" y="30"/>
                  <a:pt x="165" y="30"/>
                </a:cubicBezTo>
                <a:cubicBezTo>
                  <a:pt x="165" y="35"/>
                  <a:pt x="161" y="39"/>
                  <a:pt x="157" y="39"/>
                </a:cubicBez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1A1A1A"/>
              </a:solidFill>
              <a:effectLst/>
              <a:uLnTx/>
              <a:uFillTx/>
              <a:latin typeface="Segoe UI"/>
              <a:ea typeface="+mn-ea"/>
              <a:cs typeface="+mn-cs"/>
            </a:endParaRPr>
          </a:p>
        </p:txBody>
      </p:sp>
      <p:sp>
        <p:nvSpPr>
          <p:cNvPr id="53" name="Freeform 15">
            <a:extLst>
              <a:ext uri="{FF2B5EF4-FFF2-40B4-BE49-F238E27FC236}">
                <a16:creationId xmlns:a16="http://schemas.microsoft.com/office/drawing/2014/main" id="{F8FEF469-B1B6-40EE-9F81-073DB2B00544}"/>
              </a:ext>
            </a:extLst>
          </p:cNvPr>
          <p:cNvSpPr>
            <a:spLocks/>
          </p:cNvSpPr>
          <p:nvPr/>
        </p:nvSpPr>
        <p:spPr bwMode="auto">
          <a:xfrm>
            <a:off x="7295788" y="3890427"/>
            <a:ext cx="269012" cy="63673"/>
          </a:xfrm>
          <a:custGeom>
            <a:avLst/>
            <a:gdLst>
              <a:gd name="T0" fmla="*/ 157 w 165"/>
              <a:gd name="T1" fmla="*/ 39 h 39"/>
              <a:gd name="T2" fmla="*/ 7 w 165"/>
              <a:gd name="T3" fmla="*/ 18 h 39"/>
              <a:gd name="T4" fmla="*/ 0 w 165"/>
              <a:gd name="T5" fmla="*/ 11 h 39"/>
              <a:gd name="T6" fmla="*/ 0 w 165"/>
              <a:gd name="T7" fmla="*/ 7 h 39"/>
              <a:gd name="T8" fmla="*/ 7 w 165"/>
              <a:gd name="T9" fmla="*/ 0 h 39"/>
              <a:gd name="T10" fmla="*/ 157 w 165"/>
              <a:gd name="T11" fmla="*/ 21 h 39"/>
              <a:gd name="T12" fmla="*/ 165 w 165"/>
              <a:gd name="T13" fmla="*/ 30 h 39"/>
              <a:gd name="T14" fmla="*/ 165 w 165"/>
              <a:gd name="T15" fmla="*/ 30 h 39"/>
              <a:gd name="T16" fmla="*/ 157 w 165"/>
              <a:gd name="T17"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5" h="39">
                <a:moveTo>
                  <a:pt x="157" y="39"/>
                </a:moveTo>
                <a:cubicBezTo>
                  <a:pt x="7" y="18"/>
                  <a:pt x="7" y="18"/>
                  <a:pt x="7" y="18"/>
                </a:cubicBezTo>
                <a:cubicBezTo>
                  <a:pt x="3" y="18"/>
                  <a:pt x="0" y="15"/>
                  <a:pt x="0" y="11"/>
                </a:cubicBezTo>
                <a:cubicBezTo>
                  <a:pt x="0" y="7"/>
                  <a:pt x="0" y="7"/>
                  <a:pt x="0" y="7"/>
                </a:cubicBezTo>
                <a:cubicBezTo>
                  <a:pt x="0" y="3"/>
                  <a:pt x="3" y="0"/>
                  <a:pt x="7" y="0"/>
                </a:cubicBezTo>
                <a:cubicBezTo>
                  <a:pt x="157" y="21"/>
                  <a:pt x="157" y="21"/>
                  <a:pt x="157" y="21"/>
                </a:cubicBezTo>
                <a:cubicBezTo>
                  <a:pt x="161" y="21"/>
                  <a:pt x="165" y="25"/>
                  <a:pt x="165" y="30"/>
                </a:cubicBezTo>
                <a:cubicBezTo>
                  <a:pt x="165" y="30"/>
                  <a:pt x="165" y="30"/>
                  <a:pt x="165" y="30"/>
                </a:cubicBezTo>
                <a:cubicBezTo>
                  <a:pt x="165" y="35"/>
                  <a:pt x="161" y="39"/>
                  <a:pt x="157" y="39"/>
                </a:cubicBez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1A1A1A"/>
              </a:solidFill>
              <a:effectLst/>
              <a:uLnTx/>
              <a:uFillTx/>
              <a:latin typeface="Segoe UI"/>
              <a:ea typeface="+mn-ea"/>
              <a:cs typeface="+mn-cs"/>
            </a:endParaRPr>
          </a:p>
        </p:txBody>
      </p:sp>
      <p:sp>
        <p:nvSpPr>
          <p:cNvPr id="54" name="Freeform 16">
            <a:extLst>
              <a:ext uri="{FF2B5EF4-FFF2-40B4-BE49-F238E27FC236}">
                <a16:creationId xmlns:a16="http://schemas.microsoft.com/office/drawing/2014/main" id="{E09E089C-2F6B-4FDD-ACD9-5AA73DC2E5F2}"/>
              </a:ext>
            </a:extLst>
          </p:cNvPr>
          <p:cNvSpPr>
            <a:spLocks/>
          </p:cNvSpPr>
          <p:nvPr/>
        </p:nvSpPr>
        <p:spPr bwMode="auto">
          <a:xfrm>
            <a:off x="7295788" y="3931506"/>
            <a:ext cx="269012" cy="63673"/>
          </a:xfrm>
          <a:custGeom>
            <a:avLst/>
            <a:gdLst>
              <a:gd name="T0" fmla="*/ 157 w 165"/>
              <a:gd name="T1" fmla="*/ 39 h 39"/>
              <a:gd name="T2" fmla="*/ 7 w 165"/>
              <a:gd name="T3" fmla="*/ 18 h 39"/>
              <a:gd name="T4" fmla="*/ 0 w 165"/>
              <a:gd name="T5" fmla="*/ 11 h 39"/>
              <a:gd name="T6" fmla="*/ 0 w 165"/>
              <a:gd name="T7" fmla="*/ 7 h 39"/>
              <a:gd name="T8" fmla="*/ 7 w 165"/>
              <a:gd name="T9" fmla="*/ 0 h 39"/>
              <a:gd name="T10" fmla="*/ 157 w 165"/>
              <a:gd name="T11" fmla="*/ 21 h 39"/>
              <a:gd name="T12" fmla="*/ 165 w 165"/>
              <a:gd name="T13" fmla="*/ 30 h 39"/>
              <a:gd name="T14" fmla="*/ 165 w 165"/>
              <a:gd name="T15" fmla="*/ 30 h 39"/>
              <a:gd name="T16" fmla="*/ 157 w 165"/>
              <a:gd name="T17"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5" h="39">
                <a:moveTo>
                  <a:pt x="157" y="39"/>
                </a:moveTo>
                <a:cubicBezTo>
                  <a:pt x="7" y="18"/>
                  <a:pt x="7" y="18"/>
                  <a:pt x="7" y="18"/>
                </a:cubicBezTo>
                <a:cubicBezTo>
                  <a:pt x="3" y="18"/>
                  <a:pt x="0" y="15"/>
                  <a:pt x="0" y="11"/>
                </a:cubicBezTo>
                <a:cubicBezTo>
                  <a:pt x="0" y="7"/>
                  <a:pt x="0" y="7"/>
                  <a:pt x="0" y="7"/>
                </a:cubicBezTo>
                <a:cubicBezTo>
                  <a:pt x="0" y="3"/>
                  <a:pt x="3" y="0"/>
                  <a:pt x="7" y="0"/>
                </a:cubicBezTo>
                <a:cubicBezTo>
                  <a:pt x="157" y="21"/>
                  <a:pt x="157" y="21"/>
                  <a:pt x="157" y="21"/>
                </a:cubicBezTo>
                <a:cubicBezTo>
                  <a:pt x="161" y="21"/>
                  <a:pt x="165" y="25"/>
                  <a:pt x="165" y="30"/>
                </a:cubicBezTo>
                <a:cubicBezTo>
                  <a:pt x="165" y="30"/>
                  <a:pt x="165" y="30"/>
                  <a:pt x="165" y="30"/>
                </a:cubicBezTo>
                <a:cubicBezTo>
                  <a:pt x="165" y="35"/>
                  <a:pt x="161" y="39"/>
                  <a:pt x="157" y="39"/>
                </a:cubicBez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1A1A1A"/>
              </a:solidFill>
              <a:effectLst/>
              <a:uLnTx/>
              <a:uFillTx/>
              <a:latin typeface="Segoe UI"/>
              <a:ea typeface="+mn-ea"/>
              <a:cs typeface="+mn-cs"/>
            </a:endParaRPr>
          </a:p>
        </p:txBody>
      </p:sp>
      <p:sp>
        <p:nvSpPr>
          <p:cNvPr id="55" name="Freeform 17">
            <a:extLst>
              <a:ext uri="{FF2B5EF4-FFF2-40B4-BE49-F238E27FC236}">
                <a16:creationId xmlns:a16="http://schemas.microsoft.com/office/drawing/2014/main" id="{8901144A-E108-41B4-B29C-D1B541638DAF}"/>
              </a:ext>
            </a:extLst>
          </p:cNvPr>
          <p:cNvSpPr>
            <a:spLocks noEditPoints="1"/>
          </p:cNvSpPr>
          <p:nvPr/>
        </p:nvSpPr>
        <p:spPr bwMode="auto">
          <a:xfrm>
            <a:off x="7287542" y="3496068"/>
            <a:ext cx="285503" cy="334794"/>
          </a:xfrm>
          <a:custGeom>
            <a:avLst/>
            <a:gdLst>
              <a:gd name="T0" fmla="*/ 114 w 175"/>
              <a:gd name="T1" fmla="*/ 205 h 205"/>
              <a:gd name="T2" fmla="*/ 100 w 175"/>
              <a:gd name="T3" fmla="*/ 205 h 205"/>
              <a:gd name="T4" fmla="*/ 100 w 175"/>
              <a:gd name="T5" fmla="*/ 75 h 205"/>
              <a:gd name="T6" fmla="*/ 76 w 175"/>
              <a:gd name="T7" fmla="*/ 75 h 205"/>
              <a:gd name="T8" fmla="*/ 76 w 175"/>
              <a:gd name="T9" fmla="*/ 205 h 205"/>
              <a:gd name="T10" fmla="*/ 61 w 175"/>
              <a:gd name="T11" fmla="*/ 205 h 205"/>
              <a:gd name="T12" fmla="*/ 61 w 175"/>
              <a:gd name="T13" fmla="*/ 75 h 205"/>
              <a:gd name="T14" fmla="*/ 38 w 175"/>
              <a:gd name="T15" fmla="*/ 75 h 205"/>
              <a:gd name="T16" fmla="*/ 0 w 175"/>
              <a:gd name="T17" fmla="*/ 37 h 205"/>
              <a:gd name="T18" fmla="*/ 38 w 175"/>
              <a:gd name="T19" fmla="*/ 0 h 205"/>
              <a:gd name="T20" fmla="*/ 76 w 175"/>
              <a:gd name="T21" fmla="*/ 37 h 205"/>
              <a:gd name="T22" fmla="*/ 76 w 175"/>
              <a:gd name="T23" fmla="*/ 61 h 205"/>
              <a:gd name="T24" fmla="*/ 100 w 175"/>
              <a:gd name="T25" fmla="*/ 61 h 205"/>
              <a:gd name="T26" fmla="*/ 100 w 175"/>
              <a:gd name="T27" fmla="*/ 37 h 205"/>
              <a:gd name="T28" fmla="*/ 137 w 175"/>
              <a:gd name="T29" fmla="*/ 0 h 205"/>
              <a:gd name="T30" fmla="*/ 175 w 175"/>
              <a:gd name="T31" fmla="*/ 37 h 205"/>
              <a:gd name="T32" fmla="*/ 137 w 175"/>
              <a:gd name="T33" fmla="*/ 75 h 205"/>
              <a:gd name="T34" fmla="*/ 114 w 175"/>
              <a:gd name="T35" fmla="*/ 75 h 205"/>
              <a:gd name="T36" fmla="*/ 114 w 175"/>
              <a:gd name="T37" fmla="*/ 205 h 205"/>
              <a:gd name="T38" fmla="*/ 114 w 175"/>
              <a:gd name="T39" fmla="*/ 61 h 205"/>
              <a:gd name="T40" fmla="*/ 137 w 175"/>
              <a:gd name="T41" fmla="*/ 61 h 205"/>
              <a:gd name="T42" fmla="*/ 161 w 175"/>
              <a:gd name="T43" fmla="*/ 37 h 205"/>
              <a:gd name="T44" fmla="*/ 137 w 175"/>
              <a:gd name="T45" fmla="*/ 14 h 205"/>
              <a:gd name="T46" fmla="*/ 114 w 175"/>
              <a:gd name="T47" fmla="*/ 37 h 205"/>
              <a:gd name="T48" fmla="*/ 114 w 175"/>
              <a:gd name="T49" fmla="*/ 61 h 205"/>
              <a:gd name="T50" fmla="*/ 38 w 175"/>
              <a:gd name="T51" fmla="*/ 14 h 205"/>
              <a:gd name="T52" fmla="*/ 15 w 175"/>
              <a:gd name="T53" fmla="*/ 37 h 205"/>
              <a:gd name="T54" fmla="*/ 38 w 175"/>
              <a:gd name="T55" fmla="*/ 61 h 205"/>
              <a:gd name="T56" fmla="*/ 61 w 175"/>
              <a:gd name="T57" fmla="*/ 61 h 205"/>
              <a:gd name="T58" fmla="*/ 61 w 175"/>
              <a:gd name="T59" fmla="*/ 37 h 205"/>
              <a:gd name="T60" fmla="*/ 38 w 175"/>
              <a:gd name="T61" fmla="*/ 14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75" h="205">
                <a:moveTo>
                  <a:pt x="114" y="205"/>
                </a:moveTo>
                <a:cubicBezTo>
                  <a:pt x="100" y="205"/>
                  <a:pt x="100" y="205"/>
                  <a:pt x="100" y="205"/>
                </a:cubicBezTo>
                <a:cubicBezTo>
                  <a:pt x="100" y="75"/>
                  <a:pt x="100" y="75"/>
                  <a:pt x="100" y="75"/>
                </a:cubicBezTo>
                <a:cubicBezTo>
                  <a:pt x="76" y="75"/>
                  <a:pt x="76" y="75"/>
                  <a:pt x="76" y="75"/>
                </a:cubicBezTo>
                <a:cubicBezTo>
                  <a:pt x="76" y="205"/>
                  <a:pt x="76" y="205"/>
                  <a:pt x="76" y="205"/>
                </a:cubicBezTo>
                <a:cubicBezTo>
                  <a:pt x="61" y="205"/>
                  <a:pt x="61" y="205"/>
                  <a:pt x="61" y="205"/>
                </a:cubicBezTo>
                <a:cubicBezTo>
                  <a:pt x="61" y="75"/>
                  <a:pt x="61" y="75"/>
                  <a:pt x="61" y="75"/>
                </a:cubicBezTo>
                <a:cubicBezTo>
                  <a:pt x="38" y="75"/>
                  <a:pt x="38" y="75"/>
                  <a:pt x="38" y="75"/>
                </a:cubicBezTo>
                <a:cubicBezTo>
                  <a:pt x="17" y="75"/>
                  <a:pt x="0" y="58"/>
                  <a:pt x="0" y="37"/>
                </a:cubicBezTo>
                <a:cubicBezTo>
                  <a:pt x="0" y="17"/>
                  <a:pt x="17" y="0"/>
                  <a:pt x="38" y="0"/>
                </a:cubicBezTo>
                <a:cubicBezTo>
                  <a:pt x="59" y="0"/>
                  <a:pt x="76" y="17"/>
                  <a:pt x="76" y="37"/>
                </a:cubicBezTo>
                <a:cubicBezTo>
                  <a:pt x="76" y="61"/>
                  <a:pt x="76" y="61"/>
                  <a:pt x="76" y="61"/>
                </a:cubicBezTo>
                <a:cubicBezTo>
                  <a:pt x="100" y="61"/>
                  <a:pt x="100" y="61"/>
                  <a:pt x="100" y="61"/>
                </a:cubicBezTo>
                <a:cubicBezTo>
                  <a:pt x="100" y="37"/>
                  <a:pt x="100" y="37"/>
                  <a:pt x="100" y="37"/>
                </a:cubicBezTo>
                <a:cubicBezTo>
                  <a:pt x="100" y="17"/>
                  <a:pt x="117" y="0"/>
                  <a:pt x="137" y="0"/>
                </a:cubicBezTo>
                <a:cubicBezTo>
                  <a:pt x="158" y="0"/>
                  <a:pt x="175" y="17"/>
                  <a:pt x="175" y="37"/>
                </a:cubicBezTo>
                <a:cubicBezTo>
                  <a:pt x="175" y="58"/>
                  <a:pt x="158" y="75"/>
                  <a:pt x="137" y="75"/>
                </a:cubicBezTo>
                <a:cubicBezTo>
                  <a:pt x="114" y="75"/>
                  <a:pt x="114" y="75"/>
                  <a:pt x="114" y="75"/>
                </a:cubicBezTo>
                <a:lnTo>
                  <a:pt x="114" y="205"/>
                </a:lnTo>
                <a:close/>
                <a:moveTo>
                  <a:pt x="114" y="61"/>
                </a:moveTo>
                <a:cubicBezTo>
                  <a:pt x="137" y="61"/>
                  <a:pt x="137" y="61"/>
                  <a:pt x="137" y="61"/>
                </a:cubicBezTo>
                <a:cubicBezTo>
                  <a:pt x="150" y="61"/>
                  <a:pt x="161" y="50"/>
                  <a:pt x="161" y="37"/>
                </a:cubicBezTo>
                <a:cubicBezTo>
                  <a:pt x="161" y="25"/>
                  <a:pt x="150" y="14"/>
                  <a:pt x="137" y="14"/>
                </a:cubicBezTo>
                <a:cubicBezTo>
                  <a:pt x="125" y="14"/>
                  <a:pt x="114" y="25"/>
                  <a:pt x="114" y="37"/>
                </a:cubicBezTo>
                <a:lnTo>
                  <a:pt x="114" y="61"/>
                </a:lnTo>
                <a:close/>
                <a:moveTo>
                  <a:pt x="38" y="14"/>
                </a:moveTo>
                <a:cubicBezTo>
                  <a:pt x="25" y="14"/>
                  <a:pt x="15" y="25"/>
                  <a:pt x="15" y="37"/>
                </a:cubicBezTo>
                <a:cubicBezTo>
                  <a:pt x="15" y="50"/>
                  <a:pt x="25" y="61"/>
                  <a:pt x="38" y="61"/>
                </a:cubicBezTo>
                <a:cubicBezTo>
                  <a:pt x="61" y="61"/>
                  <a:pt x="61" y="61"/>
                  <a:pt x="61" y="61"/>
                </a:cubicBezTo>
                <a:cubicBezTo>
                  <a:pt x="61" y="37"/>
                  <a:pt x="61" y="37"/>
                  <a:pt x="61" y="37"/>
                </a:cubicBezTo>
                <a:cubicBezTo>
                  <a:pt x="61" y="25"/>
                  <a:pt x="51" y="14"/>
                  <a:pt x="38" y="14"/>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1A1A1A"/>
              </a:solidFill>
              <a:effectLst/>
              <a:uLnTx/>
              <a:uFillTx/>
              <a:latin typeface="Segoe UI"/>
              <a:ea typeface="+mn-ea"/>
              <a:cs typeface="+mn-cs"/>
            </a:endParaRPr>
          </a:p>
        </p:txBody>
      </p:sp>
      <p:sp>
        <p:nvSpPr>
          <p:cNvPr id="56" name="Freeform 18">
            <a:extLst>
              <a:ext uri="{FF2B5EF4-FFF2-40B4-BE49-F238E27FC236}">
                <a16:creationId xmlns:a16="http://schemas.microsoft.com/office/drawing/2014/main" id="{9EFE82A5-CCAE-4445-B172-715A0E9BC59F}"/>
              </a:ext>
            </a:extLst>
          </p:cNvPr>
          <p:cNvSpPr>
            <a:spLocks/>
          </p:cNvSpPr>
          <p:nvPr/>
        </p:nvSpPr>
        <p:spPr bwMode="auto">
          <a:xfrm>
            <a:off x="7338046" y="3934587"/>
            <a:ext cx="80394" cy="41079"/>
          </a:xfrm>
          <a:custGeom>
            <a:avLst/>
            <a:gdLst>
              <a:gd name="T0" fmla="*/ 0 w 78"/>
              <a:gd name="T1" fmla="*/ 29 h 40"/>
              <a:gd name="T2" fmla="*/ 78 w 78"/>
              <a:gd name="T3" fmla="*/ 40 h 40"/>
              <a:gd name="T4" fmla="*/ 78 w 78"/>
              <a:gd name="T5" fmla="*/ 11 h 40"/>
              <a:gd name="T6" fmla="*/ 0 w 78"/>
              <a:gd name="T7" fmla="*/ 0 h 40"/>
              <a:gd name="T8" fmla="*/ 0 w 78"/>
              <a:gd name="T9" fmla="*/ 29 h 40"/>
            </a:gdLst>
            <a:ahLst/>
            <a:cxnLst>
              <a:cxn ang="0">
                <a:pos x="T0" y="T1"/>
              </a:cxn>
              <a:cxn ang="0">
                <a:pos x="T2" y="T3"/>
              </a:cxn>
              <a:cxn ang="0">
                <a:pos x="T4" y="T5"/>
              </a:cxn>
              <a:cxn ang="0">
                <a:pos x="T6" y="T7"/>
              </a:cxn>
              <a:cxn ang="0">
                <a:pos x="T8" y="T9"/>
              </a:cxn>
            </a:cxnLst>
            <a:rect l="0" t="0" r="r" b="b"/>
            <a:pathLst>
              <a:path w="78" h="40">
                <a:moveTo>
                  <a:pt x="0" y="29"/>
                </a:moveTo>
                <a:lnTo>
                  <a:pt x="78" y="40"/>
                </a:lnTo>
                <a:lnTo>
                  <a:pt x="78" y="11"/>
                </a:lnTo>
                <a:lnTo>
                  <a:pt x="0" y="0"/>
                </a:lnTo>
                <a:lnTo>
                  <a:pt x="0" y="29"/>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1A1A1A"/>
              </a:solidFill>
              <a:effectLst/>
              <a:uLnTx/>
              <a:uFillTx/>
              <a:latin typeface="Segoe UI"/>
              <a:ea typeface="+mn-ea"/>
              <a:cs typeface="+mn-cs"/>
            </a:endParaRPr>
          </a:p>
        </p:txBody>
      </p:sp>
      <p:sp>
        <p:nvSpPr>
          <p:cNvPr id="57" name="Freeform 19">
            <a:extLst>
              <a:ext uri="{FF2B5EF4-FFF2-40B4-BE49-F238E27FC236}">
                <a16:creationId xmlns:a16="http://schemas.microsoft.com/office/drawing/2014/main" id="{D30C1511-95A6-4961-A453-7AB146F4AE1D}"/>
              </a:ext>
            </a:extLst>
          </p:cNvPr>
          <p:cNvSpPr>
            <a:spLocks/>
          </p:cNvSpPr>
          <p:nvPr/>
        </p:nvSpPr>
        <p:spPr bwMode="auto">
          <a:xfrm>
            <a:off x="7338046" y="3854483"/>
            <a:ext cx="80394" cy="41079"/>
          </a:xfrm>
          <a:custGeom>
            <a:avLst/>
            <a:gdLst>
              <a:gd name="T0" fmla="*/ 0 w 78"/>
              <a:gd name="T1" fmla="*/ 29 h 40"/>
              <a:gd name="T2" fmla="*/ 78 w 78"/>
              <a:gd name="T3" fmla="*/ 40 h 40"/>
              <a:gd name="T4" fmla="*/ 78 w 78"/>
              <a:gd name="T5" fmla="*/ 11 h 40"/>
              <a:gd name="T6" fmla="*/ 0 w 78"/>
              <a:gd name="T7" fmla="*/ 0 h 40"/>
              <a:gd name="T8" fmla="*/ 0 w 78"/>
              <a:gd name="T9" fmla="*/ 29 h 40"/>
            </a:gdLst>
            <a:ahLst/>
            <a:cxnLst>
              <a:cxn ang="0">
                <a:pos x="T0" y="T1"/>
              </a:cxn>
              <a:cxn ang="0">
                <a:pos x="T2" y="T3"/>
              </a:cxn>
              <a:cxn ang="0">
                <a:pos x="T4" y="T5"/>
              </a:cxn>
              <a:cxn ang="0">
                <a:pos x="T6" y="T7"/>
              </a:cxn>
              <a:cxn ang="0">
                <a:pos x="T8" y="T9"/>
              </a:cxn>
            </a:cxnLst>
            <a:rect l="0" t="0" r="r" b="b"/>
            <a:pathLst>
              <a:path w="78" h="40">
                <a:moveTo>
                  <a:pt x="0" y="29"/>
                </a:moveTo>
                <a:lnTo>
                  <a:pt x="78" y="40"/>
                </a:lnTo>
                <a:lnTo>
                  <a:pt x="78" y="11"/>
                </a:lnTo>
                <a:lnTo>
                  <a:pt x="0" y="0"/>
                </a:lnTo>
                <a:lnTo>
                  <a:pt x="0" y="29"/>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1A1A1A"/>
              </a:solidFill>
              <a:effectLst/>
              <a:uLnTx/>
              <a:uFillTx/>
              <a:latin typeface="Segoe UI"/>
              <a:ea typeface="+mn-ea"/>
              <a:cs typeface="+mn-cs"/>
            </a:endParaRPr>
          </a:p>
        </p:txBody>
      </p:sp>
      <p:sp>
        <p:nvSpPr>
          <p:cNvPr id="58" name="Freeform 20">
            <a:extLst>
              <a:ext uri="{FF2B5EF4-FFF2-40B4-BE49-F238E27FC236}">
                <a16:creationId xmlns:a16="http://schemas.microsoft.com/office/drawing/2014/main" id="{D4E1650C-7E87-49F5-AA10-B998A0D99F3F}"/>
              </a:ext>
            </a:extLst>
          </p:cNvPr>
          <p:cNvSpPr>
            <a:spLocks/>
          </p:cNvSpPr>
          <p:nvPr/>
        </p:nvSpPr>
        <p:spPr bwMode="auto">
          <a:xfrm>
            <a:off x="7338046" y="3895562"/>
            <a:ext cx="80394" cy="41079"/>
          </a:xfrm>
          <a:custGeom>
            <a:avLst/>
            <a:gdLst>
              <a:gd name="T0" fmla="*/ 0 w 78"/>
              <a:gd name="T1" fmla="*/ 29 h 40"/>
              <a:gd name="T2" fmla="*/ 78 w 78"/>
              <a:gd name="T3" fmla="*/ 40 h 40"/>
              <a:gd name="T4" fmla="*/ 78 w 78"/>
              <a:gd name="T5" fmla="*/ 11 h 40"/>
              <a:gd name="T6" fmla="*/ 0 w 78"/>
              <a:gd name="T7" fmla="*/ 0 h 40"/>
              <a:gd name="T8" fmla="*/ 0 w 78"/>
              <a:gd name="T9" fmla="*/ 29 h 40"/>
            </a:gdLst>
            <a:ahLst/>
            <a:cxnLst>
              <a:cxn ang="0">
                <a:pos x="T0" y="T1"/>
              </a:cxn>
              <a:cxn ang="0">
                <a:pos x="T2" y="T3"/>
              </a:cxn>
              <a:cxn ang="0">
                <a:pos x="T4" y="T5"/>
              </a:cxn>
              <a:cxn ang="0">
                <a:pos x="T6" y="T7"/>
              </a:cxn>
              <a:cxn ang="0">
                <a:pos x="T8" y="T9"/>
              </a:cxn>
            </a:cxnLst>
            <a:rect l="0" t="0" r="r" b="b"/>
            <a:pathLst>
              <a:path w="78" h="40">
                <a:moveTo>
                  <a:pt x="0" y="29"/>
                </a:moveTo>
                <a:lnTo>
                  <a:pt x="78" y="40"/>
                </a:lnTo>
                <a:lnTo>
                  <a:pt x="78" y="11"/>
                </a:lnTo>
                <a:lnTo>
                  <a:pt x="0" y="0"/>
                </a:lnTo>
                <a:lnTo>
                  <a:pt x="0" y="29"/>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1A1A1A"/>
              </a:solidFill>
              <a:effectLst/>
              <a:uLnTx/>
              <a:uFillTx/>
              <a:latin typeface="Segoe UI"/>
              <a:ea typeface="+mn-ea"/>
              <a:cs typeface="+mn-cs"/>
            </a:endParaRPr>
          </a:p>
        </p:txBody>
      </p:sp>
      <p:sp>
        <p:nvSpPr>
          <p:cNvPr id="59" name="Title 1">
            <a:extLst>
              <a:ext uri="{FF2B5EF4-FFF2-40B4-BE49-F238E27FC236}">
                <a16:creationId xmlns:a16="http://schemas.microsoft.com/office/drawing/2014/main" id="{F47D8937-4F28-407A-9D84-76B99C047C53}"/>
              </a:ext>
            </a:extLst>
          </p:cNvPr>
          <p:cNvSpPr txBox="1">
            <a:spLocks/>
          </p:cNvSpPr>
          <p:nvPr/>
        </p:nvSpPr>
        <p:spPr>
          <a:xfrm>
            <a:off x="3733440" y="4804735"/>
            <a:ext cx="2053440" cy="461665"/>
          </a:xfrm>
          <a:prstGeom prst="rect">
            <a:avLst/>
          </a:prstGeom>
        </p:spPr>
        <p:txBody>
          <a:bodyPr>
            <a:sp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ts val="600"/>
              </a:spcBef>
              <a:spcAft>
                <a:spcPts val="0"/>
              </a:spcAft>
              <a:buClrTx/>
              <a:buSzTx/>
              <a:buFontTx/>
              <a:buNone/>
              <a:tabLst/>
              <a:defRPr/>
            </a:pPr>
            <a:r>
              <a:rPr kumimoji="0" lang="en-US" sz="2400" b="1" i="0" u="none" strike="noStrike" kern="1200" cap="none" spc="0" normalizeH="0" baseline="0" noProof="0" dirty="0">
                <a:ln w="3175">
                  <a:noFill/>
                </a:ln>
                <a:gradFill>
                  <a:gsLst>
                    <a:gs pos="32743">
                      <a:srgbClr val="353535"/>
                    </a:gs>
                    <a:gs pos="65000">
                      <a:srgbClr val="353535"/>
                    </a:gs>
                  </a:gsLst>
                  <a:lin ang="5400000" scaled="0"/>
                </a:gradFill>
                <a:effectLst/>
                <a:uLnTx/>
                <a:uFillTx/>
                <a:latin typeface="Segoe UI" panose="020B0502040204020203" pitchFamily="34" charset="0"/>
                <a:ea typeface="+mn-ea"/>
                <a:cs typeface="Segoe UI" pitchFamily="34" charset="0"/>
              </a:rPr>
              <a:t>Hybrid</a:t>
            </a:r>
          </a:p>
        </p:txBody>
      </p:sp>
      <p:sp>
        <p:nvSpPr>
          <p:cNvPr id="60" name="Oval 5">
            <a:extLst>
              <a:ext uri="{FF2B5EF4-FFF2-40B4-BE49-F238E27FC236}">
                <a16:creationId xmlns:a16="http://schemas.microsoft.com/office/drawing/2014/main" id="{5F547659-8A0D-48EB-AEBE-F82228EE1A8F}"/>
              </a:ext>
            </a:extLst>
          </p:cNvPr>
          <p:cNvSpPr>
            <a:spLocks noChangeArrowheads="1"/>
          </p:cNvSpPr>
          <p:nvPr/>
        </p:nvSpPr>
        <p:spPr bwMode="auto">
          <a:xfrm>
            <a:off x="3906743" y="2785401"/>
            <a:ext cx="1706833" cy="1706834"/>
          </a:xfrm>
          <a:prstGeom prst="ellipse">
            <a:avLst/>
          </a:prstGeom>
          <a:solidFill>
            <a:srgbClr val="0078D7"/>
          </a:solidFill>
          <a:ln w="10795" cap="flat" cmpd="sng" algn="ctr">
            <a:noFill/>
            <a:prstDash val="solid"/>
          </a:ln>
          <a:effectLst>
            <a:outerShdw blurRad="190500" dist="38100" dir="2700000" algn="tl" rotWithShape="0">
              <a:prstClr val="black">
                <a:alpha val="2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de-DE" sz="2000" b="0" i="0" u="none" strike="noStrike" kern="0" cap="none" spc="0" normalizeH="0" baseline="0" noProof="0">
              <a:ln>
                <a:noFill/>
              </a:ln>
              <a:solidFill>
                <a:srgbClr val="0078D4"/>
              </a:solidFill>
              <a:effectLst/>
              <a:uLnTx/>
              <a:uFillTx/>
              <a:latin typeface="Segoe UI Semilight"/>
              <a:ea typeface="+mn-ea"/>
              <a:cs typeface="+mn-cs"/>
            </a:endParaRPr>
          </a:p>
        </p:txBody>
      </p:sp>
      <p:sp>
        <p:nvSpPr>
          <p:cNvPr id="61" name="Freeform 6">
            <a:extLst>
              <a:ext uri="{FF2B5EF4-FFF2-40B4-BE49-F238E27FC236}">
                <a16:creationId xmlns:a16="http://schemas.microsoft.com/office/drawing/2014/main" id="{D8A93906-45DE-4546-9E0F-BA7EF7903208}"/>
              </a:ext>
            </a:extLst>
          </p:cNvPr>
          <p:cNvSpPr>
            <a:spLocks/>
          </p:cNvSpPr>
          <p:nvPr/>
        </p:nvSpPr>
        <p:spPr bwMode="auto">
          <a:xfrm>
            <a:off x="4760675" y="3440612"/>
            <a:ext cx="606714" cy="388197"/>
          </a:xfrm>
          <a:custGeom>
            <a:avLst/>
            <a:gdLst>
              <a:gd name="T0" fmla="*/ 68 w 372"/>
              <a:gd name="T1" fmla="*/ 238 h 238"/>
              <a:gd name="T2" fmla="*/ 68 w 372"/>
              <a:gd name="T3" fmla="*/ 238 h 238"/>
              <a:gd name="T4" fmla="*/ 0 w 372"/>
              <a:gd name="T5" fmla="*/ 166 h 238"/>
              <a:gd name="T6" fmla="*/ 71 w 372"/>
              <a:gd name="T7" fmla="*/ 94 h 238"/>
              <a:gd name="T8" fmla="*/ 71 w 372"/>
              <a:gd name="T9" fmla="*/ 94 h 238"/>
              <a:gd name="T10" fmla="*/ 173 w 372"/>
              <a:gd name="T11" fmla="*/ 0 h 238"/>
              <a:gd name="T12" fmla="*/ 260 w 372"/>
              <a:gd name="T13" fmla="*/ 50 h 238"/>
              <a:gd name="T14" fmla="*/ 279 w 372"/>
              <a:gd name="T15" fmla="*/ 48 h 238"/>
              <a:gd name="T16" fmla="*/ 372 w 372"/>
              <a:gd name="T17" fmla="*/ 143 h 238"/>
              <a:gd name="T18" fmla="*/ 279 w 372"/>
              <a:gd name="T19" fmla="*/ 238 h 238"/>
              <a:gd name="T20" fmla="*/ 68 w 372"/>
              <a:gd name="T21"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238">
                <a:moveTo>
                  <a:pt x="68" y="238"/>
                </a:moveTo>
                <a:cubicBezTo>
                  <a:pt x="68" y="238"/>
                  <a:pt x="68" y="238"/>
                  <a:pt x="68" y="238"/>
                </a:cubicBezTo>
                <a:cubicBezTo>
                  <a:pt x="30" y="237"/>
                  <a:pt x="0" y="205"/>
                  <a:pt x="0" y="166"/>
                </a:cubicBezTo>
                <a:cubicBezTo>
                  <a:pt x="0" y="126"/>
                  <a:pt x="31" y="94"/>
                  <a:pt x="71" y="94"/>
                </a:cubicBezTo>
                <a:cubicBezTo>
                  <a:pt x="71" y="94"/>
                  <a:pt x="71" y="94"/>
                  <a:pt x="71" y="94"/>
                </a:cubicBezTo>
                <a:cubicBezTo>
                  <a:pt x="76" y="41"/>
                  <a:pt x="120" y="0"/>
                  <a:pt x="173" y="0"/>
                </a:cubicBezTo>
                <a:cubicBezTo>
                  <a:pt x="210" y="0"/>
                  <a:pt x="241" y="20"/>
                  <a:pt x="260" y="50"/>
                </a:cubicBezTo>
                <a:cubicBezTo>
                  <a:pt x="266" y="48"/>
                  <a:pt x="273" y="48"/>
                  <a:pt x="279" y="48"/>
                </a:cubicBezTo>
                <a:cubicBezTo>
                  <a:pt x="330" y="48"/>
                  <a:pt x="372" y="90"/>
                  <a:pt x="372" y="143"/>
                </a:cubicBezTo>
                <a:cubicBezTo>
                  <a:pt x="372" y="196"/>
                  <a:pt x="330" y="238"/>
                  <a:pt x="279" y="238"/>
                </a:cubicBezTo>
                <a:lnTo>
                  <a:pt x="68" y="238"/>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1A1A1A"/>
              </a:solidFill>
              <a:effectLst/>
              <a:uLnTx/>
              <a:uFillTx/>
              <a:latin typeface="Segoe UI"/>
              <a:ea typeface="+mn-ea"/>
              <a:cs typeface="+mn-cs"/>
            </a:endParaRPr>
          </a:p>
        </p:txBody>
      </p:sp>
      <p:sp>
        <p:nvSpPr>
          <p:cNvPr id="62" name="Freeform 7">
            <a:extLst>
              <a:ext uri="{FF2B5EF4-FFF2-40B4-BE49-F238E27FC236}">
                <a16:creationId xmlns:a16="http://schemas.microsoft.com/office/drawing/2014/main" id="{A681BE15-6392-4366-9FF4-23093D6B021A}"/>
              </a:ext>
            </a:extLst>
          </p:cNvPr>
          <p:cNvSpPr>
            <a:spLocks/>
          </p:cNvSpPr>
          <p:nvPr/>
        </p:nvSpPr>
        <p:spPr bwMode="auto">
          <a:xfrm>
            <a:off x="4274480" y="3356400"/>
            <a:ext cx="887924" cy="564837"/>
          </a:xfrm>
          <a:custGeom>
            <a:avLst/>
            <a:gdLst>
              <a:gd name="T0" fmla="*/ 444 w 544"/>
              <a:gd name="T1" fmla="*/ 347 h 347"/>
              <a:gd name="T2" fmla="*/ 444 w 544"/>
              <a:gd name="T3" fmla="*/ 347 h 347"/>
              <a:gd name="T4" fmla="*/ 544 w 544"/>
              <a:gd name="T5" fmla="*/ 243 h 347"/>
              <a:gd name="T6" fmla="*/ 440 w 544"/>
              <a:gd name="T7" fmla="*/ 136 h 347"/>
              <a:gd name="T8" fmla="*/ 440 w 544"/>
              <a:gd name="T9" fmla="*/ 136 h 347"/>
              <a:gd name="T10" fmla="*/ 291 w 544"/>
              <a:gd name="T11" fmla="*/ 0 h 347"/>
              <a:gd name="T12" fmla="*/ 165 w 544"/>
              <a:gd name="T13" fmla="*/ 72 h 347"/>
              <a:gd name="T14" fmla="*/ 136 w 544"/>
              <a:gd name="T15" fmla="*/ 70 h 347"/>
              <a:gd name="T16" fmla="*/ 0 w 544"/>
              <a:gd name="T17" fmla="*/ 209 h 347"/>
              <a:gd name="T18" fmla="*/ 136 w 544"/>
              <a:gd name="T19" fmla="*/ 347 h 347"/>
              <a:gd name="T20" fmla="*/ 444 w 544"/>
              <a:gd name="T21" fmla="*/ 347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44" h="347">
                <a:moveTo>
                  <a:pt x="444" y="347"/>
                </a:moveTo>
                <a:cubicBezTo>
                  <a:pt x="444" y="347"/>
                  <a:pt x="444" y="347"/>
                  <a:pt x="444" y="347"/>
                </a:cubicBezTo>
                <a:cubicBezTo>
                  <a:pt x="500" y="345"/>
                  <a:pt x="544" y="299"/>
                  <a:pt x="544" y="243"/>
                </a:cubicBezTo>
                <a:cubicBezTo>
                  <a:pt x="544" y="183"/>
                  <a:pt x="498" y="136"/>
                  <a:pt x="440" y="136"/>
                </a:cubicBezTo>
                <a:cubicBezTo>
                  <a:pt x="440" y="136"/>
                  <a:pt x="440" y="136"/>
                  <a:pt x="440" y="136"/>
                </a:cubicBezTo>
                <a:cubicBezTo>
                  <a:pt x="432" y="59"/>
                  <a:pt x="368" y="0"/>
                  <a:pt x="291" y="0"/>
                </a:cubicBezTo>
                <a:cubicBezTo>
                  <a:pt x="237" y="0"/>
                  <a:pt x="191" y="29"/>
                  <a:pt x="165" y="72"/>
                </a:cubicBezTo>
                <a:cubicBezTo>
                  <a:pt x="155" y="70"/>
                  <a:pt x="146" y="70"/>
                  <a:pt x="136" y="70"/>
                </a:cubicBezTo>
                <a:cubicBezTo>
                  <a:pt x="62" y="70"/>
                  <a:pt x="0" y="132"/>
                  <a:pt x="0" y="209"/>
                </a:cubicBezTo>
                <a:cubicBezTo>
                  <a:pt x="0" y="286"/>
                  <a:pt x="62" y="347"/>
                  <a:pt x="136" y="347"/>
                </a:cubicBezTo>
                <a:lnTo>
                  <a:pt x="444" y="34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1A1A1A"/>
              </a:solidFill>
              <a:effectLst/>
              <a:uLnTx/>
              <a:uFillTx/>
              <a:latin typeface="Segoe UI"/>
              <a:ea typeface="+mn-ea"/>
              <a:cs typeface="+mn-cs"/>
            </a:endParaRPr>
          </a:p>
        </p:txBody>
      </p:sp>
      <p:sp>
        <p:nvSpPr>
          <p:cNvPr id="63" name="Freeform 8">
            <a:extLst>
              <a:ext uri="{FF2B5EF4-FFF2-40B4-BE49-F238E27FC236}">
                <a16:creationId xmlns:a16="http://schemas.microsoft.com/office/drawing/2014/main" id="{2CBFF3AD-5C71-4102-A3A5-BD4AD5EF3905}"/>
              </a:ext>
            </a:extLst>
          </p:cNvPr>
          <p:cNvSpPr>
            <a:spLocks/>
          </p:cNvSpPr>
          <p:nvPr/>
        </p:nvSpPr>
        <p:spPr bwMode="auto">
          <a:xfrm>
            <a:off x="4712261" y="3593631"/>
            <a:ext cx="489285" cy="327606"/>
          </a:xfrm>
          <a:custGeom>
            <a:avLst/>
            <a:gdLst>
              <a:gd name="T0" fmla="*/ 0 w 300"/>
              <a:gd name="T1" fmla="*/ 201 h 201"/>
              <a:gd name="T2" fmla="*/ 176 w 300"/>
              <a:gd name="T3" fmla="*/ 201 h 201"/>
              <a:gd name="T4" fmla="*/ 276 w 300"/>
              <a:gd name="T5" fmla="*/ 97 h 201"/>
              <a:gd name="T6" fmla="*/ 216 w 300"/>
              <a:gd name="T7" fmla="*/ 0 h 201"/>
              <a:gd name="T8" fmla="*/ 0 w 300"/>
              <a:gd name="T9" fmla="*/ 201 h 201"/>
            </a:gdLst>
            <a:ahLst/>
            <a:cxnLst>
              <a:cxn ang="0">
                <a:pos x="T0" y="T1"/>
              </a:cxn>
              <a:cxn ang="0">
                <a:pos x="T2" y="T3"/>
              </a:cxn>
              <a:cxn ang="0">
                <a:pos x="T4" y="T5"/>
              </a:cxn>
              <a:cxn ang="0">
                <a:pos x="T6" y="T7"/>
              </a:cxn>
              <a:cxn ang="0">
                <a:pos x="T8" y="T9"/>
              </a:cxn>
            </a:cxnLst>
            <a:rect l="0" t="0" r="r" b="b"/>
            <a:pathLst>
              <a:path w="300" h="201">
                <a:moveTo>
                  <a:pt x="0" y="201"/>
                </a:moveTo>
                <a:cubicBezTo>
                  <a:pt x="176" y="201"/>
                  <a:pt x="176" y="201"/>
                  <a:pt x="176" y="201"/>
                </a:cubicBezTo>
                <a:cubicBezTo>
                  <a:pt x="232" y="199"/>
                  <a:pt x="276" y="153"/>
                  <a:pt x="276" y="97"/>
                </a:cubicBezTo>
                <a:cubicBezTo>
                  <a:pt x="276" y="53"/>
                  <a:pt x="252" y="17"/>
                  <a:pt x="216" y="0"/>
                </a:cubicBezTo>
                <a:cubicBezTo>
                  <a:pt x="300" y="184"/>
                  <a:pt x="63" y="200"/>
                  <a:pt x="0" y="201"/>
                </a:cubicBezTo>
                <a:close/>
              </a:path>
            </a:pathLst>
          </a:cu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1A1A1A"/>
              </a:solidFill>
              <a:effectLst/>
              <a:uLnTx/>
              <a:uFillTx/>
              <a:latin typeface="Segoe UI"/>
              <a:ea typeface="+mn-ea"/>
              <a:cs typeface="+mn-cs"/>
            </a:endParaRPr>
          </a:p>
        </p:txBody>
      </p:sp>
      <p:sp>
        <p:nvSpPr>
          <p:cNvPr id="64" name="Title 1">
            <a:extLst>
              <a:ext uri="{FF2B5EF4-FFF2-40B4-BE49-F238E27FC236}">
                <a16:creationId xmlns:a16="http://schemas.microsoft.com/office/drawing/2014/main" id="{EBD87E3C-ABAC-45CC-AF7A-EAFFC8DDC3F5}"/>
              </a:ext>
            </a:extLst>
          </p:cNvPr>
          <p:cNvSpPr txBox="1">
            <a:spLocks/>
          </p:cNvSpPr>
          <p:nvPr/>
        </p:nvSpPr>
        <p:spPr>
          <a:xfrm>
            <a:off x="1061760" y="4804735"/>
            <a:ext cx="2053440" cy="461665"/>
          </a:xfrm>
          <a:prstGeom prst="rect">
            <a:avLst/>
          </a:prstGeom>
        </p:spPr>
        <p:txBody>
          <a:bodyPr>
            <a:sp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ts val="600"/>
              </a:spcBef>
              <a:spcAft>
                <a:spcPts val="0"/>
              </a:spcAft>
              <a:buClrTx/>
              <a:buSzTx/>
              <a:buFontTx/>
              <a:buNone/>
              <a:tabLst/>
              <a:defRPr/>
            </a:pPr>
            <a:r>
              <a:rPr kumimoji="0" lang="en-US" sz="2400" b="1" i="0" u="none" strike="noStrike" kern="1200" cap="none" spc="0" normalizeH="0" baseline="0" noProof="0" dirty="0">
                <a:ln w="3175">
                  <a:noFill/>
                </a:ln>
                <a:gradFill>
                  <a:gsLst>
                    <a:gs pos="32743">
                      <a:srgbClr val="353535"/>
                    </a:gs>
                    <a:gs pos="65000">
                      <a:srgbClr val="353535"/>
                    </a:gs>
                  </a:gsLst>
                  <a:lin ang="5400000" scaled="0"/>
                </a:gradFill>
                <a:effectLst/>
                <a:uLnTx/>
                <a:uFillTx/>
                <a:latin typeface="Segoe UI" panose="020B0502040204020203" pitchFamily="34" charset="0"/>
                <a:ea typeface="+mn-ea"/>
                <a:cs typeface="Segoe UI" pitchFamily="34" charset="0"/>
              </a:rPr>
              <a:t>Productive</a:t>
            </a:r>
          </a:p>
        </p:txBody>
      </p:sp>
      <p:sp>
        <p:nvSpPr>
          <p:cNvPr id="65" name="Oval 30">
            <a:extLst>
              <a:ext uri="{FF2B5EF4-FFF2-40B4-BE49-F238E27FC236}">
                <a16:creationId xmlns:a16="http://schemas.microsoft.com/office/drawing/2014/main" id="{603C85D7-0DAC-427D-91D5-A08D6CC954D8}"/>
              </a:ext>
            </a:extLst>
          </p:cNvPr>
          <p:cNvSpPr>
            <a:spLocks noChangeArrowheads="1"/>
          </p:cNvSpPr>
          <p:nvPr/>
        </p:nvSpPr>
        <p:spPr bwMode="auto">
          <a:xfrm>
            <a:off x="1235063" y="2785401"/>
            <a:ext cx="1706833" cy="1706834"/>
          </a:xfrm>
          <a:prstGeom prst="ellipse">
            <a:avLst/>
          </a:prstGeom>
          <a:solidFill>
            <a:srgbClr val="0078D7"/>
          </a:solidFill>
          <a:ln w="10795" cap="flat" cmpd="sng" algn="ctr">
            <a:noFill/>
            <a:prstDash val="solid"/>
          </a:ln>
          <a:effectLst>
            <a:outerShdw blurRad="190500" dist="38100" dir="2700000" algn="tl" rotWithShape="0">
              <a:prstClr val="black">
                <a:alpha val="2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de-DE" sz="2000" b="0" i="0" u="none" strike="noStrike" kern="0" cap="none" spc="0" normalizeH="0" baseline="0" noProof="0">
              <a:ln>
                <a:noFill/>
              </a:ln>
              <a:solidFill>
                <a:srgbClr val="0078D4"/>
              </a:solidFill>
              <a:effectLst/>
              <a:uLnTx/>
              <a:uFillTx/>
              <a:latin typeface="Segoe UI Semilight"/>
              <a:ea typeface="+mn-ea"/>
              <a:cs typeface="+mn-cs"/>
            </a:endParaRPr>
          </a:p>
        </p:txBody>
      </p:sp>
      <p:sp>
        <p:nvSpPr>
          <p:cNvPr id="66" name="Oval 31">
            <a:extLst>
              <a:ext uri="{FF2B5EF4-FFF2-40B4-BE49-F238E27FC236}">
                <a16:creationId xmlns:a16="http://schemas.microsoft.com/office/drawing/2014/main" id="{7E97CCEA-25E3-4FDF-9E4D-ED30407DAC4D}"/>
              </a:ext>
            </a:extLst>
          </p:cNvPr>
          <p:cNvSpPr>
            <a:spLocks noChangeArrowheads="1"/>
          </p:cNvSpPr>
          <p:nvPr/>
        </p:nvSpPr>
        <p:spPr bwMode="auto">
          <a:xfrm>
            <a:off x="1650962" y="3199272"/>
            <a:ext cx="875035" cy="87703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1A1A1A"/>
              </a:solidFill>
              <a:effectLst/>
              <a:uLnTx/>
              <a:uFillTx/>
              <a:latin typeface="Segoe UI"/>
              <a:ea typeface="+mn-ea"/>
              <a:cs typeface="+mn-cs"/>
            </a:endParaRPr>
          </a:p>
        </p:txBody>
      </p:sp>
      <p:sp>
        <p:nvSpPr>
          <p:cNvPr id="67" name="Freeform 32">
            <a:extLst>
              <a:ext uri="{FF2B5EF4-FFF2-40B4-BE49-F238E27FC236}">
                <a16:creationId xmlns:a16="http://schemas.microsoft.com/office/drawing/2014/main" id="{3EB01927-DB30-476C-A8B2-3CAE42C8C374}"/>
              </a:ext>
            </a:extLst>
          </p:cNvPr>
          <p:cNvSpPr>
            <a:spLocks/>
          </p:cNvSpPr>
          <p:nvPr/>
        </p:nvSpPr>
        <p:spPr bwMode="auto">
          <a:xfrm>
            <a:off x="1692140" y="3241378"/>
            <a:ext cx="793709" cy="678831"/>
          </a:xfrm>
          <a:custGeom>
            <a:avLst/>
            <a:gdLst>
              <a:gd name="T0" fmla="*/ 71 w 487"/>
              <a:gd name="T1" fmla="*/ 416 h 416"/>
              <a:gd name="T2" fmla="*/ 243 w 487"/>
              <a:gd name="T3" fmla="*/ 243 h 416"/>
              <a:gd name="T4" fmla="*/ 416 w 487"/>
              <a:gd name="T5" fmla="*/ 416 h 416"/>
              <a:gd name="T6" fmla="*/ 487 w 487"/>
              <a:gd name="T7" fmla="*/ 243 h 416"/>
              <a:gd name="T8" fmla="*/ 243 w 487"/>
              <a:gd name="T9" fmla="*/ 0 h 416"/>
              <a:gd name="T10" fmla="*/ 0 w 487"/>
              <a:gd name="T11" fmla="*/ 243 h 416"/>
              <a:gd name="T12" fmla="*/ 71 w 487"/>
              <a:gd name="T13" fmla="*/ 416 h 416"/>
            </a:gdLst>
            <a:ahLst/>
            <a:cxnLst>
              <a:cxn ang="0">
                <a:pos x="T0" y="T1"/>
              </a:cxn>
              <a:cxn ang="0">
                <a:pos x="T2" y="T3"/>
              </a:cxn>
              <a:cxn ang="0">
                <a:pos x="T4" y="T5"/>
              </a:cxn>
              <a:cxn ang="0">
                <a:pos x="T6" y="T7"/>
              </a:cxn>
              <a:cxn ang="0">
                <a:pos x="T8" y="T9"/>
              </a:cxn>
              <a:cxn ang="0">
                <a:pos x="T10" y="T11"/>
              </a:cxn>
              <a:cxn ang="0">
                <a:pos x="T12" y="T13"/>
              </a:cxn>
            </a:cxnLst>
            <a:rect l="0" t="0" r="r" b="b"/>
            <a:pathLst>
              <a:path w="487" h="416">
                <a:moveTo>
                  <a:pt x="71" y="416"/>
                </a:moveTo>
                <a:cubicBezTo>
                  <a:pt x="243" y="243"/>
                  <a:pt x="243" y="243"/>
                  <a:pt x="243" y="243"/>
                </a:cubicBezTo>
                <a:cubicBezTo>
                  <a:pt x="416" y="416"/>
                  <a:pt x="416" y="416"/>
                  <a:pt x="416" y="416"/>
                </a:cubicBezTo>
                <a:cubicBezTo>
                  <a:pt x="460" y="372"/>
                  <a:pt x="487" y="311"/>
                  <a:pt x="487" y="243"/>
                </a:cubicBezTo>
                <a:cubicBezTo>
                  <a:pt x="487" y="109"/>
                  <a:pt x="378" y="0"/>
                  <a:pt x="243" y="0"/>
                </a:cubicBezTo>
                <a:cubicBezTo>
                  <a:pt x="109" y="0"/>
                  <a:pt x="0" y="109"/>
                  <a:pt x="0" y="243"/>
                </a:cubicBezTo>
                <a:cubicBezTo>
                  <a:pt x="0" y="311"/>
                  <a:pt x="27" y="372"/>
                  <a:pt x="71" y="416"/>
                </a:cubicBez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1A1A1A"/>
              </a:solidFill>
              <a:effectLst/>
              <a:uLnTx/>
              <a:uFillTx/>
              <a:latin typeface="Segoe UI"/>
              <a:ea typeface="+mn-ea"/>
              <a:cs typeface="+mn-cs"/>
            </a:endParaRPr>
          </a:p>
        </p:txBody>
      </p:sp>
      <p:sp>
        <p:nvSpPr>
          <p:cNvPr id="68" name="Freeform 33">
            <a:extLst>
              <a:ext uri="{FF2B5EF4-FFF2-40B4-BE49-F238E27FC236}">
                <a16:creationId xmlns:a16="http://schemas.microsoft.com/office/drawing/2014/main" id="{269C429E-E78D-48D9-9C38-061F4B5EEA2F}"/>
              </a:ext>
            </a:extLst>
          </p:cNvPr>
          <p:cNvSpPr>
            <a:spLocks/>
          </p:cNvSpPr>
          <p:nvPr/>
        </p:nvSpPr>
        <p:spPr bwMode="auto">
          <a:xfrm>
            <a:off x="1692140" y="3241378"/>
            <a:ext cx="680469" cy="678831"/>
          </a:xfrm>
          <a:custGeom>
            <a:avLst/>
            <a:gdLst>
              <a:gd name="T0" fmla="*/ 243 w 418"/>
              <a:gd name="T1" fmla="*/ 243 h 416"/>
              <a:gd name="T2" fmla="*/ 71 w 418"/>
              <a:gd name="T3" fmla="*/ 416 h 416"/>
              <a:gd name="T4" fmla="*/ 0 w 418"/>
              <a:gd name="T5" fmla="*/ 243 h 416"/>
              <a:gd name="T6" fmla="*/ 243 w 418"/>
              <a:gd name="T7" fmla="*/ 0 h 416"/>
              <a:gd name="T8" fmla="*/ 418 w 418"/>
              <a:gd name="T9" fmla="*/ 73 h 416"/>
              <a:gd name="T10" fmla="*/ 243 w 418"/>
              <a:gd name="T11" fmla="*/ 243 h 416"/>
            </a:gdLst>
            <a:ahLst/>
            <a:cxnLst>
              <a:cxn ang="0">
                <a:pos x="T0" y="T1"/>
              </a:cxn>
              <a:cxn ang="0">
                <a:pos x="T2" y="T3"/>
              </a:cxn>
              <a:cxn ang="0">
                <a:pos x="T4" y="T5"/>
              </a:cxn>
              <a:cxn ang="0">
                <a:pos x="T6" y="T7"/>
              </a:cxn>
              <a:cxn ang="0">
                <a:pos x="T8" y="T9"/>
              </a:cxn>
              <a:cxn ang="0">
                <a:pos x="T10" y="T11"/>
              </a:cxn>
            </a:cxnLst>
            <a:rect l="0" t="0" r="r" b="b"/>
            <a:pathLst>
              <a:path w="418" h="416">
                <a:moveTo>
                  <a:pt x="243" y="243"/>
                </a:moveTo>
                <a:cubicBezTo>
                  <a:pt x="71" y="416"/>
                  <a:pt x="71" y="416"/>
                  <a:pt x="71" y="416"/>
                </a:cubicBezTo>
                <a:cubicBezTo>
                  <a:pt x="25" y="370"/>
                  <a:pt x="0" y="308"/>
                  <a:pt x="0" y="243"/>
                </a:cubicBezTo>
                <a:cubicBezTo>
                  <a:pt x="0" y="110"/>
                  <a:pt x="110" y="0"/>
                  <a:pt x="243" y="0"/>
                </a:cubicBezTo>
                <a:cubicBezTo>
                  <a:pt x="309" y="0"/>
                  <a:pt x="372" y="26"/>
                  <a:pt x="418" y="73"/>
                </a:cubicBezTo>
                <a:lnTo>
                  <a:pt x="243" y="243"/>
                </a:lnTo>
                <a:close/>
              </a:path>
            </a:pathLst>
          </a:custGeom>
          <a:solidFill>
            <a:srgbClr val="459B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1A1A1A"/>
              </a:solidFill>
              <a:effectLst/>
              <a:uLnTx/>
              <a:uFillTx/>
              <a:latin typeface="Segoe UI"/>
              <a:ea typeface="+mn-ea"/>
              <a:cs typeface="+mn-cs"/>
            </a:endParaRPr>
          </a:p>
        </p:txBody>
      </p:sp>
      <p:sp>
        <p:nvSpPr>
          <p:cNvPr id="69" name="Oval 34">
            <a:extLst>
              <a:ext uri="{FF2B5EF4-FFF2-40B4-BE49-F238E27FC236}">
                <a16:creationId xmlns:a16="http://schemas.microsoft.com/office/drawing/2014/main" id="{B8CEB717-3F25-4114-8EC2-594F51D1E487}"/>
              </a:ext>
            </a:extLst>
          </p:cNvPr>
          <p:cNvSpPr>
            <a:spLocks noChangeArrowheads="1"/>
          </p:cNvSpPr>
          <p:nvPr/>
        </p:nvSpPr>
        <p:spPr bwMode="auto">
          <a:xfrm>
            <a:off x="1880530" y="3431369"/>
            <a:ext cx="415899" cy="413872"/>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1A1A1A"/>
              </a:solidFill>
              <a:effectLst/>
              <a:uLnTx/>
              <a:uFillTx/>
              <a:latin typeface="Segoe UI"/>
              <a:ea typeface="+mn-ea"/>
              <a:cs typeface="+mn-cs"/>
            </a:endParaRPr>
          </a:p>
        </p:txBody>
      </p:sp>
      <p:sp>
        <p:nvSpPr>
          <p:cNvPr id="70" name="Freeform 35">
            <a:extLst>
              <a:ext uri="{FF2B5EF4-FFF2-40B4-BE49-F238E27FC236}">
                <a16:creationId xmlns:a16="http://schemas.microsoft.com/office/drawing/2014/main" id="{537C2542-5469-4E14-9A07-80248F91F687}"/>
              </a:ext>
            </a:extLst>
          </p:cNvPr>
          <p:cNvSpPr>
            <a:spLocks/>
          </p:cNvSpPr>
          <p:nvPr/>
        </p:nvSpPr>
        <p:spPr bwMode="auto">
          <a:xfrm>
            <a:off x="2040095" y="3264998"/>
            <a:ext cx="437518" cy="436465"/>
          </a:xfrm>
          <a:custGeom>
            <a:avLst/>
            <a:gdLst>
              <a:gd name="T0" fmla="*/ 266 w 268"/>
              <a:gd name="T1" fmla="*/ 21 h 268"/>
              <a:gd name="T2" fmla="*/ 247 w 268"/>
              <a:gd name="T3" fmla="*/ 2 h 268"/>
              <a:gd name="T4" fmla="*/ 239 w 268"/>
              <a:gd name="T5" fmla="*/ 2 h 268"/>
              <a:gd name="T6" fmla="*/ 3 w 268"/>
              <a:gd name="T7" fmla="*/ 238 h 268"/>
              <a:gd name="T8" fmla="*/ 3 w 268"/>
              <a:gd name="T9" fmla="*/ 247 h 268"/>
              <a:gd name="T10" fmla="*/ 21 w 268"/>
              <a:gd name="T11" fmla="*/ 266 h 268"/>
              <a:gd name="T12" fmla="*/ 30 w 268"/>
              <a:gd name="T13" fmla="*/ 266 h 268"/>
              <a:gd name="T14" fmla="*/ 266 w 268"/>
              <a:gd name="T15" fmla="*/ 30 h 268"/>
              <a:gd name="T16" fmla="*/ 266 w 268"/>
              <a:gd name="T17" fmla="*/ 21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8" h="268">
                <a:moveTo>
                  <a:pt x="266" y="21"/>
                </a:moveTo>
                <a:cubicBezTo>
                  <a:pt x="247" y="2"/>
                  <a:pt x="247" y="2"/>
                  <a:pt x="247" y="2"/>
                </a:cubicBezTo>
                <a:cubicBezTo>
                  <a:pt x="245" y="0"/>
                  <a:pt x="241" y="0"/>
                  <a:pt x="239" y="2"/>
                </a:cubicBezTo>
                <a:cubicBezTo>
                  <a:pt x="3" y="238"/>
                  <a:pt x="3" y="238"/>
                  <a:pt x="3" y="238"/>
                </a:cubicBezTo>
                <a:cubicBezTo>
                  <a:pt x="0" y="241"/>
                  <a:pt x="0" y="245"/>
                  <a:pt x="3" y="247"/>
                </a:cubicBezTo>
                <a:cubicBezTo>
                  <a:pt x="21" y="266"/>
                  <a:pt x="21" y="266"/>
                  <a:pt x="21" y="266"/>
                </a:cubicBezTo>
                <a:cubicBezTo>
                  <a:pt x="24" y="268"/>
                  <a:pt x="27" y="268"/>
                  <a:pt x="30" y="266"/>
                </a:cubicBezTo>
                <a:cubicBezTo>
                  <a:pt x="266" y="30"/>
                  <a:pt x="266" y="30"/>
                  <a:pt x="266" y="30"/>
                </a:cubicBezTo>
                <a:cubicBezTo>
                  <a:pt x="268" y="27"/>
                  <a:pt x="268" y="23"/>
                  <a:pt x="266" y="21"/>
                </a:cubicBez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1A1A1A"/>
              </a:solidFill>
              <a:effectLst/>
              <a:uLnTx/>
              <a:uFillTx/>
              <a:latin typeface="Segoe UI"/>
              <a:ea typeface="+mn-ea"/>
              <a:cs typeface="+mn-cs"/>
            </a:endParaRPr>
          </a:p>
        </p:txBody>
      </p:sp>
      <p:sp>
        <p:nvSpPr>
          <p:cNvPr id="71" name="Oval 36">
            <a:extLst>
              <a:ext uri="{FF2B5EF4-FFF2-40B4-BE49-F238E27FC236}">
                <a16:creationId xmlns:a16="http://schemas.microsoft.com/office/drawing/2014/main" id="{6CD0AECC-086F-4A40-B2BB-634C6D19F448}"/>
              </a:ext>
            </a:extLst>
          </p:cNvPr>
          <p:cNvSpPr>
            <a:spLocks noChangeArrowheads="1"/>
          </p:cNvSpPr>
          <p:nvPr/>
        </p:nvSpPr>
        <p:spPr bwMode="auto">
          <a:xfrm>
            <a:off x="1989652" y="3551525"/>
            <a:ext cx="212067" cy="211557"/>
          </a:xfrm>
          <a:prstGeom prst="ellipse">
            <a:avLst/>
          </a:pr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1A1A1A"/>
              </a:solidFill>
              <a:effectLst/>
              <a:uLnTx/>
              <a:uFillTx/>
              <a:latin typeface="Segoe UI"/>
              <a:ea typeface="+mn-ea"/>
              <a:cs typeface="+mn-cs"/>
            </a:endParaRPr>
          </a:p>
        </p:txBody>
      </p:sp>
      <p:sp>
        <p:nvSpPr>
          <p:cNvPr id="72" name="Freeform 37">
            <a:extLst>
              <a:ext uri="{FF2B5EF4-FFF2-40B4-BE49-F238E27FC236}">
                <a16:creationId xmlns:a16="http://schemas.microsoft.com/office/drawing/2014/main" id="{24D8FBF8-364C-4A6C-ACE7-81E9507FCFC7}"/>
              </a:ext>
            </a:extLst>
          </p:cNvPr>
          <p:cNvSpPr>
            <a:spLocks/>
          </p:cNvSpPr>
          <p:nvPr/>
        </p:nvSpPr>
        <p:spPr bwMode="auto">
          <a:xfrm>
            <a:off x="2220250" y="3343049"/>
            <a:ext cx="177066" cy="182802"/>
          </a:xfrm>
          <a:custGeom>
            <a:avLst/>
            <a:gdLst>
              <a:gd name="T0" fmla="*/ 26 w 109"/>
              <a:gd name="T1" fmla="*/ 112 h 112"/>
              <a:gd name="T2" fmla="*/ 109 w 109"/>
              <a:gd name="T3" fmla="*/ 28 h 112"/>
              <a:gd name="T4" fmla="*/ 83 w 109"/>
              <a:gd name="T5" fmla="*/ 0 h 112"/>
              <a:gd name="T6" fmla="*/ 0 w 109"/>
              <a:gd name="T7" fmla="*/ 83 h 112"/>
              <a:gd name="T8" fmla="*/ 26 w 109"/>
              <a:gd name="T9" fmla="*/ 112 h 112"/>
            </a:gdLst>
            <a:ahLst/>
            <a:cxnLst>
              <a:cxn ang="0">
                <a:pos x="T0" y="T1"/>
              </a:cxn>
              <a:cxn ang="0">
                <a:pos x="T2" y="T3"/>
              </a:cxn>
              <a:cxn ang="0">
                <a:pos x="T4" y="T5"/>
              </a:cxn>
              <a:cxn ang="0">
                <a:pos x="T6" y="T7"/>
              </a:cxn>
              <a:cxn ang="0">
                <a:pos x="T8" y="T9"/>
              </a:cxn>
            </a:cxnLst>
            <a:rect l="0" t="0" r="r" b="b"/>
            <a:pathLst>
              <a:path w="109" h="112">
                <a:moveTo>
                  <a:pt x="26" y="112"/>
                </a:moveTo>
                <a:cubicBezTo>
                  <a:pt x="109" y="28"/>
                  <a:pt x="109" y="28"/>
                  <a:pt x="109" y="28"/>
                </a:cubicBezTo>
                <a:cubicBezTo>
                  <a:pt x="101" y="18"/>
                  <a:pt x="92" y="9"/>
                  <a:pt x="83" y="0"/>
                </a:cubicBezTo>
                <a:cubicBezTo>
                  <a:pt x="0" y="83"/>
                  <a:pt x="0" y="83"/>
                  <a:pt x="0" y="83"/>
                </a:cubicBezTo>
                <a:cubicBezTo>
                  <a:pt x="10" y="91"/>
                  <a:pt x="19" y="101"/>
                  <a:pt x="26" y="112"/>
                </a:cubicBezTo>
                <a:close/>
              </a:path>
            </a:pathLst>
          </a:custGeom>
          <a:solidFill>
            <a:srgbClr val="0137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1A1A1A"/>
              </a:solidFill>
              <a:effectLst/>
              <a:uLnTx/>
              <a:uFillTx/>
              <a:latin typeface="Segoe UI"/>
              <a:ea typeface="+mn-ea"/>
              <a:cs typeface="+mn-cs"/>
            </a:endParaRPr>
          </a:p>
        </p:txBody>
      </p:sp>
      <p:sp>
        <p:nvSpPr>
          <p:cNvPr id="73" name="Freeform 38">
            <a:extLst>
              <a:ext uri="{FF2B5EF4-FFF2-40B4-BE49-F238E27FC236}">
                <a16:creationId xmlns:a16="http://schemas.microsoft.com/office/drawing/2014/main" id="{742DE329-4B02-4880-9D93-8F8FF44E0DEA}"/>
              </a:ext>
            </a:extLst>
          </p:cNvPr>
          <p:cNvSpPr>
            <a:spLocks/>
          </p:cNvSpPr>
          <p:nvPr/>
        </p:nvSpPr>
        <p:spPr bwMode="auto">
          <a:xfrm>
            <a:off x="2355108" y="3315321"/>
            <a:ext cx="72062" cy="72916"/>
          </a:xfrm>
          <a:custGeom>
            <a:avLst/>
            <a:gdLst>
              <a:gd name="T0" fmla="*/ 26 w 44"/>
              <a:gd name="T1" fmla="*/ 45 h 45"/>
              <a:gd name="T2" fmla="*/ 44 w 44"/>
              <a:gd name="T3" fmla="*/ 27 h 45"/>
              <a:gd name="T4" fmla="*/ 18 w 44"/>
              <a:gd name="T5" fmla="*/ 0 h 45"/>
              <a:gd name="T6" fmla="*/ 0 w 44"/>
              <a:gd name="T7" fmla="*/ 17 h 45"/>
              <a:gd name="T8" fmla="*/ 26 w 44"/>
              <a:gd name="T9" fmla="*/ 45 h 45"/>
            </a:gdLst>
            <a:ahLst/>
            <a:cxnLst>
              <a:cxn ang="0">
                <a:pos x="T0" y="T1"/>
              </a:cxn>
              <a:cxn ang="0">
                <a:pos x="T2" y="T3"/>
              </a:cxn>
              <a:cxn ang="0">
                <a:pos x="T4" y="T5"/>
              </a:cxn>
              <a:cxn ang="0">
                <a:pos x="T6" y="T7"/>
              </a:cxn>
              <a:cxn ang="0">
                <a:pos x="T8" y="T9"/>
              </a:cxn>
            </a:cxnLst>
            <a:rect l="0" t="0" r="r" b="b"/>
            <a:pathLst>
              <a:path w="44" h="45">
                <a:moveTo>
                  <a:pt x="26" y="45"/>
                </a:moveTo>
                <a:cubicBezTo>
                  <a:pt x="44" y="27"/>
                  <a:pt x="44" y="27"/>
                  <a:pt x="44" y="27"/>
                </a:cubicBezTo>
                <a:cubicBezTo>
                  <a:pt x="36" y="18"/>
                  <a:pt x="27" y="8"/>
                  <a:pt x="18" y="0"/>
                </a:cubicBezTo>
                <a:cubicBezTo>
                  <a:pt x="0" y="17"/>
                  <a:pt x="0" y="17"/>
                  <a:pt x="0" y="17"/>
                </a:cubicBezTo>
                <a:cubicBezTo>
                  <a:pt x="9" y="26"/>
                  <a:pt x="18" y="35"/>
                  <a:pt x="26" y="45"/>
                </a:cubicBezTo>
                <a:close/>
              </a:path>
            </a:pathLst>
          </a:cu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1A1A1A"/>
              </a:solidFill>
              <a:effectLst/>
              <a:uLnTx/>
              <a:uFillTx/>
              <a:latin typeface="Segoe UI"/>
              <a:ea typeface="+mn-ea"/>
              <a:cs typeface="+mn-cs"/>
            </a:endParaRPr>
          </a:p>
        </p:txBody>
      </p:sp>
      <p:sp>
        <p:nvSpPr>
          <p:cNvPr id="74" name="Freeform 39">
            <a:extLst>
              <a:ext uri="{FF2B5EF4-FFF2-40B4-BE49-F238E27FC236}">
                <a16:creationId xmlns:a16="http://schemas.microsoft.com/office/drawing/2014/main" id="{86473B72-7B90-468D-B2E6-3472FA945EBE}"/>
              </a:ext>
            </a:extLst>
          </p:cNvPr>
          <p:cNvSpPr>
            <a:spLocks/>
          </p:cNvSpPr>
          <p:nvPr/>
        </p:nvSpPr>
        <p:spPr bwMode="auto">
          <a:xfrm>
            <a:off x="1983476" y="3256783"/>
            <a:ext cx="486932" cy="486787"/>
          </a:xfrm>
          <a:custGeom>
            <a:avLst/>
            <a:gdLst>
              <a:gd name="T0" fmla="*/ 291 w 299"/>
              <a:gd name="T1" fmla="*/ 8 h 299"/>
              <a:gd name="T2" fmla="*/ 291 w 299"/>
              <a:gd name="T3" fmla="*/ 8 h 299"/>
              <a:gd name="T4" fmla="*/ 264 w 299"/>
              <a:gd name="T5" fmla="*/ 8 h 299"/>
              <a:gd name="T6" fmla="*/ 95 w 299"/>
              <a:gd name="T7" fmla="*/ 177 h 299"/>
              <a:gd name="T8" fmla="*/ 64 w 299"/>
              <a:gd name="T9" fmla="*/ 169 h 299"/>
              <a:gd name="T10" fmla="*/ 0 w 299"/>
              <a:gd name="T11" fmla="*/ 234 h 299"/>
              <a:gd name="T12" fmla="*/ 64 w 299"/>
              <a:gd name="T13" fmla="*/ 299 h 299"/>
              <a:gd name="T14" fmla="*/ 129 w 299"/>
              <a:gd name="T15" fmla="*/ 234 h 299"/>
              <a:gd name="T16" fmla="*/ 122 w 299"/>
              <a:gd name="T17" fmla="*/ 204 h 299"/>
              <a:gd name="T18" fmla="*/ 291 w 299"/>
              <a:gd name="T19" fmla="*/ 35 h 299"/>
              <a:gd name="T20" fmla="*/ 291 w 299"/>
              <a:gd name="T21" fmla="*/ 8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9" h="299">
                <a:moveTo>
                  <a:pt x="291" y="8"/>
                </a:moveTo>
                <a:cubicBezTo>
                  <a:pt x="291" y="8"/>
                  <a:pt x="291" y="8"/>
                  <a:pt x="291" y="8"/>
                </a:cubicBezTo>
                <a:cubicBezTo>
                  <a:pt x="284" y="0"/>
                  <a:pt x="272" y="0"/>
                  <a:pt x="264" y="8"/>
                </a:cubicBezTo>
                <a:cubicBezTo>
                  <a:pt x="95" y="177"/>
                  <a:pt x="95" y="177"/>
                  <a:pt x="95" y="177"/>
                </a:cubicBezTo>
                <a:cubicBezTo>
                  <a:pt x="86" y="172"/>
                  <a:pt x="75" y="169"/>
                  <a:pt x="64" y="169"/>
                </a:cubicBezTo>
                <a:cubicBezTo>
                  <a:pt x="29" y="169"/>
                  <a:pt x="0" y="199"/>
                  <a:pt x="0" y="234"/>
                </a:cubicBezTo>
                <a:cubicBezTo>
                  <a:pt x="0" y="270"/>
                  <a:pt x="29" y="299"/>
                  <a:pt x="64" y="299"/>
                </a:cubicBezTo>
                <a:cubicBezTo>
                  <a:pt x="100" y="299"/>
                  <a:pt x="129" y="270"/>
                  <a:pt x="129" y="234"/>
                </a:cubicBezTo>
                <a:cubicBezTo>
                  <a:pt x="129" y="223"/>
                  <a:pt x="127" y="213"/>
                  <a:pt x="122" y="204"/>
                </a:cubicBezTo>
                <a:cubicBezTo>
                  <a:pt x="291" y="35"/>
                  <a:pt x="291" y="35"/>
                  <a:pt x="291" y="35"/>
                </a:cubicBezTo>
                <a:cubicBezTo>
                  <a:pt x="299" y="27"/>
                  <a:pt x="299" y="15"/>
                  <a:pt x="291"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1A1A1A"/>
              </a:solidFill>
              <a:effectLst/>
              <a:uLnTx/>
              <a:uFillTx/>
              <a:latin typeface="Segoe UI"/>
              <a:ea typeface="+mn-ea"/>
              <a:cs typeface="+mn-cs"/>
            </a:endParaRPr>
          </a:p>
        </p:txBody>
      </p:sp>
      <p:sp>
        <p:nvSpPr>
          <p:cNvPr id="75" name="Oval 74">
            <a:extLst>
              <a:ext uri="{FF2B5EF4-FFF2-40B4-BE49-F238E27FC236}">
                <a16:creationId xmlns:a16="http://schemas.microsoft.com/office/drawing/2014/main" id="{F18B1B83-B7BE-430B-8636-C569D7CF4E5E}"/>
              </a:ext>
            </a:extLst>
          </p:cNvPr>
          <p:cNvSpPr>
            <a:spLocks noChangeArrowheads="1"/>
          </p:cNvSpPr>
          <p:nvPr/>
        </p:nvSpPr>
        <p:spPr bwMode="auto">
          <a:xfrm>
            <a:off x="2048331" y="3598766"/>
            <a:ext cx="80297" cy="80104"/>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1A1A1A"/>
              </a:solidFill>
              <a:effectLst/>
              <a:uLnTx/>
              <a:uFillTx/>
              <a:latin typeface="Segoe UI"/>
              <a:ea typeface="+mn-ea"/>
              <a:cs typeface="+mn-cs"/>
            </a:endParaRPr>
          </a:p>
        </p:txBody>
      </p:sp>
      <p:sp>
        <p:nvSpPr>
          <p:cNvPr id="76" name="Freeform 41">
            <a:extLst>
              <a:ext uri="{FF2B5EF4-FFF2-40B4-BE49-F238E27FC236}">
                <a16:creationId xmlns:a16="http://schemas.microsoft.com/office/drawing/2014/main" id="{DC66DB89-9B90-4DB7-915F-07E49CF565A5}"/>
              </a:ext>
            </a:extLst>
          </p:cNvPr>
          <p:cNvSpPr>
            <a:spLocks/>
          </p:cNvSpPr>
          <p:nvPr/>
        </p:nvSpPr>
        <p:spPr bwMode="auto">
          <a:xfrm>
            <a:off x="2048331" y="3598766"/>
            <a:ext cx="78238" cy="63673"/>
          </a:xfrm>
          <a:custGeom>
            <a:avLst/>
            <a:gdLst>
              <a:gd name="T0" fmla="*/ 5 w 48"/>
              <a:gd name="T1" fmla="*/ 36 h 39"/>
              <a:gd name="T2" fmla="*/ 29 w 48"/>
              <a:gd name="T3" fmla="*/ 12 h 39"/>
              <a:gd name="T4" fmla="*/ 48 w 48"/>
              <a:gd name="T5" fmla="*/ 21 h 39"/>
              <a:gd name="T6" fmla="*/ 24 w 48"/>
              <a:gd name="T7" fmla="*/ 0 h 39"/>
              <a:gd name="T8" fmla="*/ 0 w 48"/>
              <a:gd name="T9" fmla="*/ 24 h 39"/>
              <a:gd name="T10" fmla="*/ 5 w 48"/>
              <a:gd name="T11" fmla="*/ 39 h 39"/>
              <a:gd name="T12" fmla="*/ 5 w 48"/>
              <a:gd name="T13" fmla="*/ 36 h 39"/>
            </a:gdLst>
            <a:ahLst/>
            <a:cxnLst>
              <a:cxn ang="0">
                <a:pos x="T0" y="T1"/>
              </a:cxn>
              <a:cxn ang="0">
                <a:pos x="T2" y="T3"/>
              </a:cxn>
              <a:cxn ang="0">
                <a:pos x="T4" y="T5"/>
              </a:cxn>
              <a:cxn ang="0">
                <a:pos x="T6" y="T7"/>
              </a:cxn>
              <a:cxn ang="0">
                <a:pos x="T8" y="T9"/>
              </a:cxn>
              <a:cxn ang="0">
                <a:pos x="T10" y="T11"/>
              </a:cxn>
              <a:cxn ang="0">
                <a:pos x="T12" y="T13"/>
              </a:cxn>
            </a:cxnLst>
            <a:rect l="0" t="0" r="r" b="b"/>
            <a:pathLst>
              <a:path w="48" h="39">
                <a:moveTo>
                  <a:pt x="5" y="36"/>
                </a:moveTo>
                <a:cubicBezTo>
                  <a:pt x="5" y="23"/>
                  <a:pt x="16" y="12"/>
                  <a:pt x="29" y="12"/>
                </a:cubicBezTo>
                <a:cubicBezTo>
                  <a:pt x="37" y="12"/>
                  <a:pt x="44" y="16"/>
                  <a:pt x="48" y="21"/>
                </a:cubicBezTo>
                <a:cubicBezTo>
                  <a:pt x="47" y="9"/>
                  <a:pt x="37" y="0"/>
                  <a:pt x="24" y="0"/>
                </a:cubicBezTo>
                <a:cubicBezTo>
                  <a:pt x="11" y="0"/>
                  <a:pt x="0" y="11"/>
                  <a:pt x="0" y="24"/>
                </a:cubicBezTo>
                <a:cubicBezTo>
                  <a:pt x="0" y="30"/>
                  <a:pt x="2" y="35"/>
                  <a:pt x="5" y="39"/>
                </a:cubicBezTo>
                <a:cubicBezTo>
                  <a:pt x="5" y="38"/>
                  <a:pt x="5" y="37"/>
                  <a:pt x="5" y="36"/>
                </a:cubicBez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1A1A1A"/>
              </a:solidFill>
              <a:effectLst/>
              <a:uLnTx/>
              <a:uFillTx/>
              <a:latin typeface="Segoe UI"/>
              <a:ea typeface="+mn-ea"/>
              <a:cs typeface="+mn-cs"/>
            </a:endParaRPr>
          </a:p>
        </p:txBody>
      </p:sp>
    </p:spTree>
    <p:extLst>
      <p:ext uri="{BB962C8B-B14F-4D97-AF65-F5344CB8AC3E}">
        <p14:creationId xmlns:p14="http://schemas.microsoft.com/office/powerpoint/2010/main" val="78314640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BC2FC7-30BC-6241-89B4-752B60A82595}"/>
              </a:ext>
            </a:extLst>
          </p:cNvPr>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3297543559"/>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4" name="Straight Connector 93">
            <a:extLst>
              <a:ext uri="{FF2B5EF4-FFF2-40B4-BE49-F238E27FC236}">
                <a16:creationId xmlns:a16="http://schemas.microsoft.com/office/drawing/2014/main" id="{51160E19-ABEE-4B0D-90A4-FC078CD00F5D}"/>
              </a:ext>
            </a:extLst>
          </p:cNvPr>
          <p:cNvCxnSpPr>
            <a:cxnSpLocks/>
          </p:cNvCxnSpPr>
          <p:nvPr/>
        </p:nvCxnSpPr>
        <p:spPr>
          <a:xfrm>
            <a:off x="657858" y="1773852"/>
            <a:ext cx="2404124" cy="0"/>
          </a:xfrm>
          <a:prstGeom prst="line">
            <a:avLst/>
          </a:prstGeom>
          <a:ln w="6350">
            <a:solidFill>
              <a:srgbClr val="0078D7"/>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025CE27B-2C72-4FC6-9F9C-F0D9E4397B29}"/>
              </a:ext>
            </a:extLst>
          </p:cNvPr>
          <p:cNvCxnSpPr>
            <a:cxnSpLocks/>
          </p:cNvCxnSpPr>
          <p:nvPr/>
        </p:nvCxnSpPr>
        <p:spPr>
          <a:xfrm>
            <a:off x="3416724" y="1773852"/>
            <a:ext cx="5337893" cy="0"/>
          </a:xfrm>
          <a:prstGeom prst="line">
            <a:avLst/>
          </a:prstGeom>
          <a:ln w="6350">
            <a:solidFill>
              <a:srgbClr val="0078D7"/>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5236C7FD-1DAF-4D30-81FE-227ACD67B6AD}"/>
              </a:ext>
            </a:extLst>
          </p:cNvPr>
          <p:cNvCxnSpPr>
            <a:cxnSpLocks/>
          </p:cNvCxnSpPr>
          <p:nvPr/>
        </p:nvCxnSpPr>
        <p:spPr>
          <a:xfrm>
            <a:off x="9019599" y="1773852"/>
            <a:ext cx="2404124" cy="0"/>
          </a:xfrm>
          <a:prstGeom prst="line">
            <a:avLst/>
          </a:prstGeom>
          <a:ln w="6350">
            <a:solidFill>
              <a:srgbClr val="0078D7"/>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CE24B99C-1CD2-42CF-803C-7D1A87B42A43}"/>
              </a:ext>
            </a:extLst>
          </p:cNvPr>
          <p:cNvGrpSpPr/>
          <p:nvPr/>
        </p:nvGrpSpPr>
        <p:grpSpPr>
          <a:xfrm>
            <a:off x="3338625" y="2025650"/>
            <a:ext cx="2719906" cy="3712991"/>
            <a:chOff x="3338625" y="2025650"/>
            <a:chExt cx="2719906" cy="3712991"/>
          </a:xfrm>
        </p:grpSpPr>
        <p:grpSp>
          <p:nvGrpSpPr>
            <p:cNvPr id="85" name="Group 84">
              <a:extLst>
                <a:ext uri="{FF2B5EF4-FFF2-40B4-BE49-F238E27FC236}">
                  <a16:creationId xmlns:a16="http://schemas.microsoft.com/office/drawing/2014/main" id="{F37027D3-BFFF-4CB6-BE76-59465E23EFDA}"/>
                </a:ext>
              </a:extLst>
            </p:cNvPr>
            <p:cNvGrpSpPr/>
            <p:nvPr/>
          </p:nvGrpSpPr>
          <p:grpSpPr>
            <a:xfrm>
              <a:off x="3338625" y="2025650"/>
              <a:ext cx="2719906" cy="3712991"/>
              <a:chOff x="3338625" y="2025650"/>
              <a:chExt cx="2719906" cy="3712991"/>
            </a:xfrm>
          </p:grpSpPr>
          <p:pic>
            <p:nvPicPr>
              <p:cNvPr id="25" name="Picture Placeholder 7">
                <a:extLst>
                  <a:ext uri="{FF2B5EF4-FFF2-40B4-BE49-F238E27FC236}">
                    <a16:creationId xmlns:a16="http://schemas.microsoft.com/office/drawing/2014/main" id="{343BF99C-852F-4153-BDD4-A256FB946FC4}"/>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l="34523" t="3995" r="20642" b="39960"/>
              <a:stretch/>
            </p:blipFill>
            <p:spPr>
              <a:xfrm>
                <a:off x="3408927" y="2025650"/>
                <a:ext cx="2542032" cy="2542032"/>
              </a:xfrm>
              <a:prstGeom prst="rect">
                <a:avLst/>
              </a:prstGeom>
            </p:spPr>
          </p:pic>
          <p:grpSp>
            <p:nvGrpSpPr>
              <p:cNvPr id="84" name="Group 83">
                <a:extLst>
                  <a:ext uri="{FF2B5EF4-FFF2-40B4-BE49-F238E27FC236}">
                    <a16:creationId xmlns:a16="http://schemas.microsoft.com/office/drawing/2014/main" id="{A307C1C1-5A52-4E85-A766-BC0B8862205A}"/>
                  </a:ext>
                </a:extLst>
              </p:cNvPr>
              <p:cNvGrpSpPr/>
              <p:nvPr/>
            </p:nvGrpSpPr>
            <p:grpSpPr>
              <a:xfrm>
                <a:off x="3338625" y="2257424"/>
                <a:ext cx="2719906" cy="3481217"/>
                <a:chOff x="-7356832" y="4564064"/>
                <a:chExt cx="3145878" cy="4026421"/>
              </a:xfrm>
            </p:grpSpPr>
            <p:grpSp>
              <p:nvGrpSpPr>
                <p:cNvPr id="30" name="Group 29">
                  <a:extLst>
                    <a:ext uri="{FF2B5EF4-FFF2-40B4-BE49-F238E27FC236}">
                      <a16:creationId xmlns:a16="http://schemas.microsoft.com/office/drawing/2014/main" id="{9287405C-9835-470E-B923-12C519F844EC}"/>
                    </a:ext>
                  </a:extLst>
                </p:cNvPr>
                <p:cNvGrpSpPr/>
                <p:nvPr/>
              </p:nvGrpSpPr>
              <p:grpSpPr>
                <a:xfrm>
                  <a:off x="-7285904" y="4564064"/>
                  <a:ext cx="3074950" cy="1882323"/>
                  <a:chOff x="-4470975" y="2599831"/>
                  <a:chExt cx="4134954" cy="2531195"/>
                </a:xfrm>
              </p:grpSpPr>
              <p:sp>
                <p:nvSpPr>
                  <p:cNvPr id="31" name="Freeform: Shape 30">
                    <a:extLst>
                      <a:ext uri="{FF2B5EF4-FFF2-40B4-BE49-F238E27FC236}">
                        <a16:creationId xmlns:a16="http://schemas.microsoft.com/office/drawing/2014/main" id="{E1718BD7-E21C-4E43-8AB8-E7F7E17B3C8B}"/>
                      </a:ext>
                    </a:extLst>
                  </p:cNvPr>
                  <p:cNvSpPr/>
                  <p:nvPr/>
                </p:nvSpPr>
                <p:spPr bwMode="auto">
                  <a:xfrm>
                    <a:off x="-4122455" y="2612711"/>
                    <a:ext cx="1330123" cy="1111929"/>
                  </a:xfrm>
                  <a:custGeom>
                    <a:avLst/>
                    <a:gdLst>
                      <a:gd name="connsiteX0" fmla="*/ 0 w 3480816"/>
                      <a:gd name="connsiteY0" fmla="*/ 0 h 1139952"/>
                      <a:gd name="connsiteX1" fmla="*/ 877824 w 3480816"/>
                      <a:gd name="connsiteY1" fmla="*/ 481584 h 1139952"/>
                      <a:gd name="connsiteX2" fmla="*/ 1237488 w 3480816"/>
                      <a:gd name="connsiteY2" fmla="*/ 627888 h 1139952"/>
                      <a:gd name="connsiteX3" fmla="*/ 2688336 w 3480816"/>
                      <a:gd name="connsiteY3" fmla="*/ 1139952 h 1139952"/>
                      <a:gd name="connsiteX4" fmla="*/ 3133344 w 3480816"/>
                      <a:gd name="connsiteY4" fmla="*/ 1115568 h 1139952"/>
                      <a:gd name="connsiteX5" fmla="*/ 3480816 w 3480816"/>
                      <a:gd name="connsiteY5" fmla="*/ 1127760 h 1139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80816" h="1139952">
                        <a:moveTo>
                          <a:pt x="0" y="0"/>
                        </a:moveTo>
                        <a:lnTo>
                          <a:pt x="877824" y="481584"/>
                        </a:lnTo>
                        <a:lnTo>
                          <a:pt x="1237488" y="627888"/>
                        </a:lnTo>
                        <a:lnTo>
                          <a:pt x="2688336" y="1139952"/>
                        </a:lnTo>
                        <a:lnTo>
                          <a:pt x="3133344" y="1115568"/>
                        </a:lnTo>
                        <a:lnTo>
                          <a:pt x="3480816" y="1127760"/>
                        </a:lnTo>
                      </a:path>
                    </a:pathLst>
                  </a:custGeom>
                  <a:noFill/>
                  <a:ln w="952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1075458"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gradFill>
                        <a:gsLst>
                          <a:gs pos="5439">
                            <a:srgbClr val="FFFFFF"/>
                          </a:gs>
                          <a:gs pos="100000">
                            <a:srgbClr val="FFFFFF"/>
                          </a:gs>
                        </a:gsLst>
                        <a:lin ang="5400000" scaled="0"/>
                      </a:gradFill>
                      <a:effectLst/>
                      <a:uLnTx/>
                      <a:uFillTx/>
                      <a:latin typeface="Segoe UI"/>
                      <a:ea typeface="+mn-ea"/>
                      <a:cs typeface="+mn-cs"/>
                    </a:endParaRPr>
                  </a:p>
                </p:txBody>
              </p:sp>
              <p:sp>
                <p:nvSpPr>
                  <p:cNvPr id="32" name="Oval 31">
                    <a:extLst>
                      <a:ext uri="{FF2B5EF4-FFF2-40B4-BE49-F238E27FC236}">
                        <a16:creationId xmlns:a16="http://schemas.microsoft.com/office/drawing/2014/main" id="{F222BC82-5296-4E31-A090-1228B8944E69}"/>
                      </a:ext>
                    </a:extLst>
                  </p:cNvPr>
                  <p:cNvSpPr/>
                  <p:nvPr/>
                </p:nvSpPr>
                <p:spPr bwMode="auto">
                  <a:xfrm>
                    <a:off x="-4140640" y="2599831"/>
                    <a:ext cx="64008" cy="64008"/>
                  </a:xfrm>
                  <a:prstGeom prst="ellipse">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dirty="0">
                      <a:ln>
                        <a:noFill/>
                      </a:ln>
                      <a:gradFill>
                        <a:gsLst>
                          <a:gs pos="5439">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 name="Oval 32">
                    <a:extLst>
                      <a:ext uri="{FF2B5EF4-FFF2-40B4-BE49-F238E27FC236}">
                        <a16:creationId xmlns:a16="http://schemas.microsoft.com/office/drawing/2014/main" id="{431E66F0-DF24-429D-8EF4-00F53EA62E34}"/>
                      </a:ext>
                    </a:extLst>
                  </p:cNvPr>
                  <p:cNvSpPr/>
                  <p:nvPr/>
                </p:nvSpPr>
                <p:spPr bwMode="auto">
                  <a:xfrm>
                    <a:off x="-3811915" y="3061025"/>
                    <a:ext cx="64008" cy="64008"/>
                  </a:xfrm>
                  <a:prstGeom prst="ellipse">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dirty="0">
                      <a:ln>
                        <a:noFill/>
                      </a:ln>
                      <a:gradFill>
                        <a:gsLst>
                          <a:gs pos="5439">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 name="Oval 33">
                    <a:extLst>
                      <a:ext uri="{FF2B5EF4-FFF2-40B4-BE49-F238E27FC236}">
                        <a16:creationId xmlns:a16="http://schemas.microsoft.com/office/drawing/2014/main" id="{0D9BE2FE-867A-4CF4-B38D-30D7BEA25FA3}"/>
                      </a:ext>
                    </a:extLst>
                  </p:cNvPr>
                  <p:cNvSpPr/>
                  <p:nvPr/>
                </p:nvSpPr>
                <p:spPr bwMode="auto">
                  <a:xfrm>
                    <a:off x="-3672537" y="3205767"/>
                    <a:ext cx="64008" cy="64008"/>
                  </a:xfrm>
                  <a:prstGeom prst="ellipse">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dirty="0">
                      <a:ln>
                        <a:noFill/>
                      </a:ln>
                      <a:gradFill>
                        <a:gsLst>
                          <a:gs pos="5439">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Oval 34">
                    <a:extLst>
                      <a:ext uri="{FF2B5EF4-FFF2-40B4-BE49-F238E27FC236}">
                        <a16:creationId xmlns:a16="http://schemas.microsoft.com/office/drawing/2014/main" id="{B9F7D393-3739-4247-B1AF-DD68F78F8BC5}"/>
                      </a:ext>
                    </a:extLst>
                  </p:cNvPr>
                  <p:cNvSpPr/>
                  <p:nvPr/>
                </p:nvSpPr>
                <p:spPr bwMode="auto">
                  <a:xfrm>
                    <a:off x="-3106069" y="3693842"/>
                    <a:ext cx="64008" cy="64008"/>
                  </a:xfrm>
                  <a:prstGeom prst="ellipse">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dirty="0">
                      <a:ln>
                        <a:noFill/>
                      </a:ln>
                      <a:gradFill>
                        <a:gsLst>
                          <a:gs pos="5439">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6" name="Oval 35">
                    <a:extLst>
                      <a:ext uri="{FF2B5EF4-FFF2-40B4-BE49-F238E27FC236}">
                        <a16:creationId xmlns:a16="http://schemas.microsoft.com/office/drawing/2014/main" id="{215780BC-618E-4ED8-A3B1-314992A5E9E1}"/>
                      </a:ext>
                    </a:extLst>
                  </p:cNvPr>
                  <p:cNvSpPr/>
                  <p:nvPr/>
                </p:nvSpPr>
                <p:spPr bwMode="auto">
                  <a:xfrm>
                    <a:off x="-2931204" y="3669814"/>
                    <a:ext cx="64008" cy="64008"/>
                  </a:xfrm>
                  <a:prstGeom prst="ellipse">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dirty="0">
                      <a:ln>
                        <a:noFill/>
                      </a:ln>
                      <a:gradFill>
                        <a:gsLst>
                          <a:gs pos="5439">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7" name="Oval 36">
                    <a:extLst>
                      <a:ext uri="{FF2B5EF4-FFF2-40B4-BE49-F238E27FC236}">
                        <a16:creationId xmlns:a16="http://schemas.microsoft.com/office/drawing/2014/main" id="{A4742A27-B8A0-4066-BDDB-7C0F17D9502D}"/>
                      </a:ext>
                    </a:extLst>
                  </p:cNvPr>
                  <p:cNvSpPr/>
                  <p:nvPr/>
                </p:nvSpPr>
                <p:spPr bwMode="auto">
                  <a:xfrm>
                    <a:off x="-2812054" y="3686333"/>
                    <a:ext cx="64008" cy="64008"/>
                  </a:xfrm>
                  <a:prstGeom prst="ellipse">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dirty="0">
                      <a:ln>
                        <a:noFill/>
                      </a:ln>
                      <a:gradFill>
                        <a:gsLst>
                          <a:gs pos="5439">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8" name="Freeform: Shape 37">
                    <a:extLst>
                      <a:ext uri="{FF2B5EF4-FFF2-40B4-BE49-F238E27FC236}">
                        <a16:creationId xmlns:a16="http://schemas.microsoft.com/office/drawing/2014/main" id="{9327594C-FF73-4713-B4B6-03F05D0B1786}"/>
                      </a:ext>
                    </a:extLst>
                  </p:cNvPr>
                  <p:cNvSpPr/>
                  <p:nvPr/>
                </p:nvSpPr>
                <p:spPr bwMode="auto">
                  <a:xfrm>
                    <a:off x="-3627954" y="3395220"/>
                    <a:ext cx="1096237" cy="867838"/>
                  </a:xfrm>
                  <a:custGeom>
                    <a:avLst/>
                    <a:gdLst>
                      <a:gd name="connsiteX0" fmla="*/ 0 w 3332480"/>
                      <a:gd name="connsiteY0" fmla="*/ 124460 h 861060"/>
                      <a:gd name="connsiteX1" fmla="*/ 358140 w 3332480"/>
                      <a:gd name="connsiteY1" fmla="*/ 0 h 861060"/>
                      <a:gd name="connsiteX2" fmla="*/ 734060 w 3332480"/>
                      <a:gd name="connsiteY2" fmla="*/ 525780 h 861060"/>
                      <a:gd name="connsiteX3" fmla="*/ 1122680 w 3332480"/>
                      <a:gd name="connsiteY3" fmla="*/ 665480 h 861060"/>
                      <a:gd name="connsiteX4" fmla="*/ 1531620 w 3332480"/>
                      <a:gd name="connsiteY4" fmla="*/ 576580 h 861060"/>
                      <a:gd name="connsiteX5" fmla="*/ 2794000 w 3332480"/>
                      <a:gd name="connsiteY5" fmla="*/ 861060 h 861060"/>
                      <a:gd name="connsiteX6" fmla="*/ 3332480 w 3332480"/>
                      <a:gd name="connsiteY6" fmla="*/ 739140 h 861060"/>
                      <a:gd name="connsiteX7" fmla="*/ 3332480 w 3332480"/>
                      <a:gd name="connsiteY7" fmla="*/ 744220 h 861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32480" h="861060">
                        <a:moveTo>
                          <a:pt x="0" y="124460"/>
                        </a:moveTo>
                        <a:lnTo>
                          <a:pt x="358140" y="0"/>
                        </a:lnTo>
                        <a:lnTo>
                          <a:pt x="734060" y="525780"/>
                        </a:lnTo>
                        <a:lnTo>
                          <a:pt x="1122680" y="665480"/>
                        </a:lnTo>
                        <a:lnTo>
                          <a:pt x="1531620" y="576580"/>
                        </a:lnTo>
                        <a:lnTo>
                          <a:pt x="2794000" y="861060"/>
                        </a:lnTo>
                        <a:lnTo>
                          <a:pt x="3332480" y="739140"/>
                        </a:lnTo>
                        <a:lnTo>
                          <a:pt x="3332480" y="744220"/>
                        </a:lnTo>
                      </a:path>
                    </a:pathLst>
                  </a:custGeom>
                  <a:noFill/>
                  <a:ln w="952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1075458"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gradFill>
                        <a:gsLst>
                          <a:gs pos="5439">
                            <a:srgbClr val="FFFFFF"/>
                          </a:gs>
                          <a:gs pos="100000">
                            <a:srgbClr val="FFFFFF"/>
                          </a:gs>
                        </a:gsLst>
                        <a:lin ang="5400000" scaled="0"/>
                      </a:gradFill>
                      <a:effectLst/>
                      <a:uLnTx/>
                      <a:uFillTx/>
                      <a:latin typeface="Segoe UI"/>
                      <a:ea typeface="+mn-ea"/>
                      <a:cs typeface="+mn-cs"/>
                    </a:endParaRPr>
                  </a:p>
                </p:txBody>
              </p:sp>
              <p:sp>
                <p:nvSpPr>
                  <p:cNvPr id="39" name="Oval 38">
                    <a:extLst>
                      <a:ext uri="{FF2B5EF4-FFF2-40B4-BE49-F238E27FC236}">
                        <a16:creationId xmlns:a16="http://schemas.microsoft.com/office/drawing/2014/main" id="{3974AB0A-5FE0-47A6-AEAD-D8B381B0221B}"/>
                      </a:ext>
                    </a:extLst>
                  </p:cNvPr>
                  <p:cNvSpPr/>
                  <p:nvPr/>
                </p:nvSpPr>
                <p:spPr bwMode="auto">
                  <a:xfrm>
                    <a:off x="-3650408" y="3486903"/>
                    <a:ext cx="64008" cy="64008"/>
                  </a:xfrm>
                  <a:prstGeom prst="ellipse">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dirty="0">
                      <a:ln>
                        <a:noFill/>
                      </a:ln>
                      <a:gradFill>
                        <a:gsLst>
                          <a:gs pos="5439">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 name="Oval 39">
                    <a:extLst>
                      <a:ext uri="{FF2B5EF4-FFF2-40B4-BE49-F238E27FC236}">
                        <a16:creationId xmlns:a16="http://schemas.microsoft.com/office/drawing/2014/main" id="{0498CCB5-28B7-407E-B253-F02DA62F71A8}"/>
                      </a:ext>
                    </a:extLst>
                  </p:cNvPr>
                  <p:cNvSpPr/>
                  <p:nvPr/>
                </p:nvSpPr>
                <p:spPr bwMode="auto">
                  <a:xfrm>
                    <a:off x="-3535766" y="3378137"/>
                    <a:ext cx="64008" cy="64008"/>
                  </a:xfrm>
                  <a:prstGeom prst="ellipse">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dirty="0">
                      <a:ln>
                        <a:noFill/>
                      </a:ln>
                      <a:gradFill>
                        <a:gsLst>
                          <a:gs pos="5439">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1" name="Oval 40">
                    <a:extLst>
                      <a:ext uri="{FF2B5EF4-FFF2-40B4-BE49-F238E27FC236}">
                        <a16:creationId xmlns:a16="http://schemas.microsoft.com/office/drawing/2014/main" id="{CFE7FE94-69B9-43A5-A6D8-4C1499D58816}"/>
                      </a:ext>
                    </a:extLst>
                  </p:cNvPr>
                  <p:cNvSpPr/>
                  <p:nvPr/>
                </p:nvSpPr>
                <p:spPr bwMode="auto">
                  <a:xfrm>
                    <a:off x="-3408644" y="3905237"/>
                    <a:ext cx="64008" cy="64008"/>
                  </a:xfrm>
                  <a:prstGeom prst="ellipse">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dirty="0">
                      <a:ln>
                        <a:noFill/>
                      </a:ln>
                      <a:gradFill>
                        <a:gsLst>
                          <a:gs pos="5439">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 name="Oval 41">
                    <a:extLst>
                      <a:ext uri="{FF2B5EF4-FFF2-40B4-BE49-F238E27FC236}">
                        <a16:creationId xmlns:a16="http://schemas.microsoft.com/office/drawing/2014/main" id="{EB29B5A6-63BF-4EDA-B8AB-D43BD19307A9}"/>
                      </a:ext>
                    </a:extLst>
                  </p:cNvPr>
                  <p:cNvSpPr/>
                  <p:nvPr/>
                </p:nvSpPr>
                <p:spPr bwMode="auto">
                  <a:xfrm>
                    <a:off x="-3284483" y="4033324"/>
                    <a:ext cx="64008" cy="64008"/>
                  </a:xfrm>
                  <a:prstGeom prst="ellipse">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dirty="0">
                      <a:ln>
                        <a:noFill/>
                      </a:ln>
                      <a:gradFill>
                        <a:gsLst>
                          <a:gs pos="5439">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 name="Oval 42">
                    <a:extLst>
                      <a:ext uri="{FF2B5EF4-FFF2-40B4-BE49-F238E27FC236}">
                        <a16:creationId xmlns:a16="http://schemas.microsoft.com/office/drawing/2014/main" id="{97C8F30C-8E83-448A-8754-76FF229086CD}"/>
                      </a:ext>
                    </a:extLst>
                  </p:cNvPr>
                  <p:cNvSpPr/>
                  <p:nvPr/>
                </p:nvSpPr>
                <p:spPr bwMode="auto">
                  <a:xfrm>
                    <a:off x="-3156676" y="3952671"/>
                    <a:ext cx="64008" cy="64008"/>
                  </a:xfrm>
                  <a:prstGeom prst="ellipse">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dirty="0">
                      <a:ln>
                        <a:noFill/>
                      </a:ln>
                      <a:gradFill>
                        <a:gsLst>
                          <a:gs pos="5439">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4" name="Oval 43">
                    <a:extLst>
                      <a:ext uri="{FF2B5EF4-FFF2-40B4-BE49-F238E27FC236}">
                        <a16:creationId xmlns:a16="http://schemas.microsoft.com/office/drawing/2014/main" id="{35E1DAAE-6CF9-4141-A969-31964457EFA1}"/>
                      </a:ext>
                    </a:extLst>
                  </p:cNvPr>
                  <p:cNvSpPr/>
                  <p:nvPr/>
                </p:nvSpPr>
                <p:spPr bwMode="auto">
                  <a:xfrm>
                    <a:off x="-2735608" y="4230954"/>
                    <a:ext cx="64008" cy="64008"/>
                  </a:xfrm>
                  <a:prstGeom prst="ellipse">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dirty="0">
                      <a:ln>
                        <a:noFill/>
                      </a:ln>
                      <a:gradFill>
                        <a:gsLst>
                          <a:gs pos="5439">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 name="Oval 44">
                    <a:extLst>
                      <a:ext uri="{FF2B5EF4-FFF2-40B4-BE49-F238E27FC236}">
                        <a16:creationId xmlns:a16="http://schemas.microsoft.com/office/drawing/2014/main" id="{34D5DCAD-49CB-4D45-8A17-33BD9A544163}"/>
                      </a:ext>
                    </a:extLst>
                  </p:cNvPr>
                  <p:cNvSpPr/>
                  <p:nvPr/>
                </p:nvSpPr>
                <p:spPr bwMode="auto">
                  <a:xfrm>
                    <a:off x="-2559152" y="4110373"/>
                    <a:ext cx="64008" cy="64008"/>
                  </a:xfrm>
                  <a:prstGeom prst="ellipse">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dirty="0">
                      <a:ln>
                        <a:noFill/>
                      </a:ln>
                      <a:gradFill>
                        <a:gsLst>
                          <a:gs pos="5439">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 name="Freeform: Shape 45">
                    <a:extLst>
                      <a:ext uri="{FF2B5EF4-FFF2-40B4-BE49-F238E27FC236}">
                        <a16:creationId xmlns:a16="http://schemas.microsoft.com/office/drawing/2014/main" id="{C42A740F-2A00-4F4F-965B-360BDBA3587D}"/>
                      </a:ext>
                    </a:extLst>
                  </p:cNvPr>
                  <p:cNvSpPr/>
                  <p:nvPr/>
                </p:nvSpPr>
                <p:spPr bwMode="auto">
                  <a:xfrm>
                    <a:off x="-2931201" y="3221844"/>
                    <a:ext cx="858943" cy="294399"/>
                  </a:xfrm>
                  <a:custGeom>
                    <a:avLst/>
                    <a:gdLst>
                      <a:gd name="connsiteX0" fmla="*/ 0 w 2611120"/>
                      <a:gd name="connsiteY0" fmla="*/ 0 h 292100"/>
                      <a:gd name="connsiteX1" fmla="*/ 767080 w 2611120"/>
                      <a:gd name="connsiteY1" fmla="*/ 73660 h 292100"/>
                      <a:gd name="connsiteX2" fmla="*/ 1132840 w 2611120"/>
                      <a:gd name="connsiteY2" fmla="*/ 233680 h 292100"/>
                      <a:gd name="connsiteX3" fmla="*/ 1503680 w 2611120"/>
                      <a:gd name="connsiteY3" fmla="*/ 292100 h 292100"/>
                      <a:gd name="connsiteX4" fmla="*/ 1874520 w 2611120"/>
                      <a:gd name="connsiteY4" fmla="*/ 248920 h 292100"/>
                      <a:gd name="connsiteX5" fmla="*/ 2611120 w 2611120"/>
                      <a:gd name="connsiteY5" fmla="*/ 251460 h 292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1120" h="292100">
                        <a:moveTo>
                          <a:pt x="0" y="0"/>
                        </a:moveTo>
                        <a:lnTo>
                          <a:pt x="767080" y="73660"/>
                        </a:lnTo>
                        <a:lnTo>
                          <a:pt x="1132840" y="233680"/>
                        </a:lnTo>
                        <a:lnTo>
                          <a:pt x="1503680" y="292100"/>
                        </a:lnTo>
                        <a:lnTo>
                          <a:pt x="1874520" y="248920"/>
                        </a:lnTo>
                        <a:lnTo>
                          <a:pt x="2611120" y="251460"/>
                        </a:lnTo>
                      </a:path>
                    </a:pathLst>
                  </a:custGeom>
                  <a:noFill/>
                  <a:ln w="952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1075458"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gradFill>
                        <a:gsLst>
                          <a:gs pos="5439">
                            <a:srgbClr val="FFFFFF"/>
                          </a:gs>
                          <a:gs pos="100000">
                            <a:srgbClr val="FFFFFF"/>
                          </a:gs>
                        </a:gsLst>
                        <a:lin ang="5400000" scaled="0"/>
                      </a:gradFill>
                      <a:effectLst/>
                      <a:uLnTx/>
                      <a:uFillTx/>
                      <a:latin typeface="Segoe UI"/>
                      <a:ea typeface="+mn-ea"/>
                      <a:cs typeface="+mn-cs"/>
                    </a:endParaRPr>
                  </a:p>
                </p:txBody>
              </p:sp>
              <p:sp>
                <p:nvSpPr>
                  <p:cNvPr id="47" name="Oval 46">
                    <a:extLst>
                      <a:ext uri="{FF2B5EF4-FFF2-40B4-BE49-F238E27FC236}">
                        <a16:creationId xmlns:a16="http://schemas.microsoft.com/office/drawing/2014/main" id="{D1721B10-FE28-4FC1-8751-11F5A9B4F0C5}"/>
                      </a:ext>
                    </a:extLst>
                  </p:cNvPr>
                  <p:cNvSpPr/>
                  <p:nvPr/>
                </p:nvSpPr>
                <p:spPr bwMode="auto">
                  <a:xfrm>
                    <a:off x="-2945279" y="3197709"/>
                    <a:ext cx="64008" cy="64008"/>
                  </a:xfrm>
                  <a:prstGeom prst="ellipse">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dirty="0">
                      <a:ln>
                        <a:noFill/>
                      </a:ln>
                      <a:gradFill>
                        <a:gsLst>
                          <a:gs pos="5439">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8" name="Oval 47">
                    <a:extLst>
                      <a:ext uri="{FF2B5EF4-FFF2-40B4-BE49-F238E27FC236}">
                        <a16:creationId xmlns:a16="http://schemas.microsoft.com/office/drawing/2014/main" id="{133852C6-AA17-4EB0-879C-146E8844EE5C}"/>
                      </a:ext>
                    </a:extLst>
                  </p:cNvPr>
                  <p:cNvSpPr/>
                  <p:nvPr/>
                </p:nvSpPr>
                <p:spPr bwMode="auto">
                  <a:xfrm>
                    <a:off x="-2692888" y="3273736"/>
                    <a:ext cx="64008" cy="64008"/>
                  </a:xfrm>
                  <a:prstGeom prst="ellipse">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dirty="0">
                      <a:ln>
                        <a:noFill/>
                      </a:ln>
                      <a:gradFill>
                        <a:gsLst>
                          <a:gs pos="5439">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9" name="Oval 48">
                    <a:extLst>
                      <a:ext uri="{FF2B5EF4-FFF2-40B4-BE49-F238E27FC236}">
                        <a16:creationId xmlns:a16="http://schemas.microsoft.com/office/drawing/2014/main" id="{F0224D5D-FB01-4316-BC26-CE96DE80FBF9}"/>
                      </a:ext>
                    </a:extLst>
                  </p:cNvPr>
                  <p:cNvSpPr/>
                  <p:nvPr/>
                </p:nvSpPr>
                <p:spPr bwMode="auto">
                  <a:xfrm>
                    <a:off x="-2577471" y="3419026"/>
                    <a:ext cx="64008" cy="64008"/>
                  </a:xfrm>
                  <a:prstGeom prst="ellipse">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dirty="0">
                      <a:ln>
                        <a:noFill/>
                      </a:ln>
                      <a:gradFill>
                        <a:gsLst>
                          <a:gs pos="5439">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 name="Oval 49">
                    <a:extLst>
                      <a:ext uri="{FF2B5EF4-FFF2-40B4-BE49-F238E27FC236}">
                        <a16:creationId xmlns:a16="http://schemas.microsoft.com/office/drawing/2014/main" id="{896A7022-2FF6-484F-9D7E-EA03D8630960}"/>
                      </a:ext>
                    </a:extLst>
                  </p:cNvPr>
                  <p:cNvSpPr/>
                  <p:nvPr/>
                </p:nvSpPr>
                <p:spPr bwMode="auto">
                  <a:xfrm>
                    <a:off x="-2454467" y="3487928"/>
                    <a:ext cx="64008" cy="64008"/>
                  </a:xfrm>
                  <a:prstGeom prst="ellipse">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dirty="0">
                      <a:ln>
                        <a:noFill/>
                      </a:ln>
                      <a:gradFill>
                        <a:gsLst>
                          <a:gs pos="5439">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1" name="Oval 50">
                    <a:extLst>
                      <a:ext uri="{FF2B5EF4-FFF2-40B4-BE49-F238E27FC236}">
                        <a16:creationId xmlns:a16="http://schemas.microsoft.com/office/drawing/2014/main" id="{F495D81A-98AF-4A8B-89C4-B020B8DDE9E2}"/>
                      </a:ext>
                    </a:extLst>
                  </p:cNvPr>
                  <p:cNvSpPr/>
                  <p:nvPr/>
                </p:nvSpPr>
                <p:spPr bwMode="auto">
                  <a:xfrm>
                    <a:off x="-2332917" y="3438793"/>
                    <a:ext cx="64008" cy="64008"/>
                  </a:xfrm>
                  <a:prstGeom prst="ellipse">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dirty="0">
                      <a:ln>
                        <a:noFill/>
                      </a:ln>
                      <a:gradFill>
                        <a:gsLst>
                          <a:gs pos="5439">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2" name="Oval 51">
                    <a:extLst>
                      <a:ext uri="{FF2B5EF4-FFF2-40B4-BE49-F238E27FC236}">
                        <a16:creationId xmlns:a16="http://schemas.microsoft.com/office/drawing/2014/main" id="{227C7F2F-092E-456E-96A4-FDA14B099A2D}"/>
                      </a:ext>
                    </a:extLst>
                  </p:cNvPr>
                  <p:cNvSpPr/>
                  <p:nvPr/>
                </p:nvSpPr>
                <p:spPr bwMode="auto">
                  <a:xfrm>
                    <a:off x="-2094685" y="3441966"/>
                    <a:ext cx="64008" cy="64008"/>
                  </a:xfrm>
                  <a:prstGeom prst="ellipse">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dirty="0">
                      <a:ln>
                        <a:noFill/>
                      </a:ln>
                      <a:gradFill>
                        <a:gsLst>
                          <a:gs pos="5439">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3" name="Freeform: Shape 52">
                    <a:extLst>
                      <a:ext uri="{FF2B5EF4-FFF2-40B4-BE49-F238E27FC236}">
                        <a16:creationId xmlns:a16="http://schemas.microsoft.com/office/drawing/2014/main" id="{E884EE7D-F7BF-4B13-B37C-29EA5BFF1C75}"/>
                      </a:ext>
                    </a:extLst>
                  </p:cNvPr>
                  <p:cNvSpPr/>
                  <p:nvPr/>
                </p:nvSpPr>
                <p:spPr bwMode="auto">
                  <a:xfrm>
                    <a:off x="-2985002" y="3364546"/>
                    <a:ext cx="235625" cy="145920"/>
                  </a:xfrm>
                  <a:custGeom>
                    <a:avLst/>
                    <a:gdLst>
                      <a:gd name="connsiteX0" fmla="*/ 0 w 716280"/>
                      <a:gd name="connsiteY0" fmla="*/ 0 h 144780"/>
                      <a:gd name="connsiteX1" fmla="*/ 345440 w 716280"/>
                      <a:gd name="connsiteY1" fmla="*/ 63500 h 144780"/>
                      <a:gd name="connsiteX2" fmla="*/ 716280 w 716280"/>
                      <a:gd name="connsiteY2" fmla="*/ 144780 h 144780"/>
                    </a:gdLst>
                    <a:ahLst/>
                    <a:cxnLst>
                      <a:cxn ang="0">
                        <a:pos x="connsiteX0" y="connsiteY0"/>
                      </a:cxn>
                      <a:cxn ang="0">
                        <a:pos x="connsiteX1" y="connsiteY1"/>
                      </a:cxn>
                      <a:cxn ang="0">
                        <a:pos x="connsiteX2" y="connsiteY2"/>
                      </a:cxn>
                    </a:cxnLst>
                    <a:rect l="l" t="t" r="r" b="b"/>
                    <a:pathLst>
                      <a:path w="716280" h="144780">
                        <a:moveTo>
                          <a:pt x="0" y="0"/>
                        </a:moveTo>
                        <a:lnTo>
                          <a:pt x="345440" y="63500"/>
                        </a:lnTo>
                        <a:lnTo>
                          <a:pt x="716280" y="144780"/>
                        </a:lnTo>
                      </a:path>
                    </a:pathLst>
                  </a:custGeom>
                  <a:noFill/>
                  <a:ln w="952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1075458"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gradFill>
                        <a:gsLst>
                          <a:gs pos="5439">
                            <a:srgbClr val="FFFFFF"/>
                          </a:gs>
                          <a:gs pos="100000">
                            <a:srgbClr val="FFFFFF"/>
                          </a:gs>
                        </a:gsLst>
                        <a:lin ang="5400000" scaled="0"/>
                      </a:gradFill>
                      <a:effectLst/>
                      <a:uLnTx/>
                      <a:uFillTx/>
                      <a:latin typeface="Segoe UI"/>
                      <a:ea typeface="+mn-ea"/>
                      <a:cs typeface="+mn-cs"/>
                    </a:endParaRPr>
                  </a:p>
                </p:txBody>
              </p:sp>
              <p:sp>
                <p:nvSpPr>
                  <p:cNvPr id="54" name="Oval 53">
                    <a:extLst>
                      <a:ext uri="{FF2B5EF4-FFF2-40B4-BE49-F238E27FC236}">
                        <a16:creationId xmlns:a16="http://schemas.microsoft.com/office/drawing/2014/main" id="{EAA427E1-2E5D-4D32-B4B1-455C87DF3092}"/>
                      </a:ext>
                    </a:extLst>
                  </p:cNvPr>
                  <p:cNvSpPr/>
                  <p:nvPr/>
                </p:nvSpPr>
                <p:spPr bwMode="auto">
                  <a:xfrm>
                    <a:off x="-2995941" y="3346167"/>
                    <a:ext cx="64008" cy="64008"/>
                  </a:xfrm>
                  <a:prstGeom prst="ellipse">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dirty="0">
                      <a:ln>
                        <a:noFill/>
                      </a:ln>
                      <a:gradFill>
                        <a:gsLst>
                          <a:gs pos="5439">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5" name="Oval 54">
                    <a:extLst>
                      <a:ext uri="{FF2B5EF4-FFF2-40B4-BE49-F238E27FC236}">
                        <a16:creationId xmlns:a16="http://schemas.microsoft.com/office/drawing/2014/main" id="{11B5CD12-E345-4636-9063-616B3AE8553A}"/>
                      </a:ext>
                    </a:extLst>
                  </p:cNvPr>
                  <p:cNvSpPr/>
                  <p:nvPr/>
                </p:nvSpPr>
                <p:spPr bwMode="auto">
                  <a:xfrm>
                    <a:off x="-2891319" y="3407028"/>
                    <a:ext cx="64008" cy="64008"/>
                  </a:xfrm>
                  <a:prstGeom prst="ellipse">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dirty="0">
                      <a:ln>
                        <a:noFill/>
                      </a:ln>
                      <a:gradFill>
                        <a:gsLst>
                          <a:gs pos="5439">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6" name="Oval 55">
                    <a:extLst>
                      <a:ext uri="{FF2B5EF4-FFF2-40B4-BE49-F238E27FC236}">
                        <a16:creationId xmlns:a16="http://schemas.microsoft.com/office/drawing/2014/main" id="{D2B778DE-9BC0-4BF0-9D2F-F9AB1E964F4D}"/>
                      </a:ext>
                    </a:extLst>
                  </p:cNvPr>
                  <p:cNvSpPr/>
                  <p:nvPr/>
                </p:nvSpPr>
                <p:spPr bwMode="auto">
                  <a:xfrm>
                    <a:off x="-2762552" y="3491145"/>
                    <a:ext cx="64008" cy="64008"/>
                  </a:xfrm>
                  <a:prstGeom prst="ellipse">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dirty="0">
                      <a:ln>
                        <a:noFill/>
                      </a:ln>
                      <a:gradFill>
                        <a:gsLst>
                          <a:gs pos="5439">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7" name="Freeform: Shape 56">
                    <a:extLst>
                      <a:ext uri="{FF2B5EF4-FFF2-40B4-BE49-F238E27FC236}">
                        <a16:creationId xmlns:a16="http://schemas.microsoft.com/office/drawing/2014/main" id="{A1BAAF73-FABA-4DE1-812C-ED09FA596338}"/>
                      </a:ext>
                    </a:extLst>
                  </p:cNvPr>
                  <p:cNvSpPr/>
                  <p:nvPr/>
                </p:nvSpPr>
                <p:spPr bwMode="auto">
                  <a:xfrm>
                    <a:off x="-1973470" y="3739091"/>
                    <a:ext cx="652563" cy="1059835"/>
                  </a:xfrm>
                  <a:custGeom>
                    <a:avLst/>
                    <a:gdLst>
                      <a:gd name="connsiteX0" fmla="*/ 0 w 1983740"/>
                      <a:gd name="connsiteY0" fmla="*/ 0 h 1051560"/>
                      <a:gd name="connsiteX1" fmla="*/ 1107440 w 1983740"/>
                      <a:gd name="connsiteY1" fmla="*/ 424180 h 1051560"/>
                      <a:gd name="connsiteX2" fmla="*/ 1983740 w 1983740"/>
                      <a:gd name="connsiteY2" fmla="*/ 1051560 h 1051560"/>
                    </a:gdLst>
                    <a:ahLst/>
                    <a:cxnLst>
                      <a:cxn ang="0">
                        <a:pos x="connsiteX0" y="connsiteY0"/>
                      </a:cxn>
                      <a:cxn ang="0">
                        <a:pos x="connsiteX1" y="connsiteY1"/>
                      </a:cxn>
                      <a:cxn ang="0">
                        <a:pos x="connsiteX2" y="connsiteY2"/>
                      </a:cxn>
                    </a:cxnLst>
                    <a:rect l="l" t="t" r="r" b="b"/>
                    <a:pathLst>
                      <a:path w="1983740" h="1051560">
                        <a:moveTo>
                          <a:pt x="0" y="0"/>
                        </a:moveTo>
                        <a:lnTo>
                          <a:pt x="1107440" y="424180"/>
                        </a:lnTo>
                        <a:lnTo>
                          <a:pt x="1983740" y="1051560"/>
                        </a:lnTo>
                      </a:path>
                    </a:pathLst>
                  </a:custGeom>
                  <a:noFill/>
                  <a:ln w="9525">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1075458"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gradFill>
                        <a:gsLst>
                          <a:gs pos="5439">
                            <a:srgbClr val="FFFFFF"/>
                          </a:gs>
                          <a:gs pos="100000">
                            <a:srgbClr val="FFFFFF"/>
                          </a:gs>
                        </a:gsLst>
                        <a:lin ang="5400000" scaled="0"/>
                      </a:gradFill>
                      <a:effectLst/>
                      <a:uLnTx/>
                      <a:uFillTx/>
                      <a:latin typeface="Segoe UI"/>
                      <a:ea typeface="+mn-ea"/>
                      <a:cs typeface="+mn-cs"/>
                    </a:endParaRPr>
                  </a:p>
                </p:txBody>
              </p:sp>
              <p:sp>
                <p:nvSpPr>
                  <p:cNvPr id="58" name="Oval 57">
                    <a:extLst>
                      <a:ext uri="{FF2B5EF4-FFF2-40B4-BE49-F238E27FC236}">
                        <a16:creationId xmlns:a16="http://schemas.microsoft.com/office/drawing/2014/main" id="{F5EA04BE-6EFF-4E53-A614-01867197769C}"/>
                      </a:ext>
                    </a:extLst>
                  </p:cNvPr>
                  <p:cNvSpPr/>
                  <p:nvPr/>
                </p:nvSpPr>
                <p:spPr bwMode="auto">
                  <a:xfrm>
                    <a:off x="-1994460" y="3720153"/>
                    <a:ext cx="64008" cy="64008"/>
                  </a:xfrm>
                  <a:prstGeom prst="ellipse">
                    <a:avLst/>
                  </a:prstGeom>
                  <a:solidFill>
                    <a:schemeClr val="accent1">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dirty="0">
                      <a:ln>
                        <a:noFill/>
                      </a:ln>
                      <a:gradFill>
                        <a:gsLst>
                          <a:gs pos="5439">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9" name="Oval 58">
                    <a:extLst>
                      <a:ext uri="{FF2B5EF4-FFF2-40B4-BE49-F238E27FC236}">
                        <a16:creationId xmlns:a16="http://schemas.microsoft.com/office/drawing/2014/main" id="{4147076D-B51F-460A-82DF-688197640941}"/>
                      </a:ext>
                    </a:extLst>
                  </p:cNvPr>
                  <p:cNvSpPr/>
                  <p:nvPr/>
                </p:nvSpPr>
                <p:spPr bwMode="auto">
                  <a:xfrm>
                    <a:off x="-1642637" y="4131863"/>
                    <a:ext cx="64008" cy="64008"/>
                  </a:xfrm>
                  <a:prstGeom prst="ellipse">
                    <a:avLst/>
                  </a:prstGeom>
                  <a:solidFill>
                    <a:schemeClr val="accent1">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dirty="0">
                      <a:ln>
                        <a:noFill/>
                      </a:ln>
                      <a:gradFill>
                        <a:gsLst>
                          <a:gs pos="5439">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0" name="Oval 59">
                    <a:extLst>
                      <a:ext uri="{FF2B5EF4-FFF2-40B4-BE49-F238E27FC236}">
                        <a16:creationId xmlns:a16="http://schemas.microsoft.com/office/drawing/2014/main" id="{F59676EF-1D15-42CC-97A3-7D560AD990EA}"/>
                      </a:ext>
                    </a:extLst>
                  </p:cNvPr>
                  <p:cNvSpPr/>
                  <p:nvPr/>
                </p:nvSpPr>
                <p:spPr bwMode="auto">
                  <a:xfrm>
                    <a:off x="-1553534" y="4314879"/>
                    <a:ext cx="64008" cy="64008"/>
                  </a:xfrm>
                  <a:prstGeom prst="ellipse">
                    <a:avLst/>
                  </a:prstGeom>
                  <a:solidFill>
                    <a:schemeClr val="bg1"/>
                  </a:solidFill>
                  <a:ln w="95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dirty="0">
                      <a:ln>
                        <a:noFill/>
                      </a:ln>
                      <a:gradFill>
                        <a:gsLst>
                          <a:gs pos="5439">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1" name="TextBox 60">
                    <a:extLst>
                      <a:ext uri="{FF2B5EF4-FFF2-40B4-BE49-F238E27FC236}">
                        <a16:creationId xmlns:a16="http://schemas.microsoft.com/office/drawing/2014/main" id="{E854159B-1F5E-4AA2-B07D-FDCE11F7AFD1}"/>
                      </a:ext>
                    </a:extLst>
                  </p:cNvPr>
                  <p:cNvSpPr txBox="1"/>
                  <p:nvPr/>
                </p:nvSpPr>
                <p:spPr>
                  <a:xfrm>
                    <a:off x="-3871705" y="2797501"/>
                    <a:ext cx="1430728" cy="558150"/>
                  </a:xfrm>
                  <a:prstGeom prst="rect">
                    <a:avLst/>
                  </a:prstGeom>
                  <a:noFill/>
                </p:spPr>
                <p:txBody>
                  <a:bodyPr wrap="square" lIns="179259" tIns="143407" rIns="179259" bIns="143407" rtlCol="0">
                    <a:spAutoFit/>
                  </a:bodyPr>
                  <a:lstStyle/>
                  <a:p>
                    <a:pPr marL="0" marR="0" lvl="0" indent="0" algn="l" defTabSz="1075458" rtl="0" eaLnBrk="1" fontAlgn="auto" latinLnBrk="0" hangingPunct="1">
                      <a:lnSpc>
                        <a:spcPct val="90000"/>
                      </a:lnSpc>
                      <a:spcBef>
                        <a:spcPts val="0"/>
                      </a:spcBef>
                      <a:spcAft>
                        <a:spcPts val="588"/>
                      </a:spcAft>
                      <a:buClrTx/>
                      <a:buSzTx/>
                      <a:buFontTx/>
                      <a:buNone/>
                      <a:tabLst/>
                      <a:defRPr/>
                    </a:pPr>
                    <a:r>
                      <a:rPr kumimoji="0" lang="en-US" sz="500" b="1" i="0" u="none" strike="noStrike" kern="1200" cap="none" spc="0" normalizeH="0" baseline="0" noProof="0" dirty="0">
                        <a:ln>
                          <a:noFill/>
                        </a:ln>
                        <a:gradFill>
                          <a:gsLst>
                            <a:gs pos="5439">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Switchboard</a:t>
                    </a:r>
                  </a:p>
                </p:txBody>
              </p:sp>
              <p:sp>
                <p:nvSpPr>
                  <p:cNvPr id="62" name="TextBox 61">
                    <a:extLst>
                      <a:ext uri="{FF2B5EF4-FFF2-40B4-BE49-F238E27FC236}">
                        <a16:creationId xmlns:a16="http://schemas.microsoft.com/office/drawing/2014/main" id="{8FBD52AC-240F-4E9B-B3B3-55DDC962C41E}"/>
                      </a:ext>
                    </a:extLst>
                  </p:cNvPr>
                  <p:cNvSpPr txBox="1"/>
                  <p:nvPr/>
                </p:nvSpPr>
                <p:spPr>
                  <a:xfrm>
                    <a:off x="-2946591" y="3411495"/>
                    <a:ext cx="1352716" cy="665855"/>
                  </a:xfrm>
                  <a:prstGeom prst="rect">
                    <a:avLst/>
                  </a:prstGeom>
                  <a:noFill/>
                </p:spPr>
                <p:txBody>
                  <a:bodyPr wrap="square" lIns="179259" tIns="143407" rIns="179259" bIns="143407" rtlCol="0">
                    <a:spAutoFit/>
                  </a:bodyPr>
                  <a:lstStyle/>
                  <a:p>
                    <a:pPr marL="0" marR="0" lvl="0" indent="0" algn="l" defTabSz="1075458" rtl="0" eaLnBrk="1" fontAlgn="auto" latinLnBrk="0" hangingPunct="1">
                      <a:lnSpc>
                        <a:spcPct val="90000"/>
                      </a:lnSpc>
                      <a:spcBef>
                        <a:spcPts val="0"/>
                      </a:spcBef>
                      <a:spcAft>
                        <a:spcPts val="588"/>
                      </a:spcAft>
                      <a:buClrTx/>
                      <a:buSzTx/>
                      <a:buFontTx/>
                      <a:buNone/>
                      <a:tabLst/>
                      <a:defRPr/>
                    </a:pPr>
                    <a:r>
                      <a:rPr kumimoji="0" lang="en-US" sz="500" b="1" i="0" u="none" strike="noStrike" kern="1200" cap="none" spc="0" normalizeH="0" baseline="0" noProof="0" dirty="0">
                        <a:ln>
                          <a:noFill/>
                        </a:ln>
                        <a:gradFill>
                          <a:gsLst>
                            <a:gs pos="5439">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Switchboard cellular</a:t>
                    </a:r>
                  </a:p>
                </p:txBody>
              </p:sp>
              <p:sp>
                <p:nvSpPr>
                  <p:cNvPr id="63" name="TextBox 62">
                    <a:extLst>
                      <a:ext uri="{FF2B5EF4-FFF2-40B4-BE49-F238E27FC236}">
                        <a16:creationId xmlns:a16="http://schemas.microsoft.com/office/drawing/2014/main" id="{7E9DA30D-CA10-478A-89BF-0087E814BD32}"/>
                      </a:ext>
                    </a:extLst>
                  </p:cNvPr>
                  <p:cNvSpPr txBox="1"/>
                  <p:nvPr/>
                </p:nvSpPr>
                <p:spPr>
                  <a:xfrm>
                    <a:off x="-2704721" y="2920788"/>
                    <a:ext cx="1638853" cy="665855"/>
                  </a:xfrm>
                  <a:prstGeom prst="rect">
                    <a:avLst/>
                  </a:prstGeom>
                  <a:noFill/>
                </p:spPr>
                <p:txBody>
                  <a:bodyPr wrap="square" lIns="179259" tIns="143407" rIns="179259" bIns="143407" rtlCol="0">
                    <a:spAutoFit/>
                  </a:bodyPr>
                  <a:lstStyle/>
                  <a:p>
                    <a:pPr marL="0" marR="0" lvl="0" indent="0" algn="l" defTabSz="1075458" rtl="0" eaLnBrk="1" fontAlgn="auto" latinLnBrk="0" hangingPunct="1">
                      <a:lnSpc>
                        <a:spcPct val="90000"/>
                      </a:lnSpc>
                      <a:spcBef>
                        <a:spcPts val="0"/>
                      </a:spcBef>
                      <a:spcAft>
                        <a:spcPts val="588"/>
                      </a:spcAft>
                      <a:buClrTx/>
                      <a:buSzTx/>
                      <a:buFontTx/>
                      <a:buNone/>
                      <a:tabLst/>
                      <a:defRPr/>
                    </a:pPr>
                    <a:r>
                      <a:rPr kumimoji="0" lang="en-US" sz="500" b="1" i="0" u="none" strike="noStrike" kern="1200" cap="none" spc="0" normalizeH="0" baseline="0" noProof="0" dirty="0">
                        <a:ln>
                          <a:noFill/>
                        </a:ln>
                        <a:gradFill>
                          <a:gsLst>
                            <a:gs pos="5439">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Meeting </a:t>
                    </a:r>
                    <a:br>
                      <a:rPr kumimoji="0" lang="en-US" sz="500" b="1" i="0" u="none" strike="noStrike" kern="1200" cap="none" spc="0" normalizeH="0" baseline="0" noProof="0" dirty="0">
                        <a:ln>
                          <a:noFill/>
                        </a:ln>
                        <a:gradFill>
                          <a:gsLst>
                            <a:gs pos="5439">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br>
                    <a:r>
                      <a:rPr kumimoji="0" lang="en-US" sz="500" b="1" i="0" u="none" strike="noStrike" kern="1200" cap="none" spc="0" normalizeH="0" baseline="0" noProof="0" dirty="0">
                        <a:ln>
                          <a:noFill/>
                        </a:ln>
                        <a:gradFill>
                          <a:gsLst>
                            <a:gs pos="5439">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speech</a:t>
                    </a:r>
                  </a:p>
                </p:txBody>
              </p:sp>
              <p:sp>
                <p:nvSpPr>
                  <p:cNvPr id="64" name="TextBox 63">
                    <a:extLst>
                      <a:ext uri="{FF2B5EF4-FFF2-40B4-BE49-F238E27FC236}">
                        <a16:creationId xmlns:a16="http://schemas.microsoft.com/office/drawing/2014/main" id="{39D9338B-32BD-4BF0-97E1-49985A288DBB}"/>
                      </a:ext>
                    </a:extLst>
                  </p:cNvPr>
                  <p:cNvSpPr txBox="1"/>
                  <p:nvPr/>
                </p:nvSpPr>
                <p:spPr>
                  <a:xfrm>
                    <a:off x="-1615554" y="4023761"/>
                    <a:ext cx="1279533" cy="665855"/>
                  </a:xfrm>
                  <a:prstGeom prst="rect">
                    <a:avLst/>
                  </a:prstGeom>
                  <a:noFill/>
                </p:spPr>
                <p:txBody>
                  <a:bodyPr wrap="square" lIns="179259" tIns="143407" rIns="179259" bIns="143407" rtlCol="0">
                    <a:spAutoFit/>
                  </a:bodyPr>
                  <a:lstStyle/>
                  <a:p>
                    <a:pPr marL="0" marR="0" lvl="0" indent="0" algn="l" defTabSz="1075458" rtl="0" eaLnBrk="1" fontAlgn="auto" latinLnBrk="0" hangingPunct="1">
                      <a:lnSpc>
                        <a:spcPct val="90000"/>
                      </a:lnSpc>
                      <a:spcBef>
                        <a:spcPts val="0"/>
                      </a:spcBef>
                      <a:spcAft>
                        <a:spcPts val="588"/>
                      </a:spcAft>
                      <a:buClrTx/>
                      <a:buSzTx/>
                      <a:buFontTx/>
                      <a:buNone/>
                      <a:tabLst/>
                      <a:defRPr/>
                    </a:pPr>
                    <a:r>
                      <a:rPr kumimoji="0" lang="en-US" sz="500" b="1" i="0" u="none" strike="noStrike" kern="1200" cap="none" spc="0" normalizeH="0" baseline="0" noProof="0" dirty="0">
                        <a:ln>
                          <a:noFill/>
                        </a:ln>
                        <a:gradFill>
                          <a:gsLst>
                            <a:gs pos="5439">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IBM Switchboard</a:t>
                    </a:r>
                  </a:p>
                </p:txBody>
              </p:sp>
              <p:sp>
                <p:nvSpPr>
                  <p:cNvPr id="65" name="TextBox 64">
                    <a:extLst>
                      <a:ext uri="{FF2B5EF4-FFF2-40B4-BE49-F238E27FC236}">
                        <a16:creationId xmlns:a16="http://schemas.microsoft.com/office/drawing/2014/main" id="{064C05D5-4F48-4515-A2DC-771A48701DFA}"/>
                      </a:ext>
                    </a:extLst>
                  </p:cNvPr>
                  <p:cNvSpPr txBox="1"/>
                  <p:nvPr/>
                </p:nvSpPr>
                <p:spPr>
                  <a:xfrm>
                    <a:off x="-4470975" y="3445499"/>
                    <a:ext cx="1107856" cy="665855"/>
                  </a:xfrm>
                  <a:prstGeom prst="rect">
                    <a:avLst/>
                  </a:prstGeom>
                  <a:noFill/>
                </p:spPr>
                <p:txBody>
                  <a:bodyPr wrap="square" lIns="179259" tIns="143407" rIns="179259" bIns="143407" rtlCol="0">
                    <a:spAutoFit/>
                  </a:bodyPr>
                  <a:lstStyle/>
                  <a:p>
                    <a:pPr marL="0" marR="0" lvl="0" indent="0" algn="r" defTabSz="1075458" rtl="0" eaLnBrk="1" fontAlgn="auto" latinLnBrk="0" hangingPunct="1">
                      <a:lnSpc>
                        <a:spcPct val="90000"/>
                      </a:lnSpc>
                      <a:spcBef>
                        <a:spcPts val="0"/>
                      </a:spcBef>
                      <a:spcAft>
                        <a:spcPts val="588"/>
                      </a:spcAft>
                      <a:buClrTx/>
                      <a:buSzTx/>
                      <a:buFontTx/>
                      <a:buNone/>
                      <a:tabLst/>
                      <a:defRPr/>
                    </a:pPr>
                    <a:r>
                      <a:rPr kumimoji="0" lang="en-US" sz="500" b="1" i="0" u="none" strike="noStrike" kern="1200" cap="none" spc="0" normalizeH="0" baseline="0" noProof="0" dirty="0">
                        <a:ln>
                          <a:noFill/>
                        </a:ln>
                        <a:gradFill>
                          <a:gsLst>
                            <a:gs pos="5439">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Broadcast speech</a:t>
                    </a:r>
                  </a:p>
                </p:txBody>
              </p:sp>
              <p:sp>
                <p:nvSpPr>
                  <p:cNvPr id="66" name="Oval 65">
                    <a:extLst>
                      <a:ext uri="{FF2B5EF4-FFF2-40B4-BE49-F238E27FC236}">
                        <a16:creationId xmlns:a16="http://schemas.microsoft.com/office/drawing/2014/main" id="{D87B8C52-A0D8-45EC-8F15-E051A3A3B287}"/>
                      </a:ext>
                    </a:extLst>
                  </p:cNvPr>
                  <p:cNvSpPr/>
                  <p:nvPr/>
                </p:nvSpPr>
                <p:spPr bwMode="auto">
                  <a:xfrm>
                    <a:off x="-1385847" y="4757601"/>
                    <a:ext cx="91440" cy="94206"/>
                  </a:xfrm>
                  <a:prstGeom prst="ellipse">
                    <a:avLst/>
                  </a:prstGeom>
                  <a:solidFill>
                    <a:schemeClr val="bg1"/>
                  </a:solidFill>
                  <a:ln w="6350">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dirty="0">
                      <a:ln>
                        <a:noFill/>
                      </a:ln>
                      <a:gradFill>
                        <a:gsLst>
                          <a:gs pos="5439">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7" name="Oval 66">
                    <a:extLst>
                      <a:ext uri="{FF2B5EF4-FFF2-40B4-BE49-F238E27FC236}">
                        <a16:creationId xmlns:a16="http://schemas.microsoft.com/office/drawing/2014/main" id="{0D43F64B-AF17-48EF-9C93-4EB35160B5B8}"/>
                      </a:ext>
                    </a:extLst>
                  </p:cNvPr>
                  <p:cNvSpPr/>
                  <p:nvPr/>
                </p:nvSpPr>
                <p:spPr bwMode="auto">
                  <a:xfrm>
                    <a:off x="-1372131" y="4772705"/>
                    <a:ext cx="64008" cy="64008"/>
                  </a:xfrm>
                  <a:prstGeom prst="ellipse">
                    <a:avLst/>
                  </a:prstGeom>
                  <a:solidFill>
                    <a:schemeClr val="accent1">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dirty="0">
                      <a:ln>
                        <a:noFill/>
                      </a:ln>
                      <a:gradFill>
                        <a:gsLst>
                          <a:gs pos="5439">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8" name="Group 67">
                    <a:extLst>
                      <a:ext uri="{FF2B5EF4-FFF2-40B4-BE49-F238E27FC236}">
                        <a16:creationId xmlns:a16="http://schemas.microsoft.com/office/drawing/2014/main" id="{CB622833-12F2-405B-AF99-A57C5A6C51C7}"/>
                      </a:ext>
                    </a:extLst>
                  </p:cNvPr>
                  <p:cNvGrpSpPr/>
                  <p:nvPr/>
                </p:nvGrpSpPr>
                <p:grpSpPr>
                  <a:xfrm>
                    <a:off x="-1811821" y="4943801"/>
                    <a:ext cx="872074" cy="187225"/>
                    <a:chOff x="9975718" y="3109333"/>
                    <a:chExt cx="1315753" cy="282477"/>
                  </a:xfrm>
                </p:grpSpPr>
                <p:pic>
                  <p:nvPicPr>
                    <p:cNvPr id="69" name="Picture 68">
                      <a:extLst>
                        <a:ext uri="{FF2B5EF4-FFF2-40B4-BE49-F238E27FC236}">
                          <a16:creationId xmlns:a16="http://schemas.microsoft.com/office/drawing/2014/main" id="{3C54AE9F-1394-49D0-8A06-28A6213F688E}"/>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black">
                    <a:xfrm>
                      <a:off x="9975718" y="3109333"/>
                      <a:ext cx="282475" cy="282477"/>
                    </a:xfrm>
                    <a:prstGeom prst="rect">
                      <a:avLst/>
                    </a:prstGeom>
                  </p:spPr>
                </p:pic>
                <p:sp>
                  <p:nvSpPr>
                    <p:cNvPr id="70" name="Freeform 12">
                      <a:extLst>
                        <a:ext uri="{FF2B5EF4-FFF2-40B4-BE49-F238E27FC236}">
                          <a16:creationId xmlns:a16="http://schemas.microsoft.com/office/drawing/2014/main" id="{91BC76A2-60DD-4AAD-A07A-E3D2A51C361C}"/>
                        </a:ext>
                      </a:extLst>
                    </p:cNvPr>
                    <p:cNvSpPr>
                      <a:spLocks noEditPoints="1"/>
                    </p:cNvSpPr>
                    <p:nvPr/>
                  </p:nvSpPr>
                  <p:spPr bwMode="black">
                    <a:xfrm>
                      <a:off x="10340714" y="3153057"/>
                      <a:ext cx="950757" cy="186062"/>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a:ln>
                          <a:noFill/>
                        </a:ln>
                        <a:solidFill>
                          <a:srgbClr val="1A1A1A"/>
                        </a:solidFill>
                        <a:effectLst/>
                        <a:uLnTx/>
                        <a:uFillTx/>
                        <a:latin typeface="Segoe UI"/>
                        <a:ea typeface="+mn-ea"/>
                        <a:cs typeface="+mn-cs"/>
                      </a:endParaRPr>
                    </a:p>
                  </p:txBody>
                </p:sp>
              </p:grpSp>
            </p:grpSp>
            <p:grpSp>
              <p:nvGrpSpPr>
                <p:cNvPr id="71" name="Group 70">
                  <a:extLst>
                    <a:ext uri="{FF2B5EF4-FFF2-40B4-BE49-F238E27FC236}">
                      <a16:creationId xmlns:a16="http://schemas.microsoft.com/office/drawing/2014/main" id="{8BE9E86A-D134-4544-8857-115A1DF2FC6C}"/>
                    </a:ext>
                  </a:extLst>
                </p:cNvPr>
                <p:cNvGrpSpPr/>
                <p:nvPr/>
              </p:nvGrpSpPr>
              <p:grpSpPr>
                <a:xfrm>
                  <a:off x="-7356832" y="7984317"/>
                  <a:ext cx="3073385" cy="606168"/>
                  <a:chOff x="210989" y="5921118"/>
                  <a:chExt cx="3903149" cy="606168"/>
                </a:xfrm>
              </p:grpSpPr>
              <p:cxnSp>
                <p:nvCxnSpPr>
                  <p:cNvPr id="72" name="Straight Connector 71">
                    <a:extLst>
                      <a:ext uri="{FF2B5EF4-FFF2-40B4-BE49-F238E27FC236}">
                        <a16:creationId xmlns:a16="http://schemas.microsoft.com/office/drawing/2014/main" id="{FA091B09-1CA0-4D0A-9C7E-CB4645AEFFD3}"/>
                      </a:ext>
                    </a:extLst>
                  </p:cNvPr>
                  <p:cNvCxnSpPr>
                    <a:cxnSpLocks/>
                  </p:cNvCxnSpPr>
                  <p:nvPr/>
                </p:nvCxnSpPr>
                <p:spPr>
                  <a:xfrm>
                    <a:off x="632760" y="5925005"/>
                    <a:ext cx="3065763" cy="0"/>
                  </a:xfrm>
                  <a:prstGeom prst="line">
                    <a:avLst/>
                  </a:prstGeom>
                  <a:ln w="952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1DA3146E-3D86-4CC2-883F-92C2B35CF9D0}"/>
                      </a:ext>
                    </a:extLst>
                  </p:cNvPr>
                  <p:cNvCxnSpPr>
                    <a:cxnSpLocks/>
                  </p:cNvCxnSpPr>
                  <p:nvPr/>
                </p:nvCxnSpPr>
                <p:spPr>
                  <a:xfrm>
                    <a:off x="632760" y="5921121"/>
                    <a:ext cx="0" cy="163061"/>
                  </a:xfrm>
                  <a:prstGeom prst="line">
                    <a:avLst/>
                  </a:prstGeom>
                  <a:ln w="952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53AA1FDF-940D-4E52-8EA4-10DC9A0D4A78}"/>
                      </a:ext>
                    </a:extLst>
                  </p:cNvPr>
                  <p:cNvCxnSpPr>
                    <a:cxnSpLocks/>
                  </p:cNvCxnSpPr>
                  <p:nvPr/>
                </p:nvCxnSpPr>
                <p:spPr>
                  <a:xfrm>
                    <a:off x="1397422" y="5921121"/>
                    <a:ext cx="0" cy="163061"/>
                  </a:xfrm>
                  <a:prstGeom prst="line">
                    <a:avLst/>
                  </a:prstGeom>
                  <a:ln w="952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C3B09ADE-DFBA-4E77-A83A-019A98D06824}"/>
                      </a:ext>
                    </a:extLst>
                  </p:cNvPr>
                  <p:cNvCxnSpPr>
                    <a:cxnSpLocks/>
                  </p:cNvCxnSpPr>
                  <p:nvPr/>
                </p:nvCxnSpPr>
                <p:spPr>
                  <a:xfrm>
                    <a:off x="2162084" y="5921121"/>
                    <a:ext cx="0" cy="163061"/>
                  </a:xfrm>
                  <a:prstGeom prst="line">
                    <a:avLst/>
                  </a:prstGeom>
                  <a:ln w="952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EF26F236-98F8-4D40-9B14-D65A01649B0A}"/>
                      </a:ext>
                    </a:extLst>
                  </p:cNvPr>
                  <p:cNvCxnSpPr>
                    <a:cxnSpLocks/>
                  </p:cNvCxnSpPr>
                  <p:nvPr/>
                </p:nvCxnSpPr>
                <p:spPr>
                  <a:xfrm>
                    <a:off x="2926747" y="5921121"/>
                    <a:ext cx="0" cy="163061"/>
                  </a:xfrm>
                  <a:prstGeom prst="line">
                    <a:avLst/>
                  </a:prstGeom>
                  <a:ln w="952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89016A85-AB8A-4979-B07D-19B159C6ADFB}"/>
                      </a:ext>
                    </a:extLst>
                  </p:cNvPr>
                  <p:cNvCxnSpPr>
                    <a:cxnSpLocks/>
                  </p:cNvCxnSpPr>
                  <p:nvPr/>
                </p:nvCxnSpPr>
                <p:spPr>
                  <a:xfrm>
                    <a:off x="3691414" y="5921118"/>
                    <a:ext cx="0" cy="163061"/>
                  </a:xfrm>
                  <a:prstGeom prst="line">
                    <a:avLst/>
                  </a:prstGeom>
                  <a:ln w="952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E6127839-3A0C-495B-BA66-2354140442FB}"/>
                      </a:ext>
                    </a:extLst>
                  </p:cNvPr>
                  <p:cNvSpPr txBox="1"/>
                  <p:nvPr/>
                </p:nvSpPr>
                <p:spPr>
                  <a:xfrm>
                    <a:off x="210989" y="6000142"/>
                    <a:ext cx="847833" cy="527127"/>
                  </a:xfrm>
                  <a:prstGeom prst="rect">
                    <a:avLst/>
                  </a:prstGeom>
                  <a:noFill/>
                </p:spPr>
                <p:txBody>
                  <a:bodyPr wrap="square" lIns="179259" tIns="143407" rIns="179259" bIns="143407" rtlCol="0">
                    <a:spAutoFit/>
                  </a:bodyPr>
                  <a:lstStyle/>
                  <a:p>
                    <a:pPr marL="0" marR="0" lvl="0" indent="0" algn="ctr" defTabSz="1075458" rtl="0" eaLnBrk="1" fontAlgn="auto" latinLnBrk="0" hangingPunct="1">
                      <a:lnSpc>
                        <a:spcPct val="90000"/>
                      </a:lnSpc>
                      <a:spcBef>
                        <a:spcPts val="0"/>
                      </a:spcBef>
                      <a:spcAft>
                        <a:spcPts val="588"/>
                      </a:spcAft>
                      <a:buClrTx/>
                      <a:buSzTx/>
                      <a:buFontTx/>
                      <a:buNone/>
                      <a:tabLst/>
                      <a:defRPr/>
                    </a:pPr>
                    <a:r>
                      <a:rPr kumimoji="0" lang="en-US" sz="500" b="0" i="0" u="none" strike="noStrike" kern="1200" cap="none" spc="0" normalizeH="0" baseline="0" noProof="0" dirty="0">
                        <a:ln>
                          <a:noFill/>
                        </a:ln>
                        <a:gradFill>
                          <a:gsLst>
                            <a:gs pos="5439">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1993</a:t>
                    </a:r>
                  </a:p>
                </p:txBody>
              </p:sp>
              <p:sp>
                <p:nvSpPr>
                  <p:cNvPr id="79" name="TextBox 78">
                    <a:extLst>
                      <a:ext uri="{FF2B5EF4-FFF2-40B4-BE49-F238E27FC236}">
                        <a16:creationId xmlns:a16="http://schemas.microsoft.com/office/drawing/2014/main" id="{126CBD33-BD27-4FEA-8A3B-584C4D866978}"/>
                      </a:ext>
                    </a:extLst>
                  </p:cNvPr>
                  <p:cNvSpPr txBox="1"/>
                  <p:nvPr/>
                </p:nvSpPr>
                <p:spPr>
                  <a:xfrm>
                    <a:off x="3266305" y="6000146"/>
                    <a:ext cx="847833" cy="527127"/>
                  </a:xfrm>
                  <a:prstGeom prst="rect">
                    <a:avLst/>
                  </a:prstGeom>
                  <a:noFill/>
                </p:spPr>
                <p:txBody>
                  <a:bodyPr wrap="square" lIns="179259" tIns="143407" rIns="179259" bIns="143407" rtlCol="0">
                    <a:spAutoFit/>
                  </a:bodyPr>
                  <a:lstStyle/>
                  <a:p>
                    <a:pPr marL="0" marR="0" lvl="0" indent="0" algn="ctr" defTabSz="1075458" rtl="0" eaLnBrk="1" fontAlgn="auto" latinLnBrk="0" hangingPunct="1">
                      <a:lnSpc>
                        <a:spcPct val="90000"/>
                      </a:lnSpc>
                      <a:spcBef>
                        <a:spcPts val="0"/>
                      </a:spcBef>
                      <a:spcAft>
                        <a:spcPts val="588"/>
                      </a:spcAft>
                      <a:buClrTx/>
                      <a:buSzTx/>
                      <a:buFontTx/>
                      <a:buNone/>
                      <a:tabLst/>
                      <a:defRPr/>
                    </a:pPr>
                    <a:r>
                      <a:rPr kumimoji="0" lang="en-US" sz="500" b="0" i="0" u="none" strike="noStrike" kern="1200" cap="none" spc="0" normalizeH="0" baseline="0" noProof="0" dirty="0">
                        <a:ln>
                          <a:noFill/>
                        </a:ln>
                        <a:gradFill>
                          <a:gsLst>
                            <a:gs pos="5439">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2017</a:t>
                    </a:r>
                  </a:p>
                </p:txBody>
              </p:sp>
              <p:sp>
                <p:nvSpPr>
                  <p:cNvPr id="80" name="TextBox 79">
                    <a:extLst>
                      <a:ext uri="{FF2B5EF4-FFF2-40B4-BE49-F238E27FC236}">
                        <a16:creationId xmlns:a16="http://schemas.microsoft.com/office/drawing/2014/main" id="{627405C1-1AB3-4C15-A44F-1FEA1378AFC0}"/>
                      </a:ext>
                    </a:extLst>
                  </p:cNvPr>
                  <p:cNvSpPr txBox="1"/>
                  <p:nvPr/>
                </p:nvSpPr>
                <p:spPr>
                  <a:xfrm>
                    <a:off x="921244" y="6000150"/>
                    <a:ext cx="955703" cy="527128"/>
                  </a:xfrm>
                  <a:prstGeom prst="rect">
                    <a:avLst/>
                  </a:prstGeom>
                  <a:noFill/>
                </p:spPr>
                <p:txBody>
                  <a:bodyPr wrap="square" lIns="179259" tIns="143407" rIns="179259" bIns="143407" rtlCol="0">
                    <a:spAutoFit/>
                  </a:bodyPr>
                  <a:lstStyle/>
                  <a:p>
                    <a:pPr marL="0" marR="0" lvl="0" indent="0" algn="ctr" defTabSz="1075458" rtl="0" eaLnBrk="1" fontAlgn="auto" latinLnBrk="0" hangingPunct="1">
                      <a:lnSpc>
                        <a:spcPct val="90000"/>
                      </a:lnSpc>
                      <a:spcBef>
                        <a:spcPts val="0"/>
                      </a:spcBef>
                      <a:spcAft>
                        <a:spcPts val="588"/>
                      </a:spcAft>
                      <a:buClrTx/>
                      <a:buSzTx/>
                      <a:buFontTx/>
                      <a:buNone/>
                      <a:tabLst/>
                      <a:defRPr/>
                    </a:pPr>
                    <a:r>
                      <a:rPr kumimoji="0" lang="en-US" sz="500" b="0" i="0" u="none" strike="noStrike" kern="1200" cap="none" spc="0" normalizeH="0" baseline="0" noProof="0" dirty="0">
                        <a:ln>
                          <a:noFill/>
                        </a:ln>
                        <a:gradFill>
                          <a:gsLst>
                            <a:gs pos="5439">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2000</a:t>
                    </a:r>
                  </a:p>
                </p:txBody>
              </p:sp>
              <p:sp>
                <p:nvSpPr>
                  <p:cNvPr id="81" name="TextBox 80">
                    <a:extLst>
                      <a:ext uri="{FF2B5EF4-FFF2-40B4-BE49-F238E27FC236}">
                        <a16:creationId xmlns:a16="http://schemas.microsoft.com/office/drawing/2014/main" id="{2D2588F6-E406-43B3-9088-96EF82D1E705}"/>
                      </a:ext>
                    </a:extLst>
                  </p:cNvPr>
                  <p:cNvSpPr txBox="1"/>
                  <p:nvPr/>
                </p:nvSpPr>
                <p:spPr>
                  <a:xfrm>
                    <a:off x="1688448" y="6000154"/>
                    <a:ext cx="955703" cy="527128"/>
                  </a:xfrm>
                  <a:prstGeom prst="rect">
                    <a:avLst/>
                  </a:prstGeom>
                  <a:noFill/>
                </p:spPr>
                <p:txBody>
                  <a:bodyPr wrap="square" lIns="179259" tIns="143407" rIns="179259" bIns="143407" rtlCol="0">
                    <a:spAutoFit/>
                  </a:bodyPr>
                  <a:lstStyle/>
                  <a:p>
                    <a:pPr marL="0" marR="0" lvl="0" indent="0" algn="ctr" defTabSz="1075458" rtl="0" eaLnBrk="1" fontAlgn="auto" latinLnBrk="0" hangingPunct="1">
                      <a:lnSpc>
                        <a:spcPct val="90000"/>
                      </a:lnSpc>
                      <a:spcBef>
                        <a:spcPts val="0"/>
                      </a:spcBef>
                      <a:spcAft>
                        <a:spcPts val="588"/>
                      </a:spcAft>
                      <a:buClrTx/>
                      <a:buSzTx/>
                      <a:buFontTx/>
                      <a:buNone/>
                      <a:tabLst/>
                      <a:defRPr/>
                    </a:pPr>
                    <a:r>
                      <a:rPr kumimoji="0" lang="en-US" sz="500" b="0" i="0" u="none" strike="noStrike" kern="1200" cap="none" spc="0" normalizeH="0" baseline="0" noProof="0" dirty="0">
                        <a:ln>
                          <a:noFill/>
                        </a:ln>
                        <a:gradFill>
                          <a:gsLst>
                            <a:gs pos="5439">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2006</a:t>
                    </a:r>
                  </a:p>
                </p:txBody>
              </p:sp>
              <p:sp>
                <p:nvSpPr>
                  <p:cNvPr id="82" name="TextBox 81">
                    <a:extLst>
                      <a:ext uri="{FF2B5EF4-FFF2-40B4-BE49-F238E27FC236}">
                        <a16:creationId xmlns:a16="http://schemas.microsoft.com/office/drawing/2014/main" id="{2F71FE8C-B916-45DD-9C66-FB437162FC2A}"/>
                      </a:ext>
                    </a:extLst>
                  </p:cNvPr>
                  <p:cNvSpPr txBox="1"/>
                  <p:nvPr/>
                </p:nvSpPr>
                <p:spPr>
                  <a:xfrm>
                    <a:off x="2448180" y="6000158"/>
                    <a:ext cx="955703" cy="527128"/>
                  </a:xfrm>
                  <a:prstGeom prst="rect">
                    <a:avLst/>
                  </a:prstGeom>
                  <a:noFill/>
                </p:spPr>
                <p:txBody>
                  <a:bodyPr wrap="square" lIns="179259" tIns="143407" rIns="179259" bIns="143407" rtlCol="0">
                    <a:spAutoFit/>
                  </a:bodyPr>
                  <a:lstStyle/>
                  <a:p>
                    <a:pPr marL="0" marR="0" lvl="0" indent="0" algn="ctr" defTabSz="1075458" rtl="0" eaLnBrk="1" fontAlgn="auto" latinLnBrk="0" hangingPunct="1">
                      <a:lnSpc>
                        <a:spcPct val="90000"/>
                      </a:lnSpc>
                      <a:spcBef>
                        <a:spcPts val="0"/>
                      </a:spcBef>
                      <a:spcAft>
                        <a:spcPts val="588"/>
                      </a:spcAft>
                      <a:buClrTx/>
                      <a:buSzTx/>
                      <a:buFontTx/>
                      <a:buNone/>
                      <a:tabLst/>
                      <a:defRPr/>
                    </a:pPr>
                    <a:r>
                      <a:rPr kumimoji="0" lang="en-US" sz="500" b="0" i="0" u="none" strike="noStrike" kern="1200" cap="none" spc="0" normalizeH="0" baseline="0" noProof="0" dirty="0">
                        <a:ln>
                          <a:noFill/>
                        </a:ln>
                        <a:gradFill>
                          <a:gsLst>
                            <a:gs pos="5439">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2010</a:t>
                    </a:r>
                  </a:p>
                </p:txBody>
              </p:sp>
            </p:grpSp>
          </p:grpSp>
        </p:grpSp>
        <p:sp>
          <p:nvSpPr>
            <p:cNvPr id="10" name="Picture Placeholder 3">
              <a:extLst>
                <a:ext uri="{FF2B5EF4-FFF2-40B4-BE49-F238E27FC236}">
                  <a16:creationId xmlns:a16="http://schemas.microsoft.com/office/drawing/2014/main" id="{52F26A6E-EB0D-49B8-890B-83EC71F820C9}"/>
                </a:ext>
              </a:extLst>
            </p:cNvPr>
            <p:cNvSpPr txBox="1">
              <a:spLocks/>
            </p:cNvSpPr>
            <p:nvPr/>
          </p:nvSpPr>
          <p:spPr>
            <a:xfrm>
              <a:off x="3412545" y="2025650"/>
              <a:ext cx="2538414" cy="2538414"/>
            </a:xfrm>
            <a:prstGeom prst="rect">
              <a:avLst/>
            </a:prstGeom>
            <a:solidFill>
              <a:schemeClr val="tx1">
                <a:alpha val="63000"/>
              </a:schemeClr>
            </a:solidFill>
          </p:spPr>
          <p:txBody>
            <a:bodyPr>
              <a:no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200" kern="1200" spc="0" baseline="0">
                  <a:gradFill>
                    <a:gsLst>
                      <a:gs pos="1250">
                        <a:schemeClr val="tx1"/>
                      </a:gs>
                      <a:gs pos="100000">
                        <a:schemeClr val="tx1"/>
                      </a:gs>
                    </a:gsLst>
                    <a:lin ang="5400000" scaled="0"/>
                  </a:gradFill>
                  <a:latin typeface="+mn-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800"/>
                </a:spcBef>
                <a:spcAft>
                  <a:spcPts val="0"/>
                </a:spcAft>
                <a:buClrTx/>
                <a:buSzPct val="90000"/>
                <a:buFont typeface="Wingdings" panose="05000000000000000000" pitchFamily="2" charset="2"/>
                <a:buNone/>
                <a:tabLst/>
                <a:defRPr/>
              </a:pPr>
              <a:endParaRPr kumimoji="0" lang="en-US" sz="32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endParaRPr>
            </a:p>
          </p:txBody>
        </p:sp>
        <p:sp>
          <p:nvSpPr>
            <p:cNvPr id="4" name="Rectangle 3">
              <a:extLst>
                <a:ext uri="{FF2B5EF4-FFF2-40B4-BE49-F238E27FC236}">
                  <a16:creationId xmlns:a16="http://schemas.microsoft.com/office/drawing/2014/main" id="{0F6AF89D-CBF6-4EA3-997F-873FA2CFE25E}"/>
                </a:ext>
              </a:extLst>
            </p:cNvPr>
            <p:cNvSpPr/>
            <p:nvPr/>
          </p:nvSpPr>
          <p:spPr>
            <a:xfrm>
              <a:off x="3412065" y="2669045"/>
              <a:ext cx="2538415" cy="1251625"/>
            </a:xfrm>
            <a:prstGeom prst="rect">
              <a:avLst/>
            </a:prstGeom>
          </p:spPr>
          <p:txBody>
            <a:bodyPr wrap="square" lIns="0" tIns="0" rIns="0" bIns="9144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gradFill>
                    <a:gsLst>
                      <a:gs pos="6079">
                        <a:srgbClr val="FFFFFF"/>
                      </a:gs>
                      <a:gs pos="18000">
                        <a:srgbClr val="FFFFFF"/>
                      </a:gs>
                    </a:gsLst>
                    <a:lin ang="5400000" scaled="0"/>
                  </a:gradFill>
                  <a:effectLst/>
                  <a:uLnTx/>
                  <a:uFillTx/>
                  <a:latin typeface="Segoe UI"/>
                  <a:ea typeface="+mn-ea"/>
                  <a:cs typeface="+mn-cs"/>
                </a:rPr>
                <a:t>5.</a:t>
              </a:r>
              <a:r>
                <a:rPr kumimoji="0" lang="en-US" sz="4000" b="1" i="0" u="none" strike="noStrike" kern="1200" cap="none" spc="100" normalizeH="0" baseline="0" noProof="0" dirty="0">
                  <a:ln>
                    <a:noFill/>
                  </a:ln>
                  <a:gradFill>
                    <a:gsLst>
                      <a:gs pos="6079">
                        <a:srgbClr val="FFFFFF"/>
                      </a:gs>
                      <a:gs pos="18000">
                        <a:srgbClr val="FFFFFF"/>
                      </a:gs>
                    </a:gsLst>
                    <a:lin ang="5400000" scaled="0"/>
                  </a:gradFill>
                  <a:effectLst/>
                  <a:uLnTx/>
                  <a:uFillTx/>
                  <a:latin typeface="Segoe UI"/>
                  <a:ea typeface="+mn-ea"/>
                  <a:cs typeface="+mn-cs"/>
                </a:rPr>
                <a:t>1</a:t>
              </a:r>
              <a:r>
                <a:rPr kumimoji="0" lang="en-US" sz="2000" b="0" i="0" u="none" strike="noStrike" kern="1200" cap="none" spc="0" normalizeH="0" baseline="0" noProof="0" dirty="0">
                  <a:ln>
                    <a:noFill/>
                  </a:ln>
                  <a:gradFill>
                    <a:gsLst>
                      <a:gs pos="6079">
                        <a:srgbClr val="FFFFFF"/>
                      </a:gs>
                      <a:gs pos="18000">
                        <a:srgbClr val="FFFFFF"/>
                      </a:gs>
                    </a:gsLst>
                    <a:lin ang="5400000" scaled="0"/>
                  </a:gradFill>
                  <a:effectLst/>
                  <a:uLnTx/>
                  <a:uFillTx/>
                  <a:latin typeface="Segoe UI Semibold"/>
                  <a:ea typeface="+mn-ea"/>
                  <a:cs typeface="+mn-cs"/>
                </a:rPr>
                <a:t>%</a:t>
              </a:r>
            </a:p>
            <a:p>
              <a:pPr marL="0" marR="0" lvl="0" indent="0" algn="ctr" defTabSz="914367" rtl="0" eaLnBrk="1" fontAlgn="auto" latinLnBrk="0" hangingPunct="1">
                <a:lnSpc>
                  <a:spcPct val="100000"/>
                </a:lnSpc>
                <a:spcBef>
                  <a:spcPts val="400"/>
                </a:spcBef>
                <a:spcAft>
                  <a:spcPts val="0"/>
                </a:spcAft>
                <a:buClrTx/>
                <a:buSzTx/>
                <a:buFontTx/>
                <a:buNone/>
                <a:tabLst/>
                <a:defRPr/>
              </a:pPr>
              <a:r>
                <a:rPr kumimoji="0" lang="en-US" sz="1600" b="0" i="0" u="none" strike="noStrike" kern="1200" cap="none" spc="0" normalizeH="0" baseline="0" noProof="0" dirty="0">
                  <a:ln>
                    <a:noFill/>
                  </a:ln>
                  <a:gradFill>
                    <a:gsLst>
                      <a:gs pos="6079">
                        <a:srgbClr val="FFFFFF"/>
                      </a:gs>
                      <a:gs pos="18000">
                        <a:srgbClr val="FFFFFF"/>
                      </a:gs>
                    </a:gsLst>
                    <a:lin ang="5400000" scaled="0"/>
                  </a:gradFill>
                  <a:effectLst/>
                  <a:uLnTx/>
                  <a:uFillTx/>
                  <a:latin typeface="Segoe UI Semibold"/>
                  <a:ea typeface="+mn-ea"/>
                  <a:cs typeface="+mn-cs"/>
                </a:rPr>
                <a:t>Switchboard speech </a:t>
              </a:r>
              <a:br>
                <a:rPr kumimoji="0" lang="en-US" sz="1600" b="0" i="0" u="none" strike="noStrike" kern="1200" cap="none" spc="0" normalizeH="0" baseline="0" noProof="0" dirty="0">
                  <a:ln>
                    <a:noFill/>
                  </a:ln>
                  <a:gradFill>
                    <a:gsLst>
                      <a:gs pos="6079">
                        <a:srgbClr val="FFFFFF"/>
                      </a:gs>
                      <a:gs pos="18000">
                        <a:srgbClr val="FFFFFF"/>
                      </a:gs>
                    </a:gsLst>
                    <a:lin ang="5400000" scaled="0"/>
                  </a:gradFill>
                  <a:effectLst/>
                  <a:uLnTx/>
                  <a:uFillTx/>
                  <a:latin typeface="Segoe UI Semibold"/>
                  <a:ea typeface="+mn-ea"/>
                  <a:cs typeface="+mn-cs"/>
                </a:rPr>
              </a:br>
              <a:r>
                <a:rPr kumimoji="0" lang="en-US" sz="1600" b="0" i="0" u="none" strike="noStrike" kern="1200" cap="none" spc="0" normalizeH="0" baseline="0" noProof="0" dirty="0">
                  <a:ln>
                    <a:noFill/>
                  </a:ln>
                  <a:gradFill>
                    <a:gsLst>
                      <a:gs pos="6079">
                        <a:srgbClr val="FFFFFF"/>
                      </a:gs>
                      <a:gs pos="18000">
                        <a:srgbClr val="FFFFFF"/>
                      </a:gs>
                    </a:gsLst>
                    <a:lin ang="5400000" scaled="0"/>
                  </a:gradFill>
                  <a:effectLst/>
                  <a:uLnTx/>
                  <a:uFillTx/>
                  <a:latin typeface="Segoe UI Semibold"/>
                  <a:ea typeface="+mn-ea"/>
                  <a:cs typeface="+mn-cs"/>
                </a:rPr>
                <a:t>recognition test</a:t>
              </a:r>
            </a:p>
          </p:txBody>
        </p:sp>
      </p:grpSp>
      <p:grpSp>
        <p:nvGrpSpPr>
          <p:cNvPr id="9" name="Group 8">
            <a:extLst>
              <a:ext uri="{FF2B5EF4-FFF2-40B4-BE49-F238E27FC236}">
                <a16:creationId xmlns:a16="http://schemas.microsoft.com/office/drawing/2014/main" id="{20190836-CDD4-497D-B944-A5164E3C4744}"/>
              </a:ext>
            </a:extLst>
          </p:cNvPr>
          <p:cNvGrpSpPr/>
          <p:nvPr/>
        </p:nvGrpSpPr>
        <p:grpSpPr>
          <a:xfrm>
            <a:off x="584199" y="2022032"/>
            <a:ext cx="2542032" cy="2542032"/>
            <a:chOff x="584199" y="2022032"/>
            <a:chExt cx="2542032" cy="2542032"/>
          </a:xfrm>
        </p:grpSpPr>
        <p:pic>
          <p:nvPicPr>
            <p:cNvPr id="22" name="Picture Placeholder 5">
              <a:extLst>
                <a:ext uri="{FF2B5EF4-FFF2-40B4-BE49-F238E27FC236}">
                  <a16:creationId xmlns:a16="http://schemas.microsoft.com/office/drawing/2014/main" id="{ACC9F148-7191-4D1F-BFD7-F1F346746F11}"/>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584199" y="2022032"/>
              <a:ext cx="2542032" cy="2542032"/>
            </a:xfrm>
            <a:prstGeom prst="rect">
              <a:avLst/>
            </a:prstGeom>
          </p:spPr>
        </p:pic>
        <p:sp>
          <p:nvSpPr>
            <p:cNvPr id="8" name="Picture Placeholder 3">
              <a:extLst>
                <a:ext uri="{FF2B5EF4-FFF2-40B4-BE49-F238E27FC236}">
                  <a16:creationId xmlns:a16="http://schemas.microsoft.com/office/drawing/2014/main" id="{552EF1FF-2914-4302-A272-AF8247F91D5D}"/>
                </a:ext>
              </a:extLst>
            </p:cNvPr>
            <p:cNvSpPr txBox="1">
              <a:spLocks/>
            </p:cNvSpPr>
            <p:nvPr/>
          </p:nvSpPr>
          <p:spPr>
            <a:xfrm>
              <a:off x="584199" y="2025650"/>
              <a:ext cx="2538414" cy="2538414"/>
            </a:xfrm>
            <a:prstGeom prst="rect">
              <a:avLst/>
            </a:prstGeom>
            <a:solidFill>
              <a:schemeClr val="tx1">
                <a:alpha val="63000"/>
              </a:schemeClr>
            </a:solidFill>
          </p:spPr>
          <p:txBody>
            <a:bodyPr>
              <a:no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200" kern="1200" spc="0" baseline="0">
                  <a:gradFill>
                    <a:gsLst>
                      <a:gs pos="1250">
                        <a:schemeClr val="tx1"/>
                      </a:gs>
                      <a:gs pos="100000">
                        <a:schemeClr val="tx1"/>
                      </a:gs>
                    </a:gsLst>
                    <a:lin ang="5400000" scaled="0"/>
                  </a:gradFill>
                  <a:latin typeface="+mn-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800"/>
                </a:spcBef>
                <a:spcAft>
                  <a:spcPts val="0"/>
                </a:spcAft>
                <a:buClrTx/>
                <a:buSzPct val="90000"/>
                <a:buFont typeface="Wingdings" panose="05000000000000000000" pitchFamily="2" charset="2"/>
                <a:buNone/>
                <a:tabLst/>
                <a:defRPr/>
              </a:pPr>
              <a:endParaRPr kumimoji="0" lang="en-US" sz="32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endParaRPr>
            </a:p>
          </p:txBody>
        </p:sp>
        <p:sp>
          <p:nvSpPr>
            <p:cNvPr id="5" name="Rectangle 4">
              <a:extLst>
                <a:ext uri="{FF2B5EF4-FFF2-40B4-BE49-F238E27FC236}">
                  <a16:creationId xmlns:a16="http://schemas.microsoft.com/office/drawing/2014/main" id="{39DC33C9-7FAF-4912-9C46-484D2C6E1539}"/>
                </a:ext>
              </a:extLst>
            </p:cNvPr>
            <p:cNvSpPr/>
            <p:nvPr/>
          </p:nvSpPr>
          <p:spPr>
            <a:xfrm>
              <a:off x="584199" y="2669045"/>
              <a:ext cx="2538414" cy="1251625"/>
            </a:xfrm>
            <a:prstGeom prst="rect">
              <a:avLst/>
            </a:prstGeom>
          </p:spPr>
          <p:txBody>
            <a:bodyPr wrap="square" lIns="0" tIns="0" rIns="0" bIns="9144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gradFill>
                    <a:gsLst>
                      <a:gs pos="6079">
                        <a:srgbClr val="FFFFFF"/>
                      </a:gs>
                      <a:gs pos="18000">
                        <a:srgbClr val="FFFFFF"/>
                      </a:gs>
                    </a:gsLst>
                    <a:lin ang="5400000" scaled="0"/>
                  </a:gradFill>
                  <a:effectLst/>
                  <a:uLnTx/>
                  <a:uFillTx/>
                  <a:latin typeface="Segoe UI"/>
                  <a:ea typeface="+mn-ea"/>
                  <a:cs typeface="+mn-cs"/>
                </a:rPr>
                <a:t>9</a:t>
              </a:r>
              <a:r>
                <a:rPr kumimoji="0" lang="en-US" sz="4000" b="1" i="0" u="none" strike="noStrike" kern="1200" cap="none" spc="100" normalizeH="0" baseline="0" noProof="0" dirty="0">
                  <a:ln>
                    <a:noFill/>
                  </a:ln>
                  <a:gradFill>
                    <a:gsLst>
                      <a:gs pos="6079">
                        <a:srgbClr val="FFFFFF"/>
                      </a:gs>
                      <a:gs pos="18000">
                        <a:srgbClr val="FFFFFF"/>
                      </a:gs>
                    </a:gsLst>
                    <a:lin ang="5400000" scaled="0"/>
                  </a:gradFill>
                  <a:effectLst/>
                  <a:uLnTx/>
                  <a:uFillTx/>
                  <a:latin typeface="Segoe UI"/>
                  <a:ea typeface="+mn-ea"/>
                  <a:cs typeface="+mn-cs"/>
                </a:rPr>
                <a:t>6</a:t>
              </a:r>
              <a:r>
                <a:rPr kumimoji="0" lang="en-US" sz="2000" b="0" i="0" u="none" strike="noStrike" kern="1200" cap="none" spc="0" normalizeH="0" baseline="0" noProof="0" dirty="0">
                  <a:ln>
                    <a:noFill/>
                  </a:ln>
                  <a:gradFill>
                    <a:gsLst>
                      <a:gs pos="6079">
                        <a:srgbClr val="FFFFFF"/>
                      </a:gs>
                      <a:gs pos="18000">
                        <a:srgbClr val="FFFFFF"/>
                      </a:gs>
                    </a:gsLst>
                    <a:lin ang="5400000" scaled="0"/>
                  </a:gradFill>
                  <a:effectLst/>
                  <a:uLnTx/>
                  <a:uFillTx/>
                  <a:latin typeface="Segoe UI Semibold"/>
                  <a:ea typeface="+mn-ea"/>
                  <a:cs typeface="+mn-cs"/>
                </a:rPr>
                <a:t>%</a:t>
              </a:r>
            </a:p>
            <a:p>
              <a:pPr marL="0" marR="0" lvl="0" indent="0" algn="ctr" defTabSz="914367" rtl="0" eaLnBrk="1" fontAlgn="auto" latinLnBrk="0" hangingPunct="1">
                <a:lnSpc>
                  <a:spcPct val="100000"/>
                </a:lnSpc>
                <a:spcBef>
                  <a:spcPts val="400"/>
                </a:spcBef>
                <a:spcAft>
                  <a:spcPts val="0"/>
                </a:spcAft>
                <a:buClrTx/>
                <a:buSzTx/>
                <a:buFontTx/>
                <a:buNone/>
                <a:tabLst/>
                <a:defRPr/>
              </a:pPr>
              <a:r>
                <a:rPr kumimoji="0" lang="en-US" sz="1600" b="0" i="0" u="none" strike="noStrike" kern="1200" cap="none" spc="0" normalizeH="0" baseline="0" noProof="0" dirty="0">
                  <a:ln>
                    <a:noFill/>
                  </a:ln>
                  <a:gradFill>
                    <a:gsLst>
                      <a:gs pos="6079">
                        <a:srgbClr val="FFFFFF"/>
                      </a:gs>
                      <a:gs pos="18000">
                        <a:srgbClr val="FFFFFF"/>
                      </a:gs>
                    </a:gsLst>
                    <a:lin ang="5400000" scaled="0"/>
                  </a:gradFill>
                  <a:effectLst/>
                  <a:uLnTx/>
                  <a:uFillTx/>
                  <a:latin typeface="Segoe UI Semibold"/>
                  <a:ea typeface="+mn-ea"/>
                  <a:cs typeface="+mn-cs"/>
                </a:rPr>
                <a:t>RESNET vision test </a:t>
              </a:r>
              <a:br>
                <a:rPr kumimoji="0" lang="en-US" sz="1600" b="0" i="0" u="none" strike="noStrike" kern="1200" cap="none" spc="0" normalizeH="0" baseline="0" noProof="0" dirty="0">
                  <a:ln>
                    <a:noFill/>
                  </a:ln>
                  <a:gradFill>
                    <a:gsLst>
                      <a:gs pos="6079">
                        <a:srgbClr val="FFFFFF"/>
                      </a:gs>
                      <a:gs pos="18000">
                        <a:srgbClr val="FFFFFF"/>
                      </a:gs>
                    </a:gsLst>
                    <a:lin ang="5400000" scaled="0"/>
                  </a:gradFill>
                  <a:effectLst/>
                  <a:uLnTx/>
                  <a:uFillTx/>
                  <a:latin typeface="Segoe UI Semibold"/>
                  <a:ea typeface="+mn-ea"/>
                  <a:cs typeface="+mn-cs"/>
                </a:rPr>
              </a:br>
              <a:r>
                <a:rPr kumimoji="0" lang="en-US" sz="1600" b="0" i="0" u="none" strike="noStrike" kern="1200" cap="none" spc="0" normalizeH="0" baseline="0" noProof="0" dirty="0">
                  <a:ln>
                    <a:noFill/>
                  </a:ln>
                  <a:gradFill>
                    <a:gsLst>
                      <a:gs pos="6079">
                        <a:srgbClr val="FFFFFF"/>
                      </a:gs>
                      <a:gs pos="18000">
                        <a:srgbClr val="FFFFFF"/>
                      </a:gs>
                    </a:gsLst>
                    <a:lin ang="5400000" scaled="0"/>
                  </a:gradFill>
                  <a:effectLst/>
                  <a:uLnTx/>
                  <a:uFillTx/>
                  <a:latin typeface="Segoe UI Semibold"/>
                  <a:ea typeface="+mn-ea"/>
                  <a:cs typeface="+mn-cs"/>
                </a:rPr>
                <a:t>152 layers</a:t>
              </a:r>
            </a:p>
          </p:txBody>
        </p:sp>
      </p:grpSp>
      <p:grpSp>
        <p:nvGrpSpPr>
          <p:cNvPr id="13" name="Group 12">
            <a:extLst>
              <a:ext uri="{FF2B5EF4-FFF2-40B4-BE49-F238E27FC236}">
                <a16:creationId xmlns:a16="http://schemas.microsoft.com/office/drawing/2014/main" id="{D9901031-F14B-4E3F-8D13-76EC4D8A6D62}"/>
              </a:ext>
            </a:extLst>
          </p:cNvPr>
          <p:cNvGrpSpPr/>
          <p:nvPr/>
        </p:nvGrpSpPr>
        <p:grpSpPr>
          <a:xfrm>
            <a:off x="9020056" y="2022031"/>
            <a:ext cx="2542032" cy="2542032"/>
            <a:chOff x="6237273" y="2022032"/>
            <a:chExt cx="2542032" cy="2542032"/>
          </a:xfrm>
        </p:grpSpPr>
        <p:pic>
          <p:nvPicPr>
            <p:cNvPr id="23" name="Picture 22" descr="A picture containing wall, clock, object&#10;&#10;Description generated with high confidence">
              <a:extLst>
                <a:ext uri="{FF2B5EF4-FFF2-40B4-BE49-F238E27FC236}">
                  <a16:creationId xmlns:a16="http://schemas.microsoft.com/office/drawing/2014/main" id="{D2589209-BBB1-42F1-A28A-5A9C29484765}"/>
                </a:ext>
              </a:extLst>
            </p:cNvPr>
            <p:cNvPicPr>
              <a:picLocks noChangeAspect="1"/>
            </p:cNvPicPr>
            <p:nvPr/>
          </p:nvPicPr>
          <p:blipFill rotWithShape="1">
            <a:blip r:embed="rId5"/>
            <a:srcRect l="22059" r="22059"/>
            <a:stretch/>
          </p:blipFill>
          <p:spPr>
            <a:xfrm>
              <a:off x="6237273" y="2022032"/>
              <a:ext cx="2542032" cy="2542032"/>
            </a:xfrm>
            <a:prstGeom prst="rect">
              <a:avLst/>
            </a:prstGeom>
          </p:spPr>
        </p:pic>
        <p:sp>
          <p:nvSpPr>
            <p:cNvPr id="12" name="Picture Placeholder 3">
              <a:extLst>
                <a:ext uri="{FF2B5EF4-FFF2-40B4-BE49-F238E27FC236}">
                  <a16:creationId xmlns:a16="http://schemas.microsoft.com/office/drawing/2014/main" id="{A80D757E-63A5-48BD-ADBF-1228B9B2794E}"/>
                </a:ext>
              </a:extLst>
            </p:cNvPr>
            <p:cNvSpPr txBox="1">
              <a:spLocks/>
            </p:cNvSpPr>
            <p:nvPr/>
          </p:nvSpPr>
          <p:spPr>
            <a:xfrm>
              <a:off x="6240891" y="2025650"/>
              <a:ext cx="2538414" cy="2538414"/>
            </a:xfrm>
            <a:prstGeom prst="rect">
              <a:avLst/>
            </a:prstGeom>
            <a:solidFill>
              <a:schemeClr val="tx1">
                <a:alpha val="63000"/>
              </a:schemeClr>
            </a:solidFill>
          </p:spPr>
          <p:txBody>
            <a:bodyPr>
              <a:no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200" kern="1200" spc="0" baseline="0">
                  <a:gradFill>
                    <a:gsLst>
                      <a:gs pos="1250">
                        <a:schemeClr val="tx1"/>
                      </a:gs>
                      <a:gs pos="100000">
                        <a:schemeClr val="tx1"/>
                      </a:gs>
                    </a:gsLst>
                    <a:lin ang="5400000" scaled="0"/>
                  </a:gradFill>
                  <a:latin typeface="+mn-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800"/>
                </a:spcBef>
                <a:spcAft>
                  <a:spcPts val="0"/>
                </a:spcAft>
                <a:buClrTx/>
                <a:buSzPct val="90000"/>
                <a:buFont typeface="Wingdings" panose="05000000000000000000" pitchFamily="2" charset="2"/>
                <a:buNone/>
                <a:tabLst/>
                <a:defRPr/>
              </a:pPr>
              <a:endParaRPr kumimoji="0" lang="en-US" sz="32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endParaRPr>
            </a:p>
          </p:txBody>
        </p:sp>
        <p:sp>
          <p:nvSpPr>
            <p:cNvPr id="6" name="Rectangle 5">
              <a:extLst>
                <a:ext uri="{FF2B5EF4-FFF2-40B4-BE49-F238E27FC236}">
                  <a16:creationId xmlns:a16="http://schemas.microsoft.com/office/drawing/2014/main" id="{3B2BF234-359F-4D5F-86D6-01F7A3A24A9F}"/>
                </a:ext>
              </a:extLst>
            </p:cNvPr>
            <p:cNvSpPr/>
            <p:nvPr/>
          </p:nvSpPr>
          <p:spPr>
            <a:xfrm>
              <a:off x="6239932" y="2669045"/>
              <a:ext cx="2538415" cy="1251625"/>
            </a:xfrm>
            <a:prstGeom prst="rect">
              <a:avLst/>
            </a:prstGeom>
          </p:spPr>
          <p:txBody>
            <a:bodyPr wrap="square" lIns="0" tIns="0" rIns="0" bIns="9144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gradFill>
                    <a:gsLst>
                      <a:gs pos="6079">
                        <a:srgbClr val="FFFFFF"/>
                      </a:gs>
                      <a:gs pos="18000">
                        <a:srgbClr val="FFFFFF"/>
                      </a:gs>
                    </a:gsLst>
                    <a:lin ang="5400000" scaled="0"/>
                  </a:gradFill>
                  <a:effectLst/>
                  <a:uLnTx/>
                  <a:uFillTx/>
                  <a:latin typeface="Segoe UI"/>
                  <a:ea typeface="+mn-ea"/>
                  <a:cs typeface="+mn-cs"/>
                </a:rPr>
                <a:t>88.</a:t>
              </a:r>
              <a:r>
                <a:rPr kumimoji="0" lang="en-US" sz="4000" b="1" i="0" u="none" strike="noStrike" kern="1200" cap="none" spc="100" normalizeH="0" baseline="0" noProof="0" dirty="0">
                  <a:ln>
                    <a:noFill/>
                  </a:ln>
                  <a:gradFill>
                    <a:gsLst>
                      <a:gs pos="6079">
                        <a:srgbClr val="FFFFFF"/>
                      </a:gs>
                      <a:gs pos="18000">
                        <a:srgbClr val="FFFFFF"/>
                      </a:gs>
                    </a:gsLst>
                    <a:lin ang="5400000" scaled="0"/>
                  </a:gradFill>
                  <a:effectLst/>
                  <a:uLnTx/>
                  <a:uFillTx/>
                  <a:latin typeface="Segoe UI"/>
                  <a:ea typeface="+mn-ea"/>
                  <a:cs typeface="+mn-cs"/>
                </a:rPr>
                <a:t>5</a:t>
              </a:r>
              <a:r>
                <a:rPr kumimoji="0" lang="en-US" sz="2000" b="0" i="0" u="none" strike="noStrike" kern="1200" cap="none" spc="0" normalizeH="0" baseline="0" noProof="0" dirty="0">
                  <a:ln>
                    <a:noFill/>
                  </a:ln>
                  <a:gradFill>
                    <a:gsLst>
                      <a:gs pos="6079">
                        <a:srgbClr val="FFFFFF"/>
                      </a:gs>
                      <a:gs pos="18000">
                        <a:srgbClr val="FFFFFF"/>
                      </a:gs>
                    </a:gsLst>
                    <a:lin ang="5400000" scaled="0"/>
                  </a:gradFill>
                  <a:effectLst/>
                  <a:uLnTx/>
                  <a:uFillTx/>
                  <a:latin typeface="Segoe UI Semibold"/>
                  <a:ea typeface="+mn-ea"/>
                  <a:cs typeface="+mn-cs"/>
                </a:rPr>
                <a:t>%</a:t>
              </a:r>
            </a:p>
            <a:p>
              <a:pPr marL="0" marR="0" lvl="0" indent="0" algn="ctr" defTabSz="914367" rtl="0" eaLnBrk="1" fontAlgn="auto" latinLnBrk="0" hangingPunct="1">
                <a:lnSpc>
                  <a:spcPct val="100000"/>
                </a:lnSpc>
                <a:spcBef>
                  <a:spcPts val="400"/>
                </a:spcBef>
                <a:spcAft>
                  <a:spcPts val="0"/>
                </a:spcAft>
                <a:buClrTx/>
                <a:buSzTx/>
                <a:buFontTx/>
                <a:buNone/>
                <a:tabLst/>
                <a:defRPr/>
              </a:pPr>
              <a:r>
                <a:rPr kumimoji="0" lang="en-US" sz="1600" b="0" i="0" u="none" strike="noStrike" kern="1200" cap="none" spc="0" normalizeH="0" baseline="0" noProof="0" dirty="0">
                  <a:ln>
                    <a:noFill/>
                  </a:ln>
                  <a:gradFill>
                    <a:gsLst>
                      <a:gs pos="6079">
                        <a:srgbClr val="FFFFFF"/>
                      </a:gs>
                      <a:gs pos="18000">
                        <a:srgbClr val="FFFFFF"/>
                      </a:gs>
                    </a:gsLst>
                    <a:lin ang="5400000" scaled="0"/>
                  </a:gradFill>
                  <a:effectLst/>
                  <a:uLnTx/>
                  <a:uFillTx/>
                  <a:latin typeface="Segoe UI Semibold"/>
                  <a:ea typeface="+mn-ea"/>
                  <a:cs typeface="+mn-cs"/>
                </a:rPr>
                <a:t>SQuAD reading </a:t>
              </a:r>
              <a:br>
                <a:rPr kumimoji="0" lang="en-US" sz="1600" b="0" i="0" u="none" strike="noStrike" kern="1200" cap="none" spc="0" normalizeH="0" baseline="0" noProof="0" dirty="0">
                  <a:ln>
                    <a:noFill/>
                  </a:ln>
                  <a:gradFill>
                    <a:gsLst>
                      <a:gs pos="6079">
                        <a:srgbClr val="FFFFFF"/>
                      </a:gs>
                      <a:gs pos="18000">
                        <a:srgbClr val="FFFFFF"/>
                      </a:gs>
                    </a:gsLst>
                    <a:lin ang="5400000" scaled="0"/>
                  </a:gradFill>
                  <a:effectLst/>
                  <a:uLnTx/>
                  <a:uFillTx/>
                  <a:latin typeface="Segoe UI Semibold"/>
                  <a:ea typeface="+mn-ea"/>
                  <a:cs typeface="+mn-cs"/>
                </a:rPr>
              </a:br>
              <a:r>
                <a:rPr kumimoji="0" lang="en-US" sz="1600" b="0" i="0" u="none" strike="noStrike" kern="1200" cap="none" spc="0" normalizeH="0" baseline="0" noProof="0" dirty="0">
                  <a:ln>
                    <a:noFill/>
                  </a:ln>
                  <a:gradFill>
                    <a:gsLst>
                      <a:gs pos="6079">
                        <a:srgbClr val="FFFFFF"/>
                      </a:gs>
                      <a:gs pos="18000">
                        <a:srgbClr val="FFFFFF"/>
                      </a:gs>
                    </a:gsLst>
                    <a:lin ang="5400000" scaled="0"/>
                  </a:gradFill>
                  <a:effectLst/>
                  <a:uLnTx/>
                  <a:uFillTx/>
                  <a:latin typeface="Segoe UI Semibold"/>
                  <a:ea typeface="+mn-ea"/>
                  <a:cs typeface="+mn-cs"/>
                </a:rPr>
                <a:t>comprehension test</a:t>
              </a:r>
            </a:p>
          </p:txBody>
        </p:sp>
      </p:grpSp>
      <p:grpSp>
        <p:nvGrpSpPr>
          <p:cNvPr id="14" name="Group 13">
            <a:extLst>
              <a:ext uri="{FF2B5EF4-FFF2-40B4-BE49-F238E27FC236}">
                <a16:creationId xmlns:a16="http://schemas.microsoft.com/office/drawing/2014/main" id="{77CC342A-C13E-44B4-99F4-06DA3618A4EC}"/>
              </a:ext>
            </a:extLst>
          </p:cNvPr>
          <p:cNvGrpSpPr/>
          <p:nvPr/>
        </p:nvGrpSpPr>
        <p:grpSpPr>
          <a:xfrm>
            <a:off x="6195350" y="2017712"/>
            <a:ext cx="2544227" cy="2546352"/>
            <a:chOff x="9065160" y="2017712"/>
            <a:chExt cx="2544227" cy="2546352"/>
          </a:xfrm>
        </p:grpSpPr>
        <p:pic>
          <p:nvPicPr>
            <p:cNvPr id="21" name="Picture 20">
              <a:extLst>
                <a:ext uri="{FF2B5EF4-FFF2-40B4-BE49-F238E27FC236}">
                  <a16:creationId xmlns:a16="http://schemas.microsoft.com/office/drawing/2014/main" id="{3346C6DB-95F8-4D99-94CE-0DEE08F3155D}"/>
                </a:ext>
              </a:extLst>
            </p:cNvPr>
            <p:cNvPicPr>
              <a:picLocks noChangeAspect="1"/>
            </p:cNvPicPr>
            <p:nvPr/>
          </p:nvPicPr>
          <p:blipFill rotWithShape="1">
            <a:blip r:embed="rId6"/>
            <a:srcRect l="42859" t="37254" r="21910" b="14172"/>
            <a:stretch/>
          </p:blipFill>
          <p:spPr>
            <a:xfrm>
              <a:off x="9065160" y="2017712"/>
              <a:ext cx="2542489" cy="2546351"/>
            </a:xfrm>
            <a:prstGeom prst="rect">
              <a:avLst/>
            </a:prstGeom>
          </p:spPr>
        </p:pic>
        <p:sp>
          <p:nvSpPr>
            <p:cNvPr id="86" name="Picture Placeholder 3">
              <a:extLst>
                <a:ext uri="{FF2B5EF4-FFF2-40B4-BE49-F238E27FC236}">
                  <a16:creationId xmlns:a16="http://schemas.microsoft.com/office/drawing/2014/main" id="{E213A3DE-8923-416A-AFE4-8F792724DEE4}"/>
                </a:ext>
              </a:extLst>
            </p:cNvPr>
            <p:cNvSpPr txBox="1">
              <a:spLocks/>
            </p:cNvSpPr>
            <p:nvPr/>
          </p:nvSpPr>
          <p:spPr>
            <a:xfrm>
              <a:off x="9069235" y="2025650"/>
              <a:ext cx="2538414" cy="2538414"/>
            </a:xfrm>
            <a:prstGeom prst="rect">
              <a:avLst/>
            </a:prstGeom>
            <a:solidFill>
              <a:schemeClr val="tx1">
                <a:alpha val="63000"/>
              </a:schemeClr>
            </a:solidFill>
          </p:spPr>
          <p:txBody>
            <a:bodyPr>
              <a:no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200" kern="1200" spc="0" baseline="0">
                  <a:gradFill>
                    <a:gsLst>
                      <a:gs pos="1250">
                        <a:schemeClr val="tx1"/>
                      </a:gs>
                      <a:gs pos="100000">
                        <a:schemeClr val="tx1"/>
                      </a:gs>
                    </a:gsLst>
                    <a:lin ang="5400000" scaled="0"/>
                  </a:gradFill>
                  <a:latin typeface="+mn-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800"/>
                </a:spcBef>
                <a:spcAft>
                  <a:spcPts val="0"/>
                </a:spcAft>
                <a:buClrTx/>
                <a:buSzPct val="90000"/>
                <a:buFont typeface="Wingdings" panose="05000000000000000000" pitchFamily="2" charset="2"/>
                <a:buNone/>
                <a:tabLst/>
                <a:defRPr/>
              </a:pPr>
              <a:endParaRPr kumimoji="0" lang="en-US" sz="32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endParaRPr>
            </a:p>
          </p:txBody>
        </p:sp>
        <p:sp>
          <p:nvSpPr>
            <p:cNvPr id="7" name="Rectangle 6">
              <a:extLst>
                <a:ext uri="{FF2B5EF4-FFF2-40B4-BE49-F238E27FC236}">
                  <a16:creationId xmlns:a16="http://schemas.microsoft.com/office/drawing/2014/main" id="{AC3A481D-920B-4348-BE14-B850696F904D}"/>
                </a:ext>
              </a:extLst>
            </p:cNvPr>
            <p:cNvSpPr/>
            <p:nvPr/>
          </p:nvSpPr>
          <p:spPr>
            <a:xfrm>
              <a:off x="9067798" y="2669045"/>
              <a:ext cx="2541589" cy="1251625"/>
            </a:xfrm>
            <a:prstGeom prst="rect">
              <a:avLst/>
            </a:prstGeom>
          </p:spPr>
          <p:txBody>
            <a:bodyPr wrap="square" lIns="0" tIns="0" rIns="0" bIns="9144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gradFill>
                    <a:gsLst>
                      <a:gs pos="6079">
                        <a:srgbClr val="FFFFFF"/>
                      </a:gs>
                      <a:gs pos="18000">
                        <a:srgbClr val="FFFFFF"/>
                      </a:gs>
                    </a:gsLst>
                    <a:lin ang="5400000" scaled="0"/>
                  </a:gradFill>
                  <a:effectLst/>
                  <a:uLnTx/>
                  <a:uFillTx/>
                  <a:latin typeface="Segoe UI"/>
                  <a:ea typeface="+mn-ea"/>
                  <a:cs typeface="+mn-cs"/>
                </a:rPr>
                <a:t>69.</a:t>
              </a:r>
              <a:r>
                <a:rPr kumimoji="0" lang="en-US" sz="4000" b="1" i="0" u="none" strike="noStrike" kern="1200" cap="none" spc="100" normalizeH="0" baseline="0" noProof="0" dirty="0">
                  <a:ln>
                    <a:noFill/>
                  </a:ln>
                  <a:gradFill>
                    <a:gsLst>
                      <a:gs pos="6079">
                        <a:srgbClr val="FFFFFF"/>
                      </a:gs>
                      <a:gs pos="18000">
                        <a:srgbClr val="FFFFFF"/>
                      </a:gs>
                    </a:gsLst>
                    <a:lin ang="5400000" scaled="0"/>
                  </a:gradFill>
                  <a:effectLst/>
                  <a:uLnTx/>
                  <a:uFillTx/>
                  <a:latin typeface="Segoe UI"/>
                  <a:ea typeface="+mn-ea"/>
                  <a:cs typeface="+mn-cs"/>
                </a:rPr>
                <a:t>9</a:t>
              </a:r>
              <a:r>
                <a:rPr kumimoji="0" lang="en-US" sz="2000" b="0" i="0" u="none" strike="noStrike" kern="1200" cap="none" spc="0" normalizeH="0" baseline="0" noProof="0" dirty="0">
                  <a:ln>
                    <a:noFill/>
                  </a:ln>
                  <a:gradFill>
                    <a:gsLst>
                      <a:gs pos="6079">
                        <a:srgbClr val="FFFFFF"/>
                      </a:gs>
                      <a:gs pos="18000">
                        <a:srgbClr val="FFFFFF"/>
                      </a:gs>
                    </a:gsLst>
                    <a:lin ang="5400000" scaled="0"/>
                  </a:gradFill>
                  <a:effectLst/>
                  <a:uLnTx/>
                  <a:uFillTx/>
                  <a:latin typeface="Segoe UI Semibold"/>
                  <a:ea typeface="+mn-ea"/>
                  <a:cs typeface="+mn-cs"/>
                </a:rPr>
                <a:t>%</a:t>
              </a:r>
            </a:p>
            <a:p>
              <a:pPr marL="0" marR="0" lvl="0" indent="0" algn="ctr" defTabSz="914367" rtl="0" eaLnBrk="1" fontAlgn="auto" latinLnBrk="0" hangingPunct="1">
                <a:lnSpc>
                  <a:spcPct val="100000"/>
                </a:lnSpc>
                <a:spcBef>
                  <a:spcPts val="400"/>
                </a:spcBef>
                <a:spcAft>
                  <a:spcPts val="0"/>
                </a:spcAft>
                <a:buClrTx/>
                <a:buSzTx/>
                <a:buFontTx/>
                <a:buNone/>
                <a:tabLst/>
                <a:defRPr/>
              </a:pPr>
              <a:r>
                <a:rPr kumimoji="0" lang="en-US" altLang="en-US" sz="1600" b="0" i="0" u="none" strike="noStrike" kern="1200" cap="none" spc="0" normalizeH="0" baseline="0" noProof="0" dirty="0">
                  <a:ln>
                    <a:noFill/>
                  </a:ln>
                  <a:gradFill>
                    <a:gsLst>
                      <a:gs pos="6079">
                        <a:srgbClr val="FFFFFF"/>
                      </a:gs>
                      <a:gs pos="18000">
                        <a:srgbClr val="FFFFFF"/>
                      </a:gs>
                    </a:gsLst>
                    <a:lin ang="5400000" scaled="0"/>
                  </a:gradFill>
                  <a:effectLst/>
                  <a:uLnTx/>
                  <a:uFillTx/>
                  <a:latin typeface="Segoe UI Semibold"/>
                  <a:ea typeface="+mn-ea"/>
                  <a:cs typeface="+mn-cs"/>
                </a:rPr>
                <a:t>MT </a:t>
              </a:r>
              <a:br>
                <a:rPr kumimoji="0" lang="en-US" altLang="en-US" sz="1600" b="0" i="0" u="none" strike="noStrike" kern="1200" cap="none" spc="0" normalizeH="0" baseline="0" noProof="0" dirty="0">
                  <a:ln>
                    <a:noFill/>
                  </a:ln>
                  <a:gradFill>
                    <a:gsLst>
                      <a:gs pos="6079">
                        <a:srgbClr val="FFFFFF"/>
                      </a:gs>
                      <a:gs pos="18000">
                        <a:srgbClr val="FFFFFF"/>
                      </a:gs>
                    </a:gsLst>
                    <a:lin ang="5400000" scaled="0"/>
                  </a:gradFill>
                  <a:effectLst/>
                  <a:uLnTx/>
                  <a:uFillTx/>
                  <a:latin typeface="Segoe UI Semibold"/>
                  <a:ea typeface="+mn-ea"/>
                  <a:cs typeface="+mn-cs"/>
                </a:rPr>
              </a:br>
              <a:r>
                <a:rPr kumimoji="0" lang="en-US" altLang="en-US" sz="1600" b="0" i="0" u="none" strike="noStrike" kern="1200" cap="none" spc="0" normalizeH="0" baseline="0" noProof="0" dirty="0">
                  <a:ln>
                    <a:noFill/>
                  </a:ln>
                  <a:gradFill>
                    <a:gsLst>
                      <a:gs pos="6079">
                        <a:srgbClr val="FFFFFF"/>
                      </a:gs>
                      <a:gs pos="18000">
                        <a:srgbClr val="FFFFFF"/>
                      </a:gs>
                    </a:gsLst>
                    <a:lin ang="5400000" scaled="0"/>
                  </a:gradFill>
                  <a:effectLst/>
                  <a:uLnTx/>
                  <a:uFillTx/>
                  <a:latin typeface="Segoe UI Semibold"/>
                  <a:ea typeface="+mn-ea"/>
                  <a:cs typeface="+mn-cs"/>
                </a:rPr>
                <a:t>research system</a:t>
              </a:r>
            </a:p>
          </p:txBody>
        </p:sp>
      </p:grpSp>
      <p:sp>
        <p:nvSpPr>
          <p:cNvPr id="83" name="Title 3">
            <a:extLst>
              <a:ext uri="{FF2B5EF4-FFF2-40B4-BE49-F238E27FC236}">
                <a16:creationId xmlns:a16="http://schemas.microsoft.com/office/drawing/2014/main" id="{FEFBC5C9-EFFC-497C-A6F6-40044501EE44}"/>
              </a:ext>
            </a:extLst>
          </p:cNvPr>
          <p:cNvSpPr txBox="1">
            <a:spLocks/>
          </p:cNvSpPr>
          <p:nvPr/>
        </p:nvSpPr>
        <p:spPr bwMode="auto">
          <a:xfrm>
            <a:off x="580124" y="4835896"/>
            <a:ext cx="2542490" cy="748923"/>
          </a:xfrm>
          <a:prstGeom prst="rect">
            <a:avLst/>
          </a:prstGeom>
          <a:noFill/>
        </p:spPr>
        <p:txBody>
          <a:bodyPr vert="horz" wrap="square" lIns="0" tIns="0" rIns="0" bIns="0" rtlCol="0" anchor="t" anchorCtr="0">
            <a:sp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400" b="1" i="0" u="none" strike="noStrike" kern="1200" cap="none" spc="0" normalizeH="0" baseline="0" noProof="0" dirty="0">
                <a:ln w="3175">
                  <a:noFill/>
                </a:ln>
                <a:gradFill>
                  <a:gsLst>
                    <a:gs pos="1250">
                      <a:srgbClr val="0078D4"/>
                    </a:gs>
                    <a:gs pos="100000">
                      <a:srgbClr val="0078D4"/>
                    </a:gs>
                  </a:gsLst>
                  <a:lin ang="5400000" scaled="0"/>
                </a:gradFill>
                <a:effectLst/>
                <a:uLnTx/>
                <a:uFillTx/>
                <a:latin typeface="Segoe UI" panose="020B0502040204020203" pitchFamily="34" charset="0"/>
                <a:ea typeface="+mn-ea"/>
                <a:cs typeface="Segoe UI" panose="020B0502040204020203" pitchFamily="34" charset="0"/>
              </a:rPr>
              <a:t>2016</a:t>
            </a:r>
          </a:p>
          <a:p>
            <a:pPr marL="0" marR="0" lvl="0" indent="0" algn="l" defTabSz="932742" rtl="0" eaLnBrk="1" fontAlgn="auto" latinLnBrk="0" hangingPunct="1">
              <a:lnSpc>
                <a:spcPct val="100000"/>
              </a:lnSpc>
              <a:spcBef>
                <a:spcPts val="800"/>
              </a:spcBef>
              <a:spcAft>
                <a:spcPts val="588"/>
              </a:spcAft>
              <a:buClrTx/>
              <a:buSzTx/>
              <a:buFontTx/>
              <a:buNone/>
              <a:tabLst/>
              <a:defRPr/>
            </a:pPr>
            <a:r>
              <a:rPr kumimoji="0" lang="en-US" sz="1400" b="0" i="0" u="none" strike="noStrike" kern="1200" cap="none" spc="0" normalizeH="0" baseline="0" noProof="0" dirty="0">
                <a:ln w="3175">
                  <a:noFill/>
                </a:ln>
                <a:gradFill>
                  <a:gsLst>
                    <a:gs pos="1250">
                      <a:srgbClr val="1A1A1A"/>
                    </a:gs>
                    <a:gs pos="100000">
                      <a:srgbClr val="1A1A1A"/>
                    </a:gs>
                  </a:gsLst>
                  <a:lin ang="5400000" scaled="0"/>
                </a:gradFill>
                <a:effectLst/>
                <a:uLnTx/>
                <a:uFillTx/>
                <a:latin typeface="Segoe UI" panose="020B0502040204020203" pitchFamily="34" charset="0"/>
                <a:ea typeface="+mn-ea"/>
                <a:cs typeface="Segoe UI" panose="020B0502040204020203" pitchFamily="34" charset="0"/>
              </a:rPr>
              <a:t>Object recognition </a:t>
            </a:r>
            <a:br>
              <a:rPr kumimoji="0" lang="en-US" sz="1400" b="0" i="0" u="none" strike="noStrike" kern="1200" cap="none" spc="0" normalizeH="0" baseline="0" noProof="0" dirty="0">
                <a:ln w="3175">
                  <a:noFill/>
                </a:ln>
                <a:gradFill>
                  <a:gsLst>
                    <a:gs pos="1250">
                      <a:srgbClr val="1A1A1A"/>
                    </a:gs>
                    <a:gs pos="100000">
                      <a:srgbClr val="1A1A1A"/>
                    </a:gs>
                  </a:gsLst>
                  <a:lin ang="5400000" scaled="0"/>
                </a:gradFill>
                <a:effectLst/>
                <a:uLnTx/>
                <a:uFillTx/>
                <a:latin typeface="Segoe UI" panose="020B0502040204020203" pitchFamily="34" charset="0"/>
                <a:ea typeface="+mn-ea"/>
                <a:cs typeface="Segoe UI" panose="020B0502040204020203" pitchFamily="34" charset="0"/>
              </a:rPr>
            </a:br>
            <a:r>
              <a:rPr kumimoji="0" lang="en-US" sz="1400" b="0" i="0" u="none" strike="noStrike" kern="1200" cap="none" spc="0" normalizeH="0" baseline="0" noProof="0" dirty="0">
                <a:ln w="3175">
                  <a:noFill/>
                </a:ln>
                <a:gradFill>
                  <a:gsLst>
                    <a:gs pos="1250">
                      <a:srgbClr val="1A1A1A"/>
                    </a:gs>
                    <a:gs pos="100000">
                      <a:srgbClr val="1A1A1A"/>
                    </a:gs>
                  </a:gsLst>
                  <a:lin ang="5400000" scaled="0"/>
                </a:gradFill>
                <a:effectLst/>
                <a:uLnTx/>
                <a:uFillTx/>
                <a:latin typeface="Segoe UI" panose="020B0502040204020203" pitchFamily="34" charset="0"/>
                <a:ea typeface="+mn-ea"/>
                <a:cs typeface="Segoe UI" panose="020B0502040204020203" pitchFamily="34" charset="0"/>
              </a:rPr>
              <a:t>Human parity</a:t>
            </a:r>
          </a:p>
        </p:txBody>
      </p:sp>
      <p:sp>
        <p:nvSpPr>
          <p:cNvPr id="88" name="Title 3">
            <a:extLst>
              <a:ext uri="{FF2B5EF4-FFF2-40B4-BE49-F238E27FC236}">
                <a16:creationId xmlns:a16="http://schemas.microsoft.com/office/drawing/2014/main" id="{41C2BA86-8259-4213-84EE-22B2D433BE68}"/>
              </a:ext>
            </a:extLst>
          </p:cNvPr>
          <p:cNvSpPr txBox="1">
            <a:spLocks/>
          </p:cNvSpPr>
          <p:nvPr/>
        </p:nvSpPr>
        <p:spPr bwMode="auto">
          <a:xfrm>
            <a:off x="3408470" y="4835896"/>
            <a:ext cx="2542490" cy="748923"/>
          </a:xfrm>
          <a:prstGeom prst="rect">
            <a:avLst/>
          </a:prstGeom>
          <a:noFill/>
        </p:spPr>
        <p:txBody>
          <a:bodyPr vert="horz" wrap="square" lIns="0" tIns="0" rIns="0" bIns="0" rtlCol="0" anchor="t" anchorCtr="0">
            <a:sp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400" b="1" i="0" u="none" strike="noStrike" kern="1200" cap="none" spc="0" normalizeH="0" baseline="0" noProof="0" dirty="0">
                <a:ln w="3175">
                  <a:noFill/>
                </a:ln>
                <a:gradFill>
                  <a:gsLst>
                    <a:gs pos="1250">
                      <a:srgbClr val="0078D4"/>
                    </a:gs>
                    <a:gs pos="100000">
                      <a:srgbClr val="0078D4"/>
                    </a:gs>
                  </a:gsLst>
                  <a:lin ang="5400000" scaled="0"/>
                </a:gradFill>
                <a:effectLst/>
                <a:uLnTx/>
                <a:uFillTx/>
                <a:latin typeface="Segoe UI" panose="020B0502040204020203" pitchFamily="34" charset="0"/>
                <a:ea typeface="+mn-ea"/>
                <a:cs typeface="Segoe UI" panose="020B0502040204020203" pitchFamily="34" charset="0"/>
              </a:rPr>
              <a:t>2017</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400" b="0" i="0" u="none" strike="noStrike" kern="1200" cap="none" spc="0" normalizeH="0" baseline="0" noProof="0" dirty="0">
                <a:ln w="3175">
                  <a:noFill/>
                </a:ln>
                <a:gradFill>
                  <a:gsLst>
                    <a:gs pos="1250">
                      <a:srgbClr val="1A1A1A"/>
                    </a:gs>
                    <a:gs pos="100000">
                      <a:srgbClr val="1A1A1A"/>
                    </a:gs>
                  </a:gsLst>
                  <a:lin ang="5400000" scaled="0"/>
                </a:gradFill>
                <a:effectLst/>
                <a:uLnTx/>
                <a:uFillTx/>
                <a:latin typeface="Segoe UI" panose="020B0502040204020203" pitchFamily="34" charset="0"/>
                <a:ea typeface="+mn-ea"/>
                <a:cs typeface="Segoe UI" panose="020B0502040204020203" pitchFamily="34" charset="0"/>
              </a:rPr>
              <a:t>Speech recognition</a:t>
            </a:r>
            <a:br>
              <a:rPr kumimoji="0" lang="en-US" sz="1400" b="0" i="0" u="none" strike="noStrike" kern="1200" cap="none" spc="0" normalizeH="0" baseline="0" noProof="0" dirty="0">
                <a:ln w="3175">
                  <a:noFill/>
                </a:ln>
                <a:gradFill>
                  <a:gsLst>
                    <a:gs pos="1250">
                      <a:srgbClr val="1A1A1A"/>
                    </a:gs>
                    <a:gs pos="100000">
                      <a:srgbClr val="1A1A1A"/>
                    </a:gs>
                  </a:gsLst>
                  <a:lin ang="5400000" scaled="0"/>
                </a:gradFill>
                <a:effectLst/>
                <a:uLnTx/>
                <a:uFillTx/>
                <a:latin typeface="Segoe UI" panose="020B0502040204020203" pitchFamily="34" charset="0"/>
                <a:ea typeface="+mn-ea"/>
                <a:cs typeface="Segoe UI" panose="020B0502040204020203" pitchFamily="34" charset="0"/>
              </a:rPr>
            </a:br>
            <a:r>
              <a:rPr kumimoji="0" lang="en-US" sz="1400" b="0" i="0" u="none" strike="noStrike" kern="1200" cap="none" spc="0" normalizeH="0" baseline="0" noProof="0" dirty="0">
                <a:ln w="3175">
                  <a:noFill/>
                </a:ln>
                <a:gradFill>
                  <a:gsLst>
                    <a:gs pos="1250">
                      <a:srgbClr val="1A1A1A"/>
                    </a:gs>
                    <a:gs pos="100000">
                      <a:srgbClr val="1A1A1A"/>
                    </a:gs>
                  </a:gsLst>
                  <a:lin ang="5400000" scaled="0"/>
                </a:gradFill>
                <a:effectLst/>
                <a:uLnTx/>
                <a:uFillTx/>
                <a:latin typeface="Segoe UI" panose="020B0502040204020203" pitchFamily="34" charset="0"/>
                <a:ea typeface="+mn-ea"/>
                <a:cs typeface="Segoe UI" panose="020B0502040204020203" pitchFamily="34" charset="0"/>
              </a:rPr>
              <a:t>Human parity</a:t>
            </a:r>
          </a:p>
        </p:txBody>
      </p:sp>
      <p:sp>
        <p:nvSpPr>
          <p:cNvPr id="89" name="Title 3">
            <a:extLst>
              <a:ext uri="{FF2B5EF4-FFF2-40B4-BE49-F238E27FC236}">
                <a16:creationId xmlns:a16="http://schemas.microsoft.com/office/drawing/2014/main" id="{5F636AAF-BC26-48AD-B941-4D3D40B20F7B}"/>
              </a:ext>
            </a:extLst>
          </p:cNvPr>
          <p:cNvSpPr txBox="1">
            <a:spLocks/>
          </p:cNvSpPr>
          <p:nvPr/>
        </p:nvSpPr>
        <p:spPr bwMode="auto">
          <a:xfrm>
            <a:off x="9019599" y="4835895"/>
            <a:ext cx="2659534" cy="748923"/>
          </a:xfrm>
          <a:prstGeom prst="rect">
            <a:avLst/>
          </a:prstGeom>
          <a:noFill/>
        </p:spPr>
        <p:txBody>
          <a:bodyPr vert="horz" wrap="square" lIns="0" tIns="0" rIns="0" bIns="0" rtlCol="0" anchor="t" anchorCtr="0">
            <a:sp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400" b="1" i="0" u="none" strike="noStrike" kern="1200" cap="none" spc="0" normalizeH="0" baseline="0" noProof="0" dirty="0">
                <a:ln w="3175">
                  <a:noFill/>
                </a:ln>
                <a:gradFill>
                  <a:gsLst>
                    <a:gs pos="1250">
                      <a:srgbClr val="0078D4"/>
                    </a:gs>
                    <a:gs pos="100000">
                      <a:srgbClr val="0078D4"/>
                    </a:gs>
                  </a:gsLst>
                  <a:lin ang="5400000" scaled="0"/>
                </a:gradFill>
                <a:effectLst/>
                <a:uLnTx/>
                <a:uFillTx/>
                <a:latin typeface="Segoe UI" panose="020B0502040204020203" pitchFamily="34" charset="0"/>
                <a:ea typeface="+mn-ea"/>
                <a:cs typeface="Segoe UI" panose="020B0502040204020203" pitchFamily="34" charset="0"/>
              </a:rPr>
              <a:t>January 2018</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400" b="0" i="0" u="none" strike="noStrike" kern="1200" cap="none" spc="0" normalizeH="0" baseline="0" noProof="0" dirty="0">
                <a:ln w="3175">
                  <a:noFill/>
                </a:ln>
                <a:gradFill>
                  <a:gsLst>
                    <a:gs pos="1250">
                      <a:srgbClr val="1A1A1A"/>
                    </a:gs>
                    <a:gs pos="100000">
                      <a:srgbClr val="1A1A1A"/>
                    </a:gs>
                  </a:gsLst>
                  <a:lin ang="5400000" scaled="0"/>
                </a:gradFill>
                <a:effectLst/>
                <a:uLnTx/>
                <a:uFillTx/>
                <a:latin typeface="Segoe UI" panose="020B0502040204020203" pitchFamily="34" charset="0"/>
                <a:ea typeface="+mn-ea"/>
                <a:cs typeface="Segoe UI" panose="020B0502040204020203" pitchFamily="34" charset="0"/>
              </a:rPr>
              <a:t>Machine reading comprehension</a:t>
            </a:r>
            <a:br>
              <a:rPr kumimoji="0" lang="en-US" sz="1400" b="0" i="0" u="none" strike="noStrike" kern="1200" cap="none" spc="0" normalizeH="0" baseline="0" noProof="0" dirty="0">
                <a:ln w="3175">
                  <a:noFill/>
                </a:ln>
                <a:gradFill>
                  <a:gsLst>
                    <a:gs pos="1250">
                      <a:srgbClr val="1A1A1A"/>
                    </a:gs>
                    <a:gs pos="100000">
                      <a:srgbClr val="1A1A1A"/>
                    </a:gs>
                  </a:gsLst>
                  <a:lin ang="5400000" scaled="0"/>
                </a:gradFill>
                <a:effectLst/>
                <a:uLnTx/>
                <a:uFillTx/>
                <a:latin typeface="Segoe UI" panose="020B0502040204020203" pitchFamily="34" charset="0"/>
                <a:ea typeface="+mn-ea"/>
                <a:cs typeface="Segoe UI" panose="020B0502040204020203" pitchFamily="34" charset="0"/>
              </a:rPr>
            </a:br>
            <a:r>
              <a:rPr kumimoji="0" lang="en-US" sz="1400" b="0" i="0" u="none" strike="noStrike" kern="1200" cap="none" spc="0" normalizeH="0" baseline="0" noProof="0" dirty="0">
                <a:ln w="3175">
                  <a:noFill/>
                </a:ln>
                <a:gradFill>
                  <a:gsLst>
                    <a:gs pos="1250">
                      <a:srgbClr val="1A1A1A"/>
                    </a:gs>
                    <a:gs pos="100000">
                      <a:srgbClr val="1A1A1A"/>
                    </a:gs>
                  </a:gsLst>
                  <a:lin ang="5400000" scaled="0"/>
                </a:gradFill>
                <a:effectLst/>
                <a:uLnTx/>
                <a:uFillTx/>
                <a:latin typeface="Segoe UI" panose="020B0502040204020203" pitchFamily="34" charset="0"/>
                <a:ea typeface="+mn-ea"/>
                <a:cs typeface="Segoe UI" panose="020B0502040204020203" pitchFamily="34" charset="0"/>
              </a:rPr>
              <a:t>Human parity </a:t>
            </a:r>
          </a:p>
        </p:txBody>
      </p:sp>
      <p:sp>
        <p:nvSpPr>
          <p:cNvPr id="90" name="Title 3">
            <a:extLst>
              <a:ext uri="{FF2B5EF4-FFF2-40B4-BE49-F238E27FC236}">
                <a16:creationId xmlns:a16="http://schemas.microsoft.com/office/drawing/2014/main" id="{9141F492-6725-47D4-A423-4702DD2AEBD4}"/>
              </a:ext>
            </a:extLst>
          </p:cNvPr>
          <p:cNvSpPr txBox="1">
            <a:spLocks/>
          </p:cNvSpPr>
          <p:nvPr/>
        </p:nvSpPr>
        <p:spPr bwMode="auto">
          <a:xfrm>
            <a:off x="6195351" y="4835896"/>
            <a:ext cx="2542490" cy="748923"/>
          </a:xfrm>
          <a:prstGeom prst="rect">
            <a:avLst/>
          </a:prstGeom>
          <a:noFill/>
        </p:spPr>
        <p:txBody>
          <a:bodyPr vert="horz" wrap="square" lIns="0" tIns="0" rIns="0" bIns="0" rtlCol="0" anchor="t" anchorCtr="0">
            <a:sp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400" b="1" i="0" u="none" strike="noStrike" kern="1200" cap="none" spc="0" normalizeH="0" baseline="0" noProof="0" dirty="0">
                <a:ln w="3175">
                  <a:noFill/>
                </a:ln>
                <a:gradFill>
                  <a:gsLst>
                    <a:gs pos="1250">
                      <a:srgbClr val="0078D4"/>
                    </a:gs>
                    <a:gs pos="100000">
                      <a:srgbClr val="0078D4"/>
                    </a:gs>
                  </a:gsLst>
                  <a:lin ang="5400000" scaled="0"/>
                </a:gradFill>
                <a:effectLst/>
                <a:uLnTx/>
                <a:uFillTx/>
                <a:latin typeface="Segoe UI" panose="020B0502040204020203" pitchFamily="34" charset="0"/>
                <a:ea typeface="+mn-ea"/>
                <a:cs typeface="Segoe UI" panose="020B0502040204020203" pitchFamily="34" charset="0"/>
              </a:rPr>
              <a:t>March 2018</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400" b="0" i="0" u="none" strike="noStrike" kern="1200" cap="none" spc="0" normalizeH="0" baseline="0" noProof="0" dirty="0">
                <a:ln w="3175">
                  <a:noFill/>
                </a:ln>
                <a:gradFill>
                  <a:gsLst>
                    <a:gs pos="1250">
                      <a:srgbClr val="1A1A1A"/>
                    </a:gs>
                    <a:gs pos="100000">
                      <a:srgbClr val="1A1A1A"/>
                    </a:gs>
                  </a:gsLst>
                  <a:lin ang="5400000" scaled="0"/>
                </a:gradFill>
                <a:effectLst/>
                <a:uLnTx/>
                <a:uFillTx/>
                <a:latin typeface="Segoe UI" panose="020B0502040204020203" pitchFamily="34" charset="0"/>
                <a:ea typeface="+mn-ea"/>
                <a:cs typeface="Segoe UI" panose="020B0502040204020203" pitchFamily="34" charset="0"/>
              </a:rPr>
              <a:t>Machine translation</a:t>
            </a:r>
            <a:br>
              <a:rPr kumimoji="0" lang="en-US" sz="1400" b="0" i="0" u="none" strike="noStrike" kern="1200" cap="none" spc="0" normalizeH="0" baseline="0" noProof="0" dirty="0">
                <a:ln w="3175">
                  <a:noFill/>
                </a:ln>
                <a:gradFill>
                  <a:gsLst>
                    <a:gs pos="1250">
                      <a:srgbClr val="1A1A1A"/>
                    </a:gs>
                    <a:gs pos="100000">
                      <a:srgbClr val="1A1A1A"/>
                    </a:gs>
                  </a:gsLst>
                  <a:lin ang="5400000" scaled="0"/>
                </a:gradFill>
                <a:effectLst/>
                <a:uLnTx/>
                <a:uFillTx/>
                <a:latin typeface="Segoe UI" panose="020B0502040204020203" pitchFamily="34" charset="0"/>
                <a:ea typeface="+mn-ea"/>
                <a:cs typeface="Segoe UI" panose="020B0502040204020203" pitchFamily="34" charset="0"/>
              </a:rPr>
            </a:br>
            <a:r>
              <a:rPr kumimoji="0" lang="en-US" sz="1400" b="0" i="0" u="none" strike="noStrike" kern="1200" cap="none" spc="0" normalizeH="0" baseline="0" noProof="0" dirty="0">
                <a:ln w="3175">
                  <a:noFill/>
                </a:ln>
                <a:gradFill>
                  <a:gsLst>
                    <a:gs pos="1250">
                      <a:srgbClr val="1A1A1A"/>
                    </a:gs>
                    <a:gs pos="100000">
                      <a:srgbClr val="1A1A1A"/>
                    </a:gs>
                  </a:gsLst>
                  <a:lin ang="5400000" scaled="0"/>
                </a:gradFill>
                <a:effectLst/>
                <a:uLnTx/>
                <a:uFillTx/>
                <a:latin typeface="Segoe UI" panose="020B0502040204020203" pitchFamily="34" charset="0"/>
                <a:ea typeface="+mn-ea"/>
                <a:cs typeface="Segoe UI" panose="020B0502040204020203" pitchFamily="34" charset="0"/>
              </a:rPr>
              <a:t>Human parity</a:t>
            </a:r>
          </a:p>
        </p:txBody>
      </p:sp>
      <p:sp>
        <p:nvSpPr>
          <p:cNvPr id="87" name="Title 2">
            <a:extLst>
              <a:ext uri="{FF2B5EF4-FFF2-40B4-BE49-F238E27FC236}">
                <a16:creationId xmlns:a16="http://schemas.microsoft.com/office/drawing/2014/main" id="{4E0433E6-41B0-4355-9594-1C76BCD215B5}"/>
              </a:ext>
            </a:extLst>
          </p:cNvPr>
          <p:cNvSpPr txBox="1">
            <a:spLocks/>
          </p:cNvSpPr>
          <p:nvPr/>
        </p:nvSpPr>
        <p:spPr>
          <a:xfrm>
            <a:off x="586740" y="45720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en-US" dirty="0">
                <a:latin typeface="Segoe UI Light" panose="020B0502040204020203" pitchFamily="34" charset="0"/>
                <a:cs typeface="Segoe UI Light" panose="020B0502040204020203" pitchFamily="34" charset="0"/>
              </a:rPr>
              <a:t>Microsoft  AI breakthroughs</a:t>
            </a:r>
          </a:p>
        </p:txBody>
      </p:sp>
      <p:sp>
        <p:nvSpPr>
          <p:cNvPr id="91" name="Rectangle 90">
            <a:extLst>
              <a:ext uri="{FF2B5EF4-FFF2-40B4-BE49-F238E27FC236}">
                <a16:creationId xmlns:a16="http://schemas.microsoft.com/office/drawing/2014/main" id="{3C3CF560-D17E-462D-9FFD-D465CED0CD39}"/>
              </a:ext>
            </a:extLst>
          </p:cNvPr>
          <p:cNvSpPr/>
          <p:nvPr/>
        </p:nvSpPr>
        <p:spPr>
          <a:xfrm>
            <a:off x="1368072" y="1545824"/>
            <a:ext cx="1157014" cy="400105"/>
          </a:xfrm>
          <a:prstGeom prst="rect">
            <a:avLst/>
          </a:prstGeom>
          <a:solidFill>
            <a:schemeClr val="bg1"/>
          </a:solidFill>
        </p:spPr>
        <p:txBody>
          <a:bodyPr wrap="square">
            <a:spAutoFit/>
          </a:bodyPr>
          <a:lstStyle/>
          <a:p>
            <a:pPr algn="ctr"/>
            <a:r>
              <a:rPr lang="en-US" sz="2000" dirty="0">
                <a:solidFill>
                  <a:srgbClr val="0070C0"/>
                </a:solidFill>
              </a:rPr>
              <a:t>Vision</a:t>
            </a:r>
            <a:endParaRPr lang="en-US" sz="1400" dirty="0">
              <a:solidFill>
                <a:srgbClr val="0070C0"/>
              </a:solidFill>
            </a:endParaRPr>
          </a:p>
        </p:txBody>
      </p:sp>
      <p:sp>
        <p:nvSpPr>
          <p:cNvPr id="92" name="Rectangle 91">
            <a:extLst>
              <a:ext uri="{FF2B5EF4-FFF2-40B4-BE49-F238E27FC236}">
                <a16:creationId xmlns:a16="http://schemas.microsoft.com/office/drawing/2014/main" id="{6EB090B4-C943-41EE-A987-6E83CAF6AF43}"/>
              </a:ext>
            </a:extLst>
          </p:cNvPr>
          <p:cNvSpPr/>
          <p:nvPr/>
        </p:nvSpPr>
        <p:spPr>
          <a:xfrm>
            <a:off x="5670368" y="1545824"/>
            <a:ext cx="1240948" cy="400110"/>
          </a:xfrm>
          <a:prstGeom prst="rect">
            <a:avLst/>
          </a:prstGeom>
          <a:solidFill>
            <a:schemeClr val="bg1"/>
          </a:solidFill>
        </p:spPr>
        <p:txBody>
          <a:bodyPr wrap="square">
            <a:spAutoFit/>
          </a:bodyPr>
          <a:lstStyle/>
          <a:p>
            <a:pPr algn="ctr"/>
            <a:r>
              <a:rPr lang="en-US" sz="2000" dirty="0">
                <a:solidFill>
                  <a:srgbClr val="0070C0"/>
                </a:solidFill>
              </a:rPr>
              <a:t>Speech</a:t>
            </a:r>
            <a:endParaRPr lang="en-US" sz="1400" dirty="0">
              <a:solidFill>
                <a:srgbClr val="0070C0"/>
              </a:solidFill>
            </a:endParaRPr>
          </a:p>
        </p:txBody>
      </p:sp>
      <p:sp>
        <p:nvSpPr>
          <p:cNvPr id="93" name="Rectangle 92">
            <a:extLst>
              <a:ext uri="{FF2B5EF4-FFF2-40B4-BE49-F238E27FC236}">
                <a16:creationId xmlns:a16="http://schemas.microsoft.com/office/drawing/2014/main" id="{75FB0BA3-16BC-4688-8FBC-17CB958F9CEF}"/>
              </a:ext>
            </a:extLst>
          </p:cNvPr>
          <p:cNvSpPr/>
          <p:nvPr/>
        </p:nvSpPr>
        <p:spPr>
          <a:xfrm>
            <a:off x="9577983" y="1545824"/>
            <a:ext cx="1478708" cy="400110"/>
          </a:xfrm>
          <a:prstGeom prst="rect">
            <a:avLst/>
          </a:prstGeom>
          <a:solidFill>
            <a:schemeClr val="bg1"/>
          </a:solidFill>
        </p:spPr>
        <p:txBody>
          <a:bodyPr wrap="square">
            <a:spAutoFit/>
          </a:bodyPr>
          <a:lstStyle/>
          <a:p>
            <a:pPr algn="ctr"/>
            <a:r>
              <a:rPr lang="en-US" sz="2000" dirty="0">
                <a:solidFill>
                  <a:srgbClr val="0070C0"/>
                </a:solidFill>
              </a:rPr>
              <a:t>Language</a:t>
            </a:r>
            <a:endParaRPr lang="en-US" sz="1400" dirty="0">
              <a:solidFill>
                <a:srgbClr val="0070C0"/>
              </a:solidFill>
            </a:endParaRPr>
          </a:p>
        </p:txBody>
      </p:sp>
    </p:spTree>
    <p:extLst>
      <p:ext uri="{BB962C8B-B14F-4D97-AF65-F5344CB8AC3E}">
        <p14:creationId xmlns:p14="http://schemas.microsoft.com/office/powerpoint/2010/main" val="1556214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CAC6F671-1982-42EC-9A8D-2FAE4D58EE62}"/>
              </a:ext>
            </a:extLst>
          </p:cNvPr>
          <p:cNvGrpSpPr/>
          <p:nvPr/>
        </p:nvGrpSpPr>
        <p:grpSpPr>
          <a:xfrm>
            <a:off x="2409715" y="1270629"/>
            <a:ext cx="7372572" cy="4318882"/>
            <a:chOff x="3035492" y="1637212"/>
            <a:chExt cx="6121018" cy="3585716"/>
          </a:xfrm>
        </p:grpSpPr>
        <p:pic>
          <p:nvPicPr>
            <p:cNvPr id="3" name="Picture 2">
              <a:extLst>
                <a:ext uri="{FF2B5EF4-FFF2-40B4-BE49-F238E27FC236}">
                  <a16:creationId xmlns:a16="http://schemas.microsoft.com/office/drawing/2014/main" id="{5566FC8A-8496-41DC-865A-797196DDF888}"/>
                </a:ext>
              </a:extLst>
            </p:cNvPr>
            <p:cNvPicPr>
              <a:picLocks noChangeAspect="1"/>
            </p:cNvPicPr>
            <p:nvPr/>
          </p:nvPicPr>
          <p:blipFill>
            <a:blip r:embed="rId3"/>
            <a:stretch>
              <a:fillRect/>
            </a:stretch>
          </p:blipFill>
          <p:spPr>
            <a:xfrm>
              <a:off x="3035492" y="1637212"/>
              <a:ext cx="6121018" cy="3585716"/>
            </a:xfrm>
            <a:prstGeom prst="rect">
              <a:avLst/>
            </a:prstGeom>
          </p:spPr>
        </p:pic>
        <p:sp>
          <p:nvSpPr>
            <p:cNvPr id="3742" name="Oval 3741">
              <a:extLst>
                <a:ext uri="{FF2B5EF4-FFF2-40B4-BE49-F238E27FC236}">
                  <a16:creationId xmlns:a16="http://schemas.microsoft.com/office/drawing/2014/main" id="{36F47431-BD23-4C54-9B60-DC9EE6559F16}"/>
                </a:ext>
              </a:extLst>
            </p:cNvPr>
            <p:cNvSpPr/>
            <p:nvPr/>
          </p:nvSpPr>
          <p:spPr bwMode="auto">
            <a:xfrm>
              <a:off x="4352928" y="2882941"/>
              <a:ext cx="163265" cy="163261"/>
            </a:xfrm>
            <a:prstGeom prst="ellipse">
              <a:avLst/>
            </a:prstGeom>
            <a:solidFill>
              <a:schemeClr val="accent1"/>
            </a:solidFill>
            <a:ln w="187325">
              <a:solidFill>
                <a:srgbClr val="0070C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743" name="Oval 3742">
              <a:extLst>
                <a:ext uri="{FF2B5EF4-FFF2-40B4-BE49-F238E27FC236}">
                  <a16:creationId xmlns:a16="http://schemas.microsoft.com/office/drawing/2014/main" id="{FB39B613-921C-463B-A972-DCADBF7641E3}"/>
                </a:ext>
              </a:extLst>
            </p:cNvPr>
            <p:cNvSpPr/>
            <p:nvPr/>
          </p:nvSpPr>
          <p:spPr bwMode="auto">
            <a:xfrm>
              <a:off x="4221090" y="2900768"/>
              <a:ext cx="163265" cy="163261"/>
            </a:xfrm>
            <a:prstGeom prst="ellipse">
              <a:avLst/>
            </a:prstGeom>
            <a:solidFill>
              <a:schemeClr val="accent1"/>
            </a:solidFill>
            <a:ln w="187325">
              <a:solidFill>
                <a:srgbClr val="0070C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744" name="Oval 3743">
              <a:extLst>
                <a:ext uri="{FF2B5EF4-FFF2-40B4-BE49-F238E27FC236}">
                  <a16:creationId xmlns:a16="http://schemas.microsoft.com/office/drawing/2014/main" id="{5F9BA87B-CA9E-4DD6-9D45-19379BF37FAA}"/>
                </a:ext>
              </a:extLst>
            </p:cNvPr>
            <p:cNvSpPr/>
            <p:nvPr/>
          </p:nvSpPr>
          <p:spPr bwMode="auto">
            <a:xfrm>
              <a:off x="4274973" y="2704068"/>
              <a:ext cx="163265" cy="163261"/>
            </a:xfrm>
            <a:prstGeom prst="ellipse">
              <a:avLst/>
            </a:prstGeom>
            <a:solidFill>
              <a:schemeClr val="accent1"/>
            </a:solidFill>
            <a:ln w="187325">
              <a:solidFill>
                <a:srgbClr val="0070C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745" name="Oval 3744">
              <a:extLst>
                <a:ext uri="{FF2B5EF4-FFF2-40B4-BE49-F238E27FC236}">
                  <a16:creationId xmlns:a16="http://schemas.microsoft.com/office/drawing/2014/main" id="{060C0888-503C-4466-8CEC-99394895235C}"/>
                </a:ext>
              </a:extLst>
            </p:cNvPr>
            <p:cNvSpPr/>
            <p:nvPr/>
          </p:nvSpPr>
          <p:spPr bwMode="auto">
            <a:xfrm>
              <a:off x="4082921" y="2658628"/>
              <a:ext cx="163265" cy="163261"/>
            </a:xfrm>
            <a:prstGeom prst="ellipse">
              <a:avLst/>
            </a:prstGeom>
            <a:solidFill>
              <a:schemeClr val="accent1"/>
            </a:solidFill>
            <a:ln w="187325">
              <a:solidFill>
                <a:srgbClr val="0070C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746" name="Oval 3745">
              <a:extLst>
                <a:ext uri="{FF2B5EF4-FFF2-40B4-BE49-F238E27FC236}">
                  <a16:creationId xmlns:a16="http://schemas.microsoft.com/office/drawing/2014/main" id="{2BAADA0B-407D-47E4-A367-7A91AC399272}"/>
                </a:ext>
              </a:extLst>
            </p:cNvPr>
            <p:cNvSpPr/>
            <p:nvPr/>
          </p:nvSpPr>
          <p:spPr bwMode="auto">
            <a:xfrm>
              <a:off x="4542906" y="2687643"/>
              <a:ext cx="163265" cy="163261"/>
            </a:xfrm>
            <a:prstGeom prst="ellipse">
              <a:avLst/>
            </a:prstGeom>
            <a:solidFill>
              <a:schemeClr val="accent1"/>
            </a:solidFill>
            <a:ln w="187325">
              <a:solidFill>
                <a:srgbClr val="0070C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747" name="Oval 3746">
              <a:extLst>
                <a:ext uri="{FF2B5EF4-FFF2-40B4-BE49-F238E27FC236}">
                  <a16:creationId xmlns:a16="http://schemas.microsoft.com/office/drawing/2014/main" id="{DB3568A3-64B7-433B-809F-29ECF35A9402}"/>
                </a:ext>
              </a:extLst>
            </p:cNvPr>
            <p:cNvSpPr/>
            <p:nvPr/>
          </p:nvSpPr>
          <p:spPr bwMode="auto">
            <a:xfrm>
              <a:off x="4080729" y="3063525"/>
              <a:ext cx="163265" cy="163261"/>
            </a:xfrm>
            <a:prstGeom prst="ellipse">
              <a:avLst/>
            </a:prstGeom>
            <a:solidFill>
              <a:schemeClr val="accent1"/>
            </a:solidFill>
            <a:ln w="187325">
              <a:solidFill>
                <a:srgbClr val="0070C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748" name="Oval 3747">
              <a:extLst>
                <a:ext uri="{FF2B5EF4-FFF2-40B4-BE49-F238E27FC236}">
                  <a16:creationId xmlns:a16="http://schemas.microsoft.com/office/drawing/2014/main" id="{4B064A5C-26CE-453C-AC3C-F910D0AAD502}"/>
                </a:ext>
              </a:extLst>
            </p:cNvPr>
            <p:cNvSpPr/>
            <p:nvPr/>
          </p:nvSpPr>
          <p:spPr bwMode="auto">
            <a:xfrm>
              <a:off x="3736854" y="2894612"/>
              <a:ext cx="163265" cy="163261"/>
            </a:xfrm>
            <a:prstGeom prst="ellipse">
              <a:avLst/>
            </a:prstGeom>
            <a:solidFill>
              <a:schemeClr val="accent1"/>
            </a:solidFill>
            <a:ln w="187325">
              <a:solidFill>
                <a:srgbClr val="0070C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753" name="Oval 3752">
              <a:extLst>
                <a:ext uri="{FF2B5EF4-FFF2-40B4-BE49-F238E27FC236}">
                  <a16:creationId xmlns:a16="http://schemas.microsoft.com/office/drawing/2014/main" id="{734D9228-8540-43FB-976D-DD3383D180A5}"/>
                </a:ext>
              </a:extLst>
            </p:cNvPr>
            <p:cNvSpPr/>
            <p:nvPr/>
          </p:nvSpPr>
          <p:spPr bwMode="auto">
            <a:xfrm>
              <a:off x="4067054" y="2838783"/>
              <a:ext cx="163265" cy="163261"/>
            </a:xfrm>
            <a:prstGeom prst="ellipse">
              <a:avLst/>
            </a:prstGeom>
            <a:solidFill>
              <a:schemeClr val="accent1"/>
            </a:solidFill>
            <a:ln w="187325">
              <a:solidFill>
                <a:srgbClr val="0070C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755" name="Oval 3754">
              <a:extLst>
                <a:ext uri="{FF2B5EF4-FFF2-40B4-BE49-F238E27FC236}">
                  <a16:creationId xmlns:a16="http://schemas.microsoft.com/office/drawing/2014/main" id="{98F34B07-C775-4DA5-8E0D-DCF4BB250F24}"/>
                </a:ext>
              </a:extLst>
            </p:cNvPr>
            <p:cNvSpPr/>
            <p:nvPr/>
          </p:nvSpPr>
          <p:spPr bwMode="auto">
            <a:xfrm>
              <a:off x="4405620" y="2961158"/>
              <a:ext cx="163265" cy="163261"/>
            </a:xfrm>
            <a:prstGeom prst="ellipse">
              <a:avLst/>
            </a:prstGeom>
            <a:solidFill>
              <a:schemeClr val="accent1"/>
            </a:solidFill>
            <a:ln w="187325">
              <a:solidFill>
                <a:srgbClr val="0070C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756" name="Oval 3755">
              <a:extLst>
                <a:ext uri="{FF2B5EF4-FFF2-40B4-BE49-F238E27FC236}">
                  <a16:creationId xmlns:a16="http://schemas.microsoft.com/office/drawing/2014/main" id="{FA00ECAF-6F75-43C1-9294-6CD5497E4B14}"/>
                </a:ext>
              </a:extLst>
            </p:cNvPr>
            <p:cNvSpPr/>
            <p:nvPr/>
          </p:nvSpPr>
          <p:spPr bwMode="auto">
            <a:xfrm>
              <a:off x="4462513" y="2856640"/>
              <a:ext cx="163265" cy="163261"/>
            </a:xfrm>
            <a:prstGeom prst="ellipse">
              <a:avLst/>
            </a:prstGeom>
            <a:solidFill>
              <a:schemeClr val="accent1"/>
            </a:solidFill>
            <a:ln w="187325">
              <a:solidFill>
                <a:srgbClr val="0070C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768" name="Oval 3767">
              <a:extLst>
                <a:ext uri="{FF2B5EF4-FFF2-40B4-BE49-F238E27FC236}">
                  <a16:creationId xmlns:a16="http://schemas.microsoft.com/office/drawing/2014/main" id="{5198EBC0-8481-4B88-996C-DF2277B5306C}"/>
                </a:ext>
              </a:extLst>
            </p:cNvPr>
            <p:cNvSpPr/>
            <p:nvPr/>
          </p:nvSpPr>
          <p:spPr bwMode="auto">
            <a:xfrm>
              <a:off x="3888669" y="2975294"/>
              <a:ext cx="163265" cy="163261"/>
            </a:xfrm>
            <a:prstGeom prst="ellipse">
              <a:avLst/>
            </a:prstGeom>
            <a:solidFill>
              <a:schemeClr val="accent1"/>
            </a:solidFill>
            <a:ln w="187325">
              <a:solidFill>
                <a:srgbClr val="0070C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769" name="Oval 3768">
              <a:extLst>
                <a:ext uri="{FF2B5EF4-FFF2-40B4-BE49-F238E27FC236}">
                  <a16:creationId xmlns:a16="http://schemas.microsoft.com/office/drawing/2014/main" id="{7E169363-AD9C-4C37-9BEB-D6F0A7071C6C}"/>
                </a:ext>
              </a:extLst>
            </p:cNvPr>
            <p:cNvSpPr/>
            <p:nvPr/>
          </p:nvSpPr>
          <p:spPr bwMode="auto">
            <a:xfrm>
              <a:off x="3893908" y="2834378"/>
              <a:ext cx="163265" cy="163261"/>
            </a:xfrm>
            <a:prstGeom prst="ellipse">
              <a:avLst/>
            </a:prstGeom>
            <a:solidFill>
              <a:schemeClr val="accent1"/>
            </a:solidFill>
            <a:ln w="187325">
              <a:solidFill>
                <a:srgbClr val="0070C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774" name="Oval 3773">
              <a:extLst>
                <a:ext uri="{FF2B5EF4-FFF2-40B4-BE49-F238E27FC236}">
                  <a16:creationId xmlns:a16="http://schemas.microsoft.com/office/drawing/2014/main" id="{FA44F6A6-7736-4817-A947-2AA9C6A2E129}"/>
                </a:ext>
              </a:extLst>
            </p:cNvPr>
            <p:cNvSpPr/>
            <p:nvPr/>
          </p:nvSpPr>
          <p:spPr bwMode="auto">
            <a:xfrm>
              <a:off x="4326998" y="2934117"/>
              <a:ext cx="163265" cy="163261"/>
            </a:xfrm>
            <a:prstGeom prst="ellipse">
              <a:avLst/>
            </a:prstGeom>
            <a:solidFill>
              <a:schemeClr val="accent1"/>
            </a:solidFill>
            <a:ln w="187325">
              <a:solidFill>
                <a:srgbClr val="0070C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775" name="Oval 3774">
              <a:extLst>
                <a:ext uri="{FF2B5EF4-FFF2-40B4-BE49-F238E27FC236}">
                  <a16:creationId xmlns:a16="http://schemas.microsoft.com/office/drawing/2014/main" id="{3C0EFA0F-8E34-471E-B86C-3916C742C436}"/>
                </a:ext>
              </a:extLst>
            </p:cNvPr>
            <p:cNvSpPr/>
            <p:nvPr/>
          </p:nvSpPr>
          <p:spPr bwMode="auto">
            <a:xfrm>
              <a:off x="4393099" y="2850902"/>
              <a:ext cx="163265" cy="163261"/>
            </a:xfrm>
            <a:prstGeom prst="ellipse">
              <a:avLst/>
            </a:prstGeom>
            <a:solidFill>
              <a:schemeClr val="accent1"/>
            </a:solidFill>
            <a:ln w="187325">
              <a:solidFill>
                <a:srgbClr val="0070C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7" name="Group 6">
              <a:extLst>
                <a:ext uri="{FF2B5EF4-FFF2-40B4-BE49-F238E27FC236}">
                  <a16:creationId xmlns:a16="http://schemas.microsoft.com/office/drawing/2014/main" id="{6764F37A-504B-4579-A9B2-5A8CC6B8AB6E}"/>
                </a:ext>
              </a:extLst>
            </p:cNvPr>
            <p:cNvGrpSpPr/>
            <p:nvPr/>
          </p:nvGrpSpPr>
          <p:grpSpPr>
            <a:xfrm>
              <a:off x="5189537" y="2446031"/>
              <a:ext cx="3481220" cy="2334231"/>
              <a:chOff x="5189537" y="2446031"/>
              <a:chExt cx="3481220" cy="2334231"/>
            </a:xfrm>
          </p:grpSpPr>
          <p:sp>
            <p:nvSpPr>
              <p:cNvPr id="3734" name="Oval 3733">
                <a:extLst>
                  <a:ext uri="{FF2B5EF4-FFF2-40B4-BE49-F238E27FC236}">
                    <a16:creationId xmlns:a16="http://schemas.microsoft.com/office/drawing/2014/main" id="{64C49C9E-A448-487E-9084-796D2DB1C81C}"/>
                  </a:ext>
                </a:extLst>
              </p:cNvPr>
              <p:cNvSpPr/>
              <p:nvPr/>
            </p:nvSpPr>
            <p:spPr bwMode="auto">
              <a:xfrm>
                <a:off x="7701540" y="3845732"/>
                <a:ext cx="163265" cy="163261"/>
              </a:xfrm>
              <a:prstGeom prst="ellipse">
                <a:avLst/>
              </a:prstGeom>
              <a:solidFill>
                <a:schemeClr val="accent1"/>
              </a:solidFill>
              <a:ln w="187325">
                <a:solidFill>
                  <a:schemeClr val="accent1">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735" name="Oval 3734">
                <a:extLst>
                  <a:ext uri="{FF2B5EF4-FFF2-40B4-BE49-F238E27FC236}">
                    <a16:creationId xmlns:a16="http://schemas.microsoft.com/office/drawing/2014/main" id="{1A25A363-EBCC-4E72-8988-B71165385818}"/>
                  </a:ext>
                </a:extLst>
              </p:cNvPr>
              <p:cNvSpPr/>
              <p:nvPr/>
            </p:nvSpPr>
            <p:spPr bwMode="auto">
              <a:xfrm>
                <a:off x="7869983" y="3040292"/>
                <a:ext cx="163265" cy="163261"/>
              </a:xfrm>
              <a:prstGeom prst="ellipse">
                <a:avLst/>
              </a:prstGeom>
              <a:solidFill>
                <a:schemeClr val="accent1"/>
              </a:solidFill>
              <a:ln w="187325">
                <a:solidFill>
                  <a:schemeClr val="accent1">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736" name="Oval 3735">
                <a:extLst>
                  <a:ext uri="{FF2B5EF4-FFF2-40B4-BE49-F238E27FC236}">
                    <a16:creationId xmlns:a16="http://schemas.microsoft.com/office/drawing/2014/main" id="{79C9A717-5205-46B4-8A59-43E668A566EB}"/>
                  </a:ext>
                </a:extLst>
              </p:cNvPr>
              <p:cNvSpPr/>
              <p:nvPr/>
            </p:nvSpPr>
            <p:spPr bwMode="auto">
              <a:xfrm>
                <a:off x="7910928" y="2728870"/>
                <a:ext cx="163265" cy="163261"/>
              </a:xfrm>
              <a:prstGeom prst="ellipse">
                <a:avLst/>
              </a:prstGeom>
              <a:solidFill>
                <a:schemeClr val="accent1"/>
              </a:solidFill>
              <a:ln w="187325">
                <a:solidFill>
                  <a:schemeClr val="accent1">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737" name="Oval 3736">
                <a:extLst>
                  <a:ext uri="{FF2B5EF4-FFF2-40B4-BE49-F238E27FC236}">
                    <a16:creationId xmlns:a16="http://schemas.microsoft.com/office/drawing/2014/main" id="{F16AEDFB-1E2B-47EF-B27E-5F01594340F4}"/>
                  </a:ext>
                </a:extLst>
              </p:cNvPr>
              <p:cNvSpPr/>
              <p:nvPr/>
            </p:nvSpPr>
            <p:spPr bwMode="auto">
              <a:xfrm>
                <a:off x="7252757" y="3241689"/>
                <a:ext cx="163265" cy="163261"/>
              </a:xfrm>
              <a:prstGeom prst="ellipse">
                <a:avLst/>
              </a:prstGeom>
              <a:solidFill>
                <a:schemeClr val="accent1"/>
              </a:solidFill>
              <a:ln w="187325">
                <a:solidFill>
                  <a:schemeClr val="accent1">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738" name="Oval 3737">
                <a:extLst>
                  <a:ext uri="{FF2B5EF4-FFF2-40B4-BE49-F238E27FC236}">
                    <a16:creationId xmlns:a16="http://schemas.microsoft.com/office/drawing/2014/main" id="{84FC78DF-7AD8-48CC-8A4D-731820E2D9F7}"/>
                  </a:ext>
                </a:extLst>
              </p:cNvPr>
              <p:cNvSpPr/>
              <p:nvPr/>
            </p:nvSpPr>
            <p:spPr bwMode="auto">
              <a:xfrm>
                <a:off x="7428944" y="3334664"/>
                <a:ext cx="163265" cy="163261"/>
              </a:xfrm>
              <a:prstGeom prst="ellipse">
                <a:avLst/>
              </a:prstGeom>
              <a:solidFill>
                <a:schemeClr val="accent1"/>
              </a:solidFill>
              <a:ln w="187325">
                <a:solidFill>
                  <a:schemeClr val="accent1">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739" name="Oval 3738">
                <a:extLst>
                  <a:ext uri="{FF2B5EF4-FFF2-40B4-BE49-F238E27FC236}">
                    <a16:creationId xmlns:a16="http://schemas.microsoft.com/office/drawing/2014/main" id="{245F5D60-A320-439D-9C79-B8B4AAE96E14}"/>
                  </a:ext>
                </a:extLst>
              </p:cNvPr>
              <p:cNvSpPr/>
              <p:nvPr/>
            </p:nvSpPr>
            <p:spPr bwMode="auto">
              <a:xfrm>
                <a:off x="6042334" y="2623784"/>
                <a:ext cx="163265" cy="163261"/>
              </a:xfrm>
              <a:prstGeom prst="ellipse">
                <a:avLst/>
              </a:prstGeom>
              <a:solidFill>
                <a:schemeClr val="accent1"/>
              </a:solidFill>
              <a:ln w="187325">
                <a:solidFill>
                  <a:schemeClr val="accent1">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740" name="Oval 3739">
                <a:extLst>
                  <a:ext uri="{FF2B5EF4-FFF2-40B4-BE49-F238E27FC236}">
                    <a16:creationId xmlns:a16="http://schemas.microsoft.com/office/drawing/2014/main" id="{8187FB0C-BB47-4234-8EA1-74EE3DF156E2}"/>
                  </a:ext>
                </a:extLst>
              </p:cNvPr>
              <p:cNvSpPr/>
              <p:nvPr/>
            </p:nvSpPr>
            <p:spPr bwMode="auto">
              <a:xfrm>
                <a:off x="5793486" y="2599551"/>
                <a:ext cx="163265" cy="163261"/>
              </a:xfrm>
              <a:prstGeom prst="ellipse">
                <a:avLst/>
              </a:prstGeom>
              <a:solidFill>
                <a:schemeClr val="accent1"/>
              </a:solidFill>
              <a:ln w="187325">
                <a:solidFill>
                  <a:schemeClr val="accent1">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741" name="Oval 3740">
                <a:extLst>
                  <a:ext uri="{FF2B5EF4-FFF2-40B4-BE49-F238E27FC236}">
                    <a16:creationId xmlns:a16="http://schemas.microsoft.com/office/drawing/2014/main" id="{94F3EC7A-4E8E-44E7-A746-63CB1201CF77}"/>
                  </a:ext>
                </a:extLst>
              </p:cNvPr>
              <p:cNvSpPr/>
              <p:nvPr/>
            </p:nvSpPr>
            <p:spPr bwMode="auto">
              <a:xfrm>
                <a:off x="5189537" y="4089009"/>
                <a:ext cx="163265" cy="163261"/>
              </a:xfrm>
              <a:prstGeom prst="ellipse">
                <a:avLst/>
              </a:prstGeom>
              <a:solidFill>
                <a:schemeClr val="accent1"/>
              </a:solidFill>
              <a:ln w="187325">
                <a:solidFill>
                  <a:schemeClr val="accent1">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749" name="Oval 3748">
                <a:extLst>
                  <a:ext uri="{FF2B5EF4-FFF2-40B4-BE49-F238E27FC236}">
                    <a16:creationId xmlns:a16="http://schemas.microsoft.com/office/drawing/2014/main" id="{51B5FA3B-61EF-4B6D-B34D-CCA618FDD52D}"/>
                  </a:ext>
                </a:extLst>
              </p:cNvPr>
              <p:cNvSpPr/>
              <p:nvPr/>
            </p:nvSpPr>
            <p:spPr bwMode="auto">
              <a:xfrm>
                <a:off x="8386044" y="2775733"/>
                <a:ext cx="163265" cy="163261"/>
              </a:xfrm>
              <a:prstGeom prst="ellipse">
                <a:avLst/>
              </a:prstGeom>
              <a:solidFill>
                <a:schemeClr val="accent1"/>
              </a:solidFill>
              <a:ln w="187325">
                <a:solidFill>
                  <a:schemeClr val="accent1">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750" name="Oval 3749">
                <a:extLst>
                  <a:ext uri="{FF2B5EF4-FFF2-40B4-BE49-F238E27FC236}">
                    <a16:creationId xmlns:a16="http://schemas.microsoft.com/office/drawing/2014/main" id="{793B8D9D-16DC-471A-AC0A-82D7B2A0E331}"/>
                  </a:ext>
                </a:extLst>
              </p:cNvPr>
              <p:cNvSpPr/>
              <p:nvPr/>
            </p:nvSpPr>
            <p:spPr bwMode="auto">
              <a:xfrm>
                <a:off x="8239043" y="2997641"/>
                <a:ext cx="163265" cy="163261"/>
              </a:xfrm>
              <a:prstGeom prst="ellipse">
                <a:avLst/>
              </a:prstGeom>
              <a:solidFill>
                <a:schemeClr val="accent1"/>
              </a:solidFill>
              <a:ln w="187325">
                <a:solidFill>
                  <a:schemeClr val="accent1">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751" name="Oval 3750">
                <a:extLst>
                  <a:ext uri="{FF2B5EF4-FFF2-40B4-BE49-F238E27FC236}">
                    <a16:creationId xmlns:a16="http://schemas.microsoft.com/office/drawing/2014/main" id="{1CBD47E4-E32D-4CCD-857F-285E607B3B60}"/>
                  </a:ext>
                </a:extLst>
              </p:cNvPr>
              <p:cNvSpPr/>
              <p:nvPr/>
            </p:nvSpPr>
            <p:spPr bwMode="auto">
              <a:xfrm>
                <a:off x="8425860" y="4617001"/>
                <a:ext cx="163265" cy="163261"/>
              </a:xfrm>
              <a:prstGeom prst="ellipse">
                <a:avLst/>
              </a:prstGeom>
              <a:solidFill>
                <a:schemeClr val="accent1"/>
              </a:solidFill>
              <a:ln w="187325">
                <a:solidFill>
                  <a:schemeClr val="accent1">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752" name="Oval 3751">
                <a:extLst>
                  <a:ext uri="{FF2B5EF4-FFF2-40B4-BE49-F238E27FC236}">
                    <a16:creationId xmlns:a16="http://schemas.microsoft.com/office/drawing/2014/main" id="{9DC48ECF-52D6-4C74-809F-878C11B61035}"/>
                  </a:ext>
                </a:extLst>
              </p:cNvPr>
              <p:cNvSpPr/>
              <p:nvPr/>
            </p:nvSpPr>
            <p:spPr bwMode="auto">
              <a:xfrm>
                <a:off x="7781888" y="3228096"/>
                <a:ext cx="163265" cy="163261"/>
              </a:xfrm>
              <a:prstGeom prst="ellipse">
                <a:avLst/>
              </a:prstGeom>
              <a:solidFill>
                <a:schemeClr val="accent1"/>
              </a:solidFill>
              <a:ln w="187325">
                <a:solidFill>
                  <a:schemeClr val="accent1">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754" name="Oval 3753">
                <a:extLst>
                  <a:ext uri="{FF2B5EF4-FFF2-40B4-BE49-F238E27FC236}">
                    <a16:creationId xmlns:a16="http://schemas.microsoft.com/office/drawing/2014/main" id="{316A7938-CA4E-418F-A463-DF42773A4BE0}"/>
                  </a:ext>
                </a:extLst>
              </p:cNvPr>
              <p:cNvSpPr/>
              <p:nvPr/>
            </p:nvSpPr>
            <p:spPr bwMode="auto">
              <a:xfrm>
                <a:off x="7304344" y="3531509"/>
                <a:ext cx="163265" cy="163261"/>
              </a:xfrm>
              <a:prstGeom prst="ellipse">
                <a:avLst/>
              </a:prstGeom>
              <a:solidFill>
                <a:schemeClr val="accent1"/>
              </a:solidFill>
              <a:ln w="187325">
                <a:solidFill>
                  <a:schemeClr val="accent1">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757" name="Oval 3756">
                <a:extLst>
                  <a:ext uri="{FF2B5EF4-FFF2-40B4-BE49-F238E27FC236}">
                    <a16:creationId xmlns:a16="http://schemas.microsoft.com/office/drawing/2014/main" id="{9C375486-A273-4F00-ADD5-CDD230F01A7E}"/>
                  </a:ext>
                </a:extLst>
              </p:cNvPr>
              <p:cNvSpPr/>
              <p:nvPr/>
            </p:nvSpPr>
            <p:spPr bwMode="auto">
              <a:xfrm>
                <a:off x="5754646" y="2446031"/>
                <a:ext cx="163265" cy="163261"/>
              </a:xfrm>
              <a:prstGeom prst="ellipse">
                <a:avLst/>
              </a:prstGeom>
              <a:solidFill>
                <a:schemeClr val="accent1"/>
              </a:solidFill>
              <a:ln w="187325">
                <a:solidFill>
                  <a:schemeClr val="accent1">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758" name="Oval 3757">
                <a:extLst>
                  <a:ext uri="{FF2B5EF4-FFF2-40B4-BE49-F238E27FC236}">
                    <a16:creationId xmlns:a16="http://schemas.microsoft.com/office/drawing/2014/main" id="{1725CC0D-7C5C-4488-842A-6C677D4EA79F}"/>
                  </a:ext>
                </a:extLst>
              </p:cNvPr>
              <p:cNvSpPr/>
              <p:nvPr/>
            </p:nvSpPr>
            <p:spPr bwMode="auto">
              <a:xfrm>
                <a:off x="6017734" y="2504184"/>
                <a:ext cx="163265" cy="163261"/>
              </a:xfrm>
              <a:prstGeom prst="ellipse">
                <a:avLst/>
              </a:prstGeom>
              <a:solidFill>
                <a:schemeClr val="accent1"/>
              </a:solidFill>
              <a:ln w="187325">
                <a:solidFill>
                  <a:schemeClr val="accent1">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759" name="Oval 3758">
                <a:extLst>
                  <a:ext uri="{FF2B5EF4-FFF2-40B4-BE49-F238E27FC236}">
                    <a16:creationId xmlns:a16="http://schemas.microsoft.com/office/drawing/2014/main" id="{6DB90A92-7A8E-4F66-867C-BA45458F35F9}"/>
                  </a:ext>
                </a:extLst>
              </p:cNvPr>
              <p:cNvSpPr/>
              <p:nvPr/>
            </p:nvSpPr>
            <p:spPr bwMode="auto">
              <a:xfrm>
                <a:off x="5917911" y="2696002"/>
                <a:ext cx="163265" cy="163261"/>
              </a:xfrm>
              <a:prstGeom prst="ellipse">
                <a:avLst/>
              </a:prstGeom>
              <a:solidFill>
                <a:schemeClr val="accent1"/>
              </a:solidFill>
              <a:ln w="187325">
                <a:solidFill>
                  <a:schemeClr val="accent1">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760" name="Oval 3759">
                <a:extLst>
                  <a:ext uri="{FF2B5EF4-FFF2-40B4-BE49-F238E27FC236}">
                    <a16:creationId xmlns:a16="http://schemas.microsoft.com/office/drawing/2014/main" id="{A389507A-29CE-45DA-A867-AA668FF58907}"/>
                  </a:ext>
                </a:extLst>
              </p:cNvPr>
              <p:cNvSpPr/>
              <p:nvPr/>
            </p:nvSpPr>
            <p:spPr bwMode="auto">
              <a:xfrm>
                <a:off x="5917911" y="2455772"/>
                <a:ext cx="163265" cy="163261"/>
              </a:xfrm>
              <a:prstGeom prst="ellipse">
                <a:avLst/>
              </a:prstGeom>
              <a:solidFill>
                <a:schemeClr val="accent1"/>
              </a:solidFill>
              <a:ln w="187325">
                <a:solidFill>
                  <a:schemeClr val="accent1">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761" name="Oval 3760">
                <a:extLst>
                  <a:ext uri="{FF2B5EF4-FFF2-40B4-BE49-F238E27FC236}">
                    <a16:creationId xmlns:a16="http://schemas.microsoft.com/office/drawing/2014/main" id="{BFA0A96F-4880-4319-99E9-7463416FBB83}"/>
                  </a:ext>
                </a:extLst>
              </p:cNvPr>
              <p:cNvSpPr/>
              <p:nvPr/>
            </p:nvSpPr>
            <p:spPr bwMode="auto">
              <a:xfrm>
                <a:off x="6214473" y="4381341"/>
                <a:ext cx="163265" cy="163261"/>
              </a:xfrm>
              <a:prstGeom prst="ellipse">
                <a:avLst/>
              </a:prstGeom>
              <a:solidFill>
                <a:schemeClr val="accent1"/>
              </a:solidFill>
              <a:ln w="187325">
                <a:solidFill>
                  <a:schemeClr val="accent1">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762" name="Oval 3761">
                <a:extLst>
                  <a:ext uri="{FF2B5EF4-FFF2-40B4-BE49-F238E27FC236}">
                    <a16:creationId xmlns:a16="http://schemas.microsoft.com/office/drawing/2014/main" id="{F901B773-F4BB-406E-A800-C22555B93625}"/>
                  </a:ext>
                </a:extLst>
              </p:cNvPr>
              <p:cNvSpPr/>
              <p:nvPr/>
            </p:nvSpPr>
            <p:spPr bwMode="auto">
              <a:xfrm>
                <a:off x="6319504" y="4258613"/>
                <a:ext cx="163265" cy="163261"/>
              </a:xfrm>
              <a:prstGeom prst="ellipse">
                <a:avLst/>
              </a:prstGeom>
              <a:solidFill>
                <a:schemeClr val="accent1"/>
              </a:solidFill>
              <a:ln w="187325">
                <a:solidFill>
                  <a:schemeClr val="accent1">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763" name="Oval 3762">
                <a:extLst>
                  <a:ext uri="{FF2B5EF4-FFF2-40B4-BE49-F238E27FC236}">
                    <a16:creationId xmlns:a16="http://schemas.microsoft.com/office/drawing/2014/main" id="{0B35195A-8B65-4F3D-863D-3519FC307DFB}"/>
                  </a:ext>
                </a:extLst>
              </p:cNvPr>
              <p:cNvSpPr/>
              <p:nvPr/>
            </p:nvSpPr>
            <p:spPr bwMode="auto">
              <a:xfrm>
                <a:off x="6691904" y="3203552"/>
                <a:ext cx="163265" cy="163261"/>
              </a:xfrm>
              <a:prstGeom prst="ellipse">
                <a:avLst/>
              </a:prstGeom>
              <a:solidFill>
                <a:schemeClr val="accent1"/>
              </a:solidFill>
              <a:ln w="187325">
                <a:solidFill>
                  <a:schemeClr val="accent1">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764" name="Oval 3763">
                <a:extLst>
                  <a:ext uri="{FF2B5EF4-FFF2-40B4-BE49-F238E27FC236}">
                    <a16:creationId xmlns:a16="http://schemas.microsoft.com/office/drawing/2014/main" id="{B0C17A13-CCAB-4DFC-83EA-E5F7050DEB4E}"/>
                  </a:ext>
                </a:extLst>
              </p:cNvPr>
              <p:cNvSpPr/>
              <p:nvPr/>
            </p:nvSpPr>
            <p:spPr bwMode="auto">
              <a:xfrm>
                <a:off x="8507492" y="4426563"/>
                <a:ext cx="163265" cy="163261"/>
              </a:xfrm>
              <a:prstGeom prst="ellipse">
                <a:avLst/>
              </a:prstGeom>
              <a:solidFill>
                <a:schemeClr val="accent1"/>
              </a:solidFill>
              <a:ln w="187325">
                <a:solidFill>
                  <a:schemeClr val="accent1">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765" name="Oval 3764">
                <a:extLst>
                  <a:ext uri="{FF2B5EF4-FFF2-40B4-BE49-F238E27FC236}">
                    <a16:creationId xmlns:a16="http://schemas.microsoft.com/office/drawing/2014/main" id="{2824064C-D12F-4EE8-AE18-3901ED9492D3}"/>
                  </a:ext>
                </a:extLst>
              </p:cNvPr>
              <p:cNvSpPr/>
              <p:nvPr/>
            </p:nvSpPr>
            <p:spPr bwMode="auto">
              <a:xfrm>
                <a:off x="6780585" y="3292234"/>
                <a:ext cx="163265" cy="163261"/>
              </a:xfrm>
              <a:prstGeom prst="ellipse">
                <a:avLst/>
              </a:prstGeom>
              <a:solidFill>
                <a:schemeClr val="accent1"/>
              </a:solidFill>
              <a:ln w="187325">
                <a:solidFill>
                  <a:schemeClr val="accent1">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766" name="Oval 3765">
                <a:extLst>
                  <a:ext uri="{FF2B5EF4-FFF2-40B4-BE49-F238E27FC236}">
                    <a16:creationId xmlns:a16="http://schemas.microsoft.com/office/drawing/2014/main" id="{49C45331-4B70-44A2-BF76-8974E6E7D6EC}"/>
                  </a:ext>
                </a:extLst>
              </p:cNvPr>
              <p:cNvSpPr/>
              <p:nvPr/>
            </p:nvSpPr>
            <p:spPr bwMode="auto">
              <a:xfrm>
                <a:off x="6003493" y="2533377"/>
                <a:ext cx="163265" cy="163261"/>
              </a:xfrm>
              <a:prstGeom prst="ellipse">
                <a:avLst/>
              </a:prstGeom>
              <a:solidFill>
                <a:schemeClr val="accent1"/>
              </a:solidFill>
              <a:ln w="187325">
                <a:solidFill>
                  <a:schemeClr val="accent1">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767" name="Oval 3766">
                <a:extLst>
                  <a:ext uri="{FF2B5EF4-FFF2-40B4-BE49-F238E27FC236}">
                    <a16:creationId xmlns:a16="http://schemas.microsoft.com/office/drawing/2014/main" id="{56D91425-7AC8-4127-BCAD-4E39B13AAB14}"/>
                  </a:ext>
                </a:extLst>
              </p:cNvPr>
              <p:cNvSpPr/>
              <p:nvPr/>
            </p:nvSpPr>
            <p:spPr bwMode="auto">
              <a:xfrm>
                <a:off x="5968791" y="2618714"/>
                <a:ext cx="163265" cy="163261"/>
              </a:xfrm>
              <a:prstGeom prst="ellipse">
                <a:avLst/>
              </a:prstGeom>
              <a:solidFill>
                <a:schemeClr val="accent1"/>
              </a:solidFill>
              <a:ln w="187325">
                <a:solidFill>
                  <a:schemeClr val="accent1">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770" name="Oval 3769">
                <a:extLst>
                  <a:ext uri="{FF2B5EF4-FFF2-40B4-BE49-F238E27FC236}">
                    <a16:creationId xmlns:a16="http://schemas.microsoft.com/office/drawing/2014/main" id="{5062954C-4885-4B2D-BC5B-BBA46743C6FC}"/>
                  </a:ext>
                </a:extLst>
              </p:cNvPr>
              <p:cNvSpPr/>
              <p:nvPr/>
            </p:nvSpPr>
            <p:spPr bwMode="auto">
              <a:xfrm>
                <a:off x="7772405" y="2815354"/>
                <a:ext cx="163265" cy="163261"/>
              </a:xfrm>
              <a:prstGeom prst="ellipse">
                <a:avLst/>
              </a:prstGeom>
              <a:solidFill>
                <a:schemeClr val="accent1"/>
              </a:solidFill>
              <a:ln w="187325">
                <a:solidFill>
                  <a:schemeClr val="accent1">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771" name="Oval 3770">
                <a:extLst>
                  <a:ext uri="{FF2B5EF4-FFF2-40B4-BE49-F238E27FC236}">
                    <a16:creationId xmlns:a16="http://schemas.microsoft.com/office/drawing/2014/main" id="{728A37F1-E812-4687-B646-C2A8BFC74676}"/>
                  </a:ext>
                </a:extLst>
              </p:cNvPr>
              <p:cNvSpPr/>
              <p:nvPr/>
            </p:nvSpPr>
            <p:spPr bwMode="auto">
              <a:xfrm>
                <a:off x="7705426" y="3015747"/>
                <a:ext cx="163265" cy="163261"/>
              </a:xfrm>
              <a:prstGeom prst="ellipse">
                <a:avLst/>
              </a:prstGeom>
              <a:solidFill>
                <a:schemeClr val="accent1"/>
              </a:solidFill>
              <a:ln w="187325">
                <a:solidFill>
                  <a:schemeClr val="accent1">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772" name="Oval 3771">
                <a:extLst>
                  <a:ext uri="{FF2B5EF4-FFF2-40B4-BE49-F238E27FC236}">
                    <a16:creationId xmlns:a16="http://schemas.microsoft.com/office/drawing/2014/main" id="{09D98FFE-BDF8-4C6D-ABB6-9FD4CDEA3672}"/>
                  </a:ext>
                </a:extLst>
              </p:cNvPr>
              <p:cNvSpPr/>
              <p:nvPr/>
            </p:nvSpPr>
            <p:spPr bwMode="auto">
              <a:xfrm>
                <a:off x="6089076" y="2594588"/>
                <a:ext cx="163265" cy="163261"/>
              </a:xfrm>
              <a:prstGeom prst="ellipse">
                <a:avLst/>
              </a:prstGeom>
              <a:solidFill>
                <a:schemeClr val="accent1"/>
              </a:solidFill>
              <a:ln w="187325">
                <a:solidFill>
                  <a:schemeClr val="accent1">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773" name="Oval 3772">
                <a:extLst>
                  <a:ext uri="{FF2B5EF4-FFF2-40B4-BE49-F238E27FC236}">
                    <a16:creationId xmlns:a16="http://schemas.microsoft.com/office/drawing/2014/main" id="{C09CC04F-2356-4900-BB1A-2DA0AF4E8195}"/>
                  </a:ext>
                </a:extLst>
              </p:cNvPr>
              <p:cNvSpPr/>
              <p:nvPr/>
            </p:nvSpPr>
            <p:spPr bwMode="auto">
              <a:xfrm>
                <a:off x="6064318" y="2696000"/>
                <a:ext cx="163265" cy="163261"/>
              </a:xfrm>
              <a:prstGeom prst="ellipse">
                <a:avLst/>
              </a:prstGeom>
              <a:solidFill>
                <a:schemeClr val="accent1"/>
              </a:solidFill>
              <a:ln w="187325">
                <a:solidFill>
                  <a:schemeClr val="accent1">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776" name="Oval 3775">
                <a:extLst>
                  <a:ext uri="{FF2B5EF4-FFF2-40B4-BE49-F238E27FC236}">
                    <a16:creationId xmlns:a16="http://schemas.microsoft.com/office/drawing/2014/main" id="{9C3C59B1-3A72-4FDC-8566-AB24C7A9F54B}"/>
                  </a:ext>
                </a:extLst>
              </p:cNvPr>
              <p:cNvSpPr/>
              <p:nvPr/>
            </p:nvSpPr>
            <p:spPr bwMode="auto">
              <a:xfrm>
                <a:off x="8325032" y="4447424"/>
                <a:ext cx="163265" cy="163261"/>
              </a:xfrm>
              <a:prstGeom prst="ellipse">
                <a:avLst/>
              </a:prstGeom>
              <a:solidFill>
                <a:schemeClr val="accent1"/>
              </a:solidFill>
              <a:ln w="187325">
                <a:solidFill>
                  <a:schemeClr val="accent1">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3777" name="Oval 3776">
              <a:extLst>
                <a:ext uri="{FF2B5EF4-FFF2-40B4-BE49-F238E27FC236}">
                  <a16:creationId xmlns:a16="http://schemas.microsoft.com/office/drawing/2014/main" id="{DF37D253-61B8-4723-8396-4687B3D3CBF6}"/>
                </a:ext>
              </a:extLst>
            </p:cNvPr>
            <p:cNvSpPr/>
            <p:nvPr/>
          </p:nvSpPr>
          <p:spPr bwMode="auto">
            <a:xfrm>
              <a:off x="3771588" y="2718886"/>
              <a:ext cx="163265" cy="163261"/>
            </a:xfrm>
            <a:prstGeom prst="ellipse">
              <a:avLst/>
            </a:prstGeom>
            <a:solidFill>
              <a:schemeClr val="accent1"/>
            </a:solidFill>
            <a:ln w="187325">
              <a:solidFill>
                <a:srgbClr val="0070C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58" name="TextBox 57">
            <a:extLst>
              <a:ext uri="{FF2B5EF4-FFF2-40B4-BE49-F238E27FC236}">
                <a16:creationId xmlns:a16="http://schemas.microsoft.com/office/drawing/2014/main" id="{D0083A3B-F24D-4C9B-91E7-AF50153A109E}"/>
              </a:ext>
            </a:extLst>
          </p:cNvPr>
          <p:cNvSpPr txBox="1"/>
          <p:nvPr/>
        </p:nvSpPr>
        <p:spPr>
          <a:xfrm>
            <a:off x="3842143" y="6075506"/>
            <a:ext cx="4507714" cy="246221"/>
          </a:xfrm>
          <a:prstGeom prst="rect">
            <a:avLst/>
          </a:prstGeom>
          <a:noFill/>
        </p:spPr>
        <p:txBody>
          <a:bodyPr wrap="square" lIns="0" tIns="0" rIns="0" bIns="0" rtlCol="0">
            <a:spAutoFit/>
          </a:bodyPr>
          <a:lstStyle>
            <a:defPPr>
              <a:defRPr lang="en-US"/>
            </a:defPPr>
            <a:lvl1pPr marR="0" lvl="0" indent="0" fontAlgn="auto">
              <a:lnSpc>
                <a:spcPct val="100000"/>
              </a:lnSpc>
              <a:spcBef>
                <a:spcPts val="0"/>
              </a:spcBef>
              <a:spcAft>
                <a:spcPts val="0"/>
              </a:spcAft>
              <a:buClrTx/>
              <a:buSzTx/>
              <a:buFontTx/>
              <a:buNone/>
              <a:tabLst/>
              <a:defRPr kumimoji="0" sz="4000" b="0" i="0" u="none" strike="noStrike" cap="none" spc="200" normalizeH="0" baseline="0">
                <a:ln>
                  <a:noFill/>
                </a:ln>
                <a:gradFill>
                  <a:gsLst>
                    <a:gs pos="45455">
                      <a:schemeClr val="tx1"/>
                    </a:gs>
                    <a:gs pos="88000">
                      <a:schemeClr val="tx1"/>
                    </a:gs>
                  </a:gsLst>
                  <a:lin ang="5400000" scaled="0"/>
                </a:gradFill>
                <a:effectLst/>
                <a:uLnTx/>
                <a:uFillTx/>
                <a:latin typeface="+mj-lt"/>
              </a:defRPr>
            </a:lvl1pPr>
          </a:lstStyle>
          <a:p>
            <a:pPr marL="0" marR="0" lvl="0" indent="0" algn="ctr" defTabSz="932742" rtl="0" eaLnBrk="1" fontAlgn="auto" latinLnBrk="0" hangingPunct="1">
              <a:lnSpc>
                <a:spcPct val="100000"/>
              </a:lnSpc>
              <a:spcBef>
                <a:spcPts val="0"/>
              </a:spcBef>
              <a:spcAft>
                <a:spcPts val="0"/>
              </a:spcAft>
              <a:buClrTx/>
              <a:buSzPct val="90000"/>
              <a:buFontTx/>
              <a:buNone/>
              <a:tabLst/>
              <a:defRPr/>
            </a:pPr>
            <a:r>
              <a:rPr kumimoji="0" lang="en-US" sz="1600" b="1" i="0" u="none" strike="noStrike" kern="1200" cap="none" spc="0" normalizeH="0" baseline="0" noProof="0" dirty="0">
                <a:ln w="3175">
                  <a:noFill/>
                </a:ln>
                <a:solidFill>
                  <a:srgbClr val="1A1A1A"/>
                </a:solidFill>
                <a:effectLst/>
                <a:uLnTx/>
                <a:uFillTx/>
                <a:latin typeface="Segoe UI Semibold"/>
                <a:ea typeface="+mn-ea"/>
                <a:cs typeface="Segoe UI" pitchFamily="34" charset="0"/>
              </a:rPr>
              <a:t>Productive  </a:t>
            </a:r>
            <a:r>
              <a:rPr kumimoji="0" lang="en-US" sz="1600" b="1" i="0" u="none" strike="noStrike" kern="1200" cap="none" spc="0" normalizeH="0" baseline="0" noProof="0" dirty="0">
                <a:ln w="3175">
                  <a:noFill/>
                </a:ln>
                <a:gradFill>
                  <a:gsLst>
                    <a:gs pos="0">
                      <a:srgbClr val="1A1A1A">
                        <a:alpha val="30000"/>
                      </a:srgbClr>
                    </a:gs>
                    <a:gs pos="100000">
                      <a:srgbClr val="1A1A1A">
                        <a:alpha val="30000"/>
                      </a:srgbClr>
                    </a:gs>
                  </a:gsLst>
                  <a:lin ang="5400000" scaled="0"/>
                </a:gradFill>
                <a:effectLst/>
                <a:uLnTx/>
                <a:uFillTx/>
                <a:latin typeface="Segoe UI Semibold"/>
                <a:ea typeface="+mn-ea"/>
                <a:cs typeface="Segoe UI" pitchFamily="34" charset="0"/>
              </a:rPr>
              <a:t>|  </a:t>
            </a:r>
            <a:r>
              <a:rPr kumimoji="0" lang="en-US" sz="1600" b="1" i="0" u="none" strike="noStrike" kern="1200" cap="none" spc="0" normalizeH="0" baseline="0" noProof="0" dirty="0">
                <a:ln w="3175">
                  <a:noFill/>
                </a:ln>
                <a:gradFill>
                  <a:gsLst>
                    <a:gs pos="0">
                      <a:srgbClr val="1A1A1A"/>
                    </a:gs>
                    <a:gs pos="100000">
                      <a:srgbClr val="1A1A1A"/>
                    </a:gs>
                  </a:gsLst>
                  <a:lin ang="5400000" scaled="0"/>
                </a:gradFill>
                <a:effectLst/>
                <a:uLnTx/>
                <a:uFillTx/>
                <a:latin typeface="Segoe UI Semibold"/>
                <a:ea typeface="+mn-ea"/>
                <a:cs typeface="Segoe UI" pitchFamily="34" charset="0"/>
              </a:rPr>
              <a:t>Hybrid  </a:t>
            </a:r>
            <a:r>
              <a:rPr kumimoji="0" lang="en-US" sz="1600" b="1" i="0" u="none" strike="noStrike" kern="1200" cap="none" spc="0" normalizeH="0" baseline="0" noProof="0" dirty="0">
                <a:ln w="3175">
                  <a:noFill/>
                </a:ln>
                <a:gradFill>
                  <a:gsLst>
                    <a:gs pos="0">
                      <a:srgbClr val="1A1A1A">
                        <a:alpha val="30000"/>
                      </a:srgbClr>
                    </a:gs>
                    <a:gs pos="100000">
                      <a:srgbClr val="1A1A1A">
                        <a:alpha val="30000"/>
                      </a:srgbClr>
                    </a:gs>
                  </a:gsLst>
                  <a:lin ang="5400000" scaled="0"/>
                </a:gradFill>
                <a:effectLst/>
                <a:uLnTx/>
                <a:uFillTx/>
                <a:latin typeface="Segoe UI Semibold"/>
                <a:ea typeface="+mn-ea"/>
                <a:cs typeface="Segoe UI" pitchFamily="34" charset="0"/>
              </a:rPr>
              <a:t>| </a:t>
            </a:r>
            <a:r>
              <a:rPr kumimoji="0" lang="en-US" sz="1600" b="1" i="0" u="none" strike="noStrike" kern="1200" cap="none" spc="0" normalizeH="0" baseline="0" noProof="0" dirty="0">
                <a:ln w="3175">
                  <a:noFill/>
                </a:ln>
                <a:gradFill>
                  <a:gsLst>
                    <a:gs pos="0">
                      <a:srgbClr val="1A1A1A"/>
                    </a:gs>
                    <a:gs pos="100000">
                      <a:srgbClr val="1A1A1A"/>
                    </a:gs>
                  </a:gsLst>
                  <a:lin ang="5400000" scaled="0"/>
                </a:gradFill>
                <a:effectLst/>
                <a:uLnTx/>
                <a:uFillTx/>
                <a:latin typeface="Segoe UI Semibold"/>
                <a:ea typeface="+mn-ea"/>
                <a:cs typeface="Segoe UI" pitchFamily="34" charset="0"/>
              </a:rPr>
              <a:t> Intelligent  </a:t>
            </a:r>
            <a:r>
              <a:rPr kumimoji="0" lang="en-US" sz="1600" b="1" i="0" u="none" strike="noStrike" kern="1200" cap="none" spc="0" normalizeH="0" baseline="0" noProof="0" dirty="0">
                <a:ln w="3175">
                  <a:noFill/>
                </a:ln>
                <a:gradFill>
                  <a:gsLst>
                    <a:gs pos="0">
                      <a:srgbClr val="1A1A1A">
                        <a:alpha val="30000"/>
                      </a:srgbClr>
                    </a:gs>
                    <a:gs pos="100000">
                      <a:srgbClr val="1A1A1A">
                        <a:alpha val="30000"/>
                      </a:srgbClr>
                    </a:gs>
                  </a:gsLst>
                  <a:lin ang="5400000" scaled="0"/>
                </a:gradFill>
                <a:effectLst/>
                <a:uLnTx/>
                <a:uFillTx/>
                <a:latin typeface="Segoe UI Semibold"/>
                <a:ea typeface="+mn-ea"/>
                <a:cs typeface="Segoe UI" pitchFamily="34" charset="0"/>
              </a:rPr>
              <a:t>|</a:t>
            </a:r>
            <a:r>
              <a:rPr kumimoji="0" lang="en-US" sz="1600" b="1" i="0" u="none" strike="noStrike" kern="1200" cap="none" spc="0" normalizeH="0" baseline="0" noProof="0" dirty="0">
                <a:ln w="3175">
                  <a:noFill/>
                </a:ln>
                <a:gradFill>
                  <a:gsLst>
                    <a:gs pos="0">
                      <a:srgbClr val="1A1A1A"/>
                    </a:gs>
                    <a:gs pos="100000">
                      <a:srgbClr val="1A1A1A"/>
                    </a:gs>
                  </a:gsLst>
                  <a:lin ang="5400000" scaled="0"/>
                </a:gradFill>
                <a:effectLst/>
                <a:uLnTx/>
                <a:uFillTx/>
                <a:latin typeface="Segoe UI Semibold"/>
                <a:ea typeface="+mn-ea"/>
                <a:cs typeface="Segoe UI" pitchFamily="34" charset="0"/>
              </a:rPr>
              <a:t>  Trusted </a:t>
            </a:r>
          </a:p>
        </p:txBody>
      </p:sp>
      <p:sp>
        <p:nvSpPr>
          <p:cNvPr id="4" name="Title 3">
            <a:extLst>
              <a:ext uri="{FF2B5EF4-FFF2-40B4-BE49-F238E27FC236}">
                <a16:creationId xmlns:a16="http://schemas.microsoft.com/office/drawing/2014/main" id="{2D8EDB01-D616-4E3F-9207-594A5DA4628C}"/>
              </a:ext>
            </a:extLst>
          </p:cNvPr>
          <p:cNvSpPr>
            <a:spLocks noGrp="1"/>
          </p:cNvSpPr>
          <p:nvPr>
            <p:ph type="title"/>
          </p:nvPr>
        </p:nvSpPr>
        <p:spPr/>
        <p:txBody>
          <a:bodyPr/>
          <a:lstStyle/>
          <a:p>
            <a:pPr algn="ctr"/>
            <a:r>
              <a:rPr lang="en-US" dirty="0"/>
              <a:t>Azure</a:t>
            </a:r>
          </a:p>
        </p:txBody>
      </p:sp>
    </p:spTree>
    <p:extLst>
      <p:ext uri="{BB962C8B-B14F-4D97-AF65-F5344CB8AC3E}">
        <p14:creationId xmlns:p14="http://schemas.microsoft.com/office/powerpoint/2010/main" val="1065230858"/>
      </p:ext>
    </p:extLst>
  </p:cSld>
  <p:clrMapOvr>
    <a:masterClrMapping/>
  </p:clrMapOvr>
  <p:transition spd="med">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6" name="Straight Connector 45">
            <a:extLst>
              <a:ext uri="{FF2B5EF4-FFF2-40B4-BE49-F238E27FC236}">
                <a16:creationId xmlns:a16="http://schemas.microsoft.com/office/drawing/2014/main" id="{0DA0CDE1-D8A8-4D89-A2DD-CE674AB1A5E5}"/>
              </a:ext>
            </a:extLst>
          </p:cNvPr>
          <p:cNvCxnSpPr>
            <a:cxnSpLocks/>
          </p:cNvCxnSpPr>
          <p:nvPr/>
        </p:nvCxnSpPr>
        <p:spPr>
          <a:xfrm>
            <a:off x="927042" y="2624017"/>
            <a:ext cx="10337917" cy="0"/>
          </a:xfrm>
          <a:prstGeom prst="line">
            <a:avLst/>
          </a:prstGeom>
          <a:ln>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468CC3E0-CD01-4677-8A99-A1D336A856D8}"/>
              </a:ext>
            </a:extLst>
          </p:cNvPr>
          <p:cNvCxnSpPr>
            <a:cxnSpLocks/>
          </p:cNvCxnSpPr>
          <p:nvPr/>
        </p:nvCxnSpPr>
        <p:spPr>
          <a:xfrm>
            <a:off x="927042" y="2624017"/>
            <a:ext cx="10337917"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6E5C42B3-6D2C-4D0E-BDEF-DF72B44107F4}"/>
              </a:ext>
            </a:extLst>
          </p:cNvPr>
          <p:cNvSpPr/>
          <p:nvPr/>
        </p:nvSpPr>
        <p:spPr>
          <a:xfrm>
            <a:off x="2977888" y="2624017"/>
            <a:ext cx="2992197" cy="73866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dirty="0">
                <a:ln>
                  <a:noFill/>
                </a:ln>
                <a:solidFill>
                  <a:srgbClr val="1A1A1A"/>
                </a:solidFill>
                <a:effectLst/>
                <a:uLnTx/>
                <a:uFillTx/>
                <a:latin typeface="Segoe UI"/>
                <a:ea typeface="+mn-ea"/>
                <a:cs typeface="+mn-cs"/>
              </a:rPr>
              <a:t>Innovate</a:t>
            </a:r>
            <a:r>
              <a:rPr kumimoji="0" lang="en-US" sz="1400" i="0" u="none" strike="noStrike" kern="1200" cap="none" spc="0" normalizeH="0" noProof="0" dirty="0">
                <a:ln>
                  <a:noFill/>
                </a:ln>
                <a:solidFill>
                  <a:srgbClr val="1A1A1A"/>
                </a:solidFill>
                <a:effectLst/>
                <a:uLnTx/>
                <a:uFillTx/>
                <a:latin typeface="Segoe UI"/>
                <a:ea typeface="+mn-ea"/>
                <a:cs typeface="+mn-cs"/>
              </a:rPr>
              <a:t> with </a:t>
            </a:r>
            <a:r>
              <a:rPr kumimoji="0" lang="en-US" sz="1400" i="0" u="none" strike="noStrike" kern="1200" cap="none" spc="0" normalizeH="0" baseline="0" noProof="0" dirty="0">
                <a:ln>
                  <a:noFill/>
                </a:ln>
                <a:solidFill>
                  <a:srgbClr val="1A1A1A"/>
                </a:solidFill>
                <a:effectLst/>
                <a:uLnTx/>
                <a:uFillTx/>
                <a:latin typeface="Segoe UI"/>
                <a:ea typeface="+mn-ea"/>
                <a:cs typeface="+mn-cs"/>
              </a:rPr>
              <a:t>AI everywhere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a:ea typeface="+mn-ea"/>
                <a:cs typeface="+mn-cs"/>
              </a:rPr>
              <a:t>in the cloud, at edge and</a:t>
            </a:r>
            <a:br>
              <a:rPr kumimoji="0" lang="en-US" sz="1400" b="0" i="0" u="none" strike="noStrike" kern="1200" cap="none" spc="0" normalizeH="0" baseline="0" noProof="0" dirty="0">
                <a:ln>
                  <a:noFill/>
                </a:ln>
                <a:solidFill>
                  <a:srgbClr val="1A1A1A"/>
                </a:solidFill>
                <a:effectLst/>
                <a:uLnTx/>
                <a:uFillTx/>
                <a:latin typeface="Segoe UI"/>
                <a:ea typeface="+mn-ea"/>
                <a:cs typeface="+mn-cs"/>
              </a:rPr>
            </a:br>
            <a:r>
              <a:rPr kumimoji="0" lang="en-US" sz="1400" b="0" i="0" u="none" strike="noStrike" kern="1200" cap="none" spc="0" normalizeH="0" baseline="0" noProof="0" dirty="0">
                <a:ln>
                  <a:noFill/>
                </a:ln>
                <a:solidFill>
                  <a:srgbClr val="1A1A1A"/>
                </a:solidFill>
                <a:effectLst/>
                <a:uLnTx/>
                <a:uFillTx/>
                <a:latin typeface="Segoe UI"/>
                <a:ea typeface="+mn-ea"/>
                <a:cs typeface="+mn-cs"/>
              </a:rPr>
              <a:t> on-premises</a:t>
            </a:r>
          </a:p>
        </p:txBody>
      </p:sp>
      <p:sp>
        <p:nvSpPr>
          <p:cNvPr id="27" name="TextBox 26">
            <a:extLst>
              <a:ext uri="{FF2B5EF4-FFF2-40B4-BE49-F238E27FC236}">
                <a16:creationId xmlns:a16="http://schemas.microsoft.com/office/drawing/2014/main" id="{3CAB2ADD-BBE6-4195-84C8-FF9167E52E75}"/>
              </a:ext>
            </a:extLst>
          </p:cNvPr>
          <p:cNvSpPr txBox="1"/>
          <p:nvPr/>
        </p:nvSpPr>
        <p:spPr>
          <a:xfrm>
            <a:off x="6153244" y="2624017"/>
            <a:ext cx="2694785" cy="646331"/>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a:ea typeface="+mn-ea"/>
                <a:cs typeface="+mn-cs"/>
              </a:rPr>
              <a:t>Use any language, any development tool and any framework</a:t>
            </a:r>
          </a:p>
        </p:txBody>
      </p:sp>
      <p:sp>
        <p:nvSpPr>
          <p:cNvPr id="28" name="TextBox 27">
            <a:extLst>
              <a:ext uri="{FF2B5EF4-FFF2-40B4-BE49-F238E27FC236}">
                <a16:creationId xmlns:a16="http://schemas.microsoft.com/office/drawing/2014/main" id="{98BD1A4E-7D50-433E-A9D5-07BA7938C529}"/>
              </a:ext>
            </a:extLst>
          </p:cNvPr>
          <p:cNvSpPr txBox="1"/>
          <p:nvPr/>
        </p:nvSpPr>
        <p:spPr>
          <a:xfrm>
            <a:off x="9223721" y="2624017"/>
            <a:ext cx="2861372" cy="861774"/>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dirty="0">
                <a:ln>
                  <a:noFill/>
                </a:ln>
                <a:solidFill>
                  <a:srgbClr val="1A1A1A"/>
                </a:solidFill>
                <a:effectLst/>
                <a:uLnTx/>
                <a:uFillTx/>
                <a:latin typeface="Segoe UI"/>
                <a:ea typeface="+mn-ea"/>
                <a:cs typeface="+mn-cs"/>
              </a:rPr>
              <a:t>Benefit from </a:t>
            </a:r>
            <a:r>
              <a:rPr kumimoji="0" lang="en-US" sz="1400" b="0" i="0" u="none" strike="noStrike" kern="1200" cap="none" spc="0" normalizeH="0" baseline="0" noProof="0" dirty="0">
                <a:ln>
                  <a:noFill/>
                </a:ln>
                <a:solidFill>
                  <a:srgbClr val="1A1A1A"/>
                </a:solidFill>
                <a:effectLst/>
                <a:uLnTx/>
                <a:uFillTx/>
                <a:latin typeface="Segoe UI"/>
                <a:ea typeface="+mn-ea"/>
                <a:cs typeface="+mn-cs"/>
              </a:rPr>
              <a:t>industry leading security, privacy, compliance, transparency and AI ethics standards</a:t>
            </a:r>
          </a:p>
        </p:txBody>
      </p:sp>
      <p:grpSp>
        <p:nvGrpSpPr>
          <p:cNvPr id="6" name="Group 5">
            <a:extLst>
              <a:ext uri="{FF2B5EF4-FFF2-40B4-BE49-F238E27FC236}">
                <a16:creationId xmlns:a16="http://schemas.microsoft.com/office/drawing/2014/main" id="{6326453E-F11F-42ED-9E3B-AF93A5CED43D}"/>
              </a:ext>
            </a:extLst>
          </p:cNvPr>
          <p:cNvGrpSpPr/>
          <p:nvPr/>
        </p:nvGrpSpPr>
        <p:grpSpPr>
          <a:xfrm>
            <a:off x="3274065" y="3674951"/>
            <a:ext cx="2387971" cy="875904"/>
            <a:chOff x="782127" y="3896946"/>
            <a:chExt cx="2387971" cy="875904"/>
          </a:xfrm>
        </p:grpSpPr>
        <p:sp>
          <p:nvSpPr>
            <p:cNvPr id="12" name="Rectangle 11">
              <a:extLst>
                <a:ext uri="{FF2B5EF4-FFF2-40B4-BE49-F238E27FC236}">
                  <a16:creationId xmlns:a16="http://schemas.microsoft.com/office/drawing/2014/main" id="{AD20A6B1-92FF-4896-BBA9-15057907436D}"/>
                </a:ext>
              </a:extLst>
            </p:cNvPr>
            <p:cNvSpPr/>
            <p:nvPr/>
          </p:nvSpPr>
          <p:spPr>
            <a:xfrm>
              <a:off x="2142206" y="4582029"/>
              <a:ext cx="995544" cy="190821"/>
            </a:xfrm>
            <a:prstGeom prst="rect">
              <a:avLst/>
            </a:prstGeom>
            <a:ln>
              <a:noFill/>
            </a:ln>
          </p:spPr>
          <p:txBody>
            <a:bodyPr wrap="square" lIns="45720" tIns="18288" rIns="45720" bIns="18288">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37AD7"/>
                  </a:solidFill>
                  <a:effectLst/>
                  <a:uLnTx/>
                  <a:uFillTx/>
                  <a:latin typeface="Segoe UI Semibold"/>
                  <a:ea typeface="Segoe UI Semilight" charset="0"/>
                  <a:cs typeface="Segoe UI Semilight" charset="0"/>
                  <a:sym typeface="Wingdings" panose="05000000000000000000" pitchFamily="2" charset="2"/>
                </a:rPr>
                <a:t>On-premises</a:t>
              </a:r>
              <a:endParaRPr kumimoji="0" lang="en-US" sz="1000" b="0" i="0" u="none" strike="noStrike" kern="0" cap="none" spc="0" normalizeH="0" baseline="0" noProof="0">
                <a:ln>
                  <a:noFill/>
                </a:ln>
                <a:solidFill>
                  <a:srgbClr val="037AD7"/>
                </a:solidFill>
                <a:effectLst/>
                <a:uLnTx/>
                <a:uFillTx/>
                <a:latin typeface="Segoe UI Semibold"/>
                <a:ea typeface="Segoe UI Semilight" charset="0"/>
                <a:cs typeface="Segoe UI Semilight" charset="0"/>
              </a:endParaRPr>
            </a:p>
          </p:txBody>
        </p:sp>
        <p:sp>
          <p:nvSpPr>
            <p:cNvPr id="13" name="Rectangle 12">
              <a:extLst>
                <a:ext uri="{FF2B5EF4-FFF2-40B4-BE49-F238E27FC236}">
                  <a16:creationId xmlns:a16="http://schemas.microsoft.com/office/drawing/2014/main" id="{2DCBAD20-F51C-4593-BA72-6C212718BAEB}"/>
                </a:ext>
              </a:extLst>
            </p:cNvPr>
            <p:cNvSpPr/>
            <p:nvPr/>
          </p:nvSpPr>
          <p:spPr>
            <a:xfrm>
              <a:off x="1690485" y="4582029"/>
              <a:ext cx="410726" cy="190821"/>
            </a:xfrm>
            <a:prstGeom prst="rect">
              <a:avLst/>
            </a:prstGeom>
            <a:ln>
              <a:noFill/>
            </a:ln>
          </p:spPr>
          <p:txBody>
            <a:bodyPr wrap="square" lIns="45720" tIns="18288" rIns="45720" bIns="18288">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37AD7"/>
                  </a:solidFill>
                  <a:effectLst/>
                  <a:uLnTx/>
                  <a:uFillTx/>
                  <a:latin typeface="Segoe UI Semibold"/>
                  <a:ea typeface="Segoe UI Semilight" charset="0"/>
                  <a:cs typeface="Segoe UI Semilight" charset="0"/>
                  <a:sym typeface="Wingdings" panose="05000000000000000000" pitchFamily="2" charset="2"/>
                </a:rPr>
                <a:t>Edge</a:t>
              </a:r>
              <a:endParaRPr kumimoji="0" lang="en-US" sz="1000" b="0" i="0" u="none" strike="noStrike" kern="0" cap="none" spc="0" normalizeH="0" baseline="0" noProof="0">
                <a:ln>
                  <a:noFill/>
                </a:ln>
                <a:solidFill>
                  <a:srgbClr val="037AD7"/>
                </a:solidFill>
                <a:effectLst/>
                <a:uLnTx/>
                <a:uFillTx/>
                <a:latin typeface="Segoe UI Semibold"/>
                <a:ea typeface="Segoe UI Semilight" charset="0"/>
                <a:cs typeface="Segoe UI Semilight" charset="0"/>
              </a:endParaRPr>
            </a:p>
          </p:txBody>
        </p:sp>
        <p:sp>
          <p:nvSpPr>
            <p:cNvPr id="14" name="Rectangle 13">
              <a:extLst>
                <a:ext uri="{FF2B5EF4-FFF2-40B4-BE49-F238E27FC236}">
                  <a16:creationId xmlns:a16="http://schemas.microsoft.com/office/drawing/2014/main" id="{8E4A6ABB-C134-4402-8999-8EC7E9EAA76A}"/>
                </a:ext>
              </a:extLst>
            </p:cNvPr>
            <p:cNvSpPr/>
            <p:nvPr/>
          </p:nvSpPr>
          <p:spPr>
            <a:xfrm>
              <a:off x="805015" y="4582029"/>
              <a:ext cx="720917" cy="190821"/>
            </a:xfrm>
            <a:prstGeom prst="rect">
              <a:avLst/>
            </a:prstGeom>
            <a:ln>
              <a:noFill/>
            </a:ln>
          </p:spPr>
          <p:txBody>
            <a:bodyPr wrap="square" lIns="45720" tIns="18288" rIns="45720" bIns="18288">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37AD7"/>
                  </a:solidFill>
                  <a:effectLst/>
                  <a:uLnTx/>
                  <a:uFillTx/>
                  <a:latin typeface="Segoe UI Semibold"/>
                  <a:ea typeface="Segoe UI Semilight" charset="0"/>
                  <a:cs typeface="Segoe UI Semilight" charset="0"/>
                  <a:sym typeface="Wingdings" panose="05000000000000000000" pitchFamily="2" charset="2"/>
                </a:rPr>
                <a:t>Cloud</a:t>
              </a:r>
              <a:endParaRPr kumimoji="0" lang="en-US" sz="1000" b="0" i="0" u="none" strike="noStrike" kern="0" cap="none" spc="0" normalizeH="0" baseline="0" noProof="0">
                <a:ln>
                  <a:noFill/>
                </a:ln>
                <a:solidFill>
                  <a:srgbClr val="037AD7"/>
                </a:solidFill>
                <a:effectLst/>
                <a:uLnTx/>
                <a:uFillTx/>
                <a:latin typeface="Segoe UI Semibold"/>
                <a:ea typeface="Segoe UI Semilight" charset="0"/>
                <a:cs typeface="Segoe UI Semilight" charset="0"/>
              </a:endParaRPr>
            </a:p>
          </p:txBody>
        </p:sp>
        <p:grpSp>
          <p:nvGrpSpPr>
            <p:cNvPr id="15" name="Group 14">
              <a:extLst>
                <a:ext uri="{FF2B5EF4-FFF2-40B4-BE49-F238E27FC236}">
                  <a16:creationId xmlns:a16="http://schemas.microsoft.com/office/drawing/2014/main" id="{158806D1-6592-4D32-BAF9-0417E1F43DB6}"/>
                </a:ext>
              </a:extLst>
            </p:cNvPr>
            <p:cNvGrpSpPr/>
            <p:nvPr/>
          </p:nvGrpSpPr>
          <p:grpSpPr>
            <a:xfrm>
              <a:off x="2455493" y="4234121"/>
              <a:ext cx="346802" cy="274194"/>
              <a:chOff x="967154" y="1481462"/>
              <a:chExt cx="5331069" cy="4214950"/>
            </a:xfrm>
            <a:noFill/>
          </p:grpSpPr>
          <p:cxnSp>
            <p:nvCxnSpPr>
              <p:cNvPr id="16" name="Straight Connector 15">
                <a:extLst>
                  <a:ext uri="{FF2B5EF4-FFF2-40B4-BE49-F238E27FC236}">
                    <a16:creationId xmlns:a16="http://schemas.microsoft.com/office/drawing/2014/main" id="{B818FEFF-092B-44F0-8DF2-CC83B89C2373}"/>
                  </a:ext>
                </a:extLst>
              </p:cNvPr>
              <p:cNvCxnSpPr>
                <a:cxnSpLocks/>
              </p:cNvCxnSpPr>
              <p:nvPr/>
            </p:nvCxnSpPr>
            <p:spPr>
              <a:xfrm>
                <a:off x="967154" y="5696412"/>
                <a:ext cx="5331069" cy="0"/>
              </a:xfrm>
              <a:prstGeom prst="line">
                <a:avLst/>
              </a:prstGeom>
              <a:grpFill/>
              <a:ln w="12700">
                <a:solidFill>
                  <a:schemeClr val="accent1"/>
                </a:solidFill>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BEF6FB13-4E1D-4DEB-8118-7159060A38E9}"/>
                  </a:ext>
                </a:extLst>
              </p:cNvPr>
              <p:cNvSpPr/>
              <p:nvPr/>
            </p:nvSpPr>
            <p:spPr bwMode="auto">
              <a:xfrm>
                <a:off x="1286608" y="2696308"/>
                <a:ext cx="2793023" cy="3000104"/>
              </a:xfrm>
              <a:prstGeom prst="rect">
                <a:avLst/>
              </a:prstGeom>
              <a:grpFill/>
              <a:ln w="127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 name="Rectangle 21">
                <a:extLst>
                  <a:ext uri="{FF2B5EF4-FFF2-40B4-BE49-F238E27FC236}">
                    <a16:creationId xmlns:a16="http://schemas.microsoft.com/office/drawing/2014/main" id="{03119E74-5022-4349-AEE0-5999CC9C5A87}"/>
                  </a:ext>
                </a:extLst>
              </p:cNvPr>
              <p:cNvSpPr/>
              <p:nvPr/>
            </p:nvSpPr>
            <p:spPr bwMode="auto">
              <a:xfrm>
                <a:off x="2225919" y="4700954"/>
                <a:ext cx="914400" cy="995458"/>
              </a:xfrm>
              <a:prstGeom prst="rect">
                <a:avLst/>
              </a:prstGeom>
              <a:grpFill/>
              <a:ln w="127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 name="Freeform: Shape 24">
                <a:extLst>
                  <a:ext uri="{FF2B5EF4-FFF2-40B4-BE49-F238E27FC236}">
                    <a16:creationId xmlns:a16="http://schemas.microsoft.com/office/drawing/2014/main" id="{88FD6C3E-47A4-46F7-821C-D73819FBE438}"/>
                  </a:ext>
                </a:extLst>
              </p:cNvPr>
              <p:cNvSpPr/>
              <p:nvPr/>
            </p:nvSpPr>
            <p:spPr bwMode="auto">
              <a:xfrm>
                <a:off x="3301093" y="1481462"/>
                <a:ext cx="2666747" cy="4214948"/>
              </a:xfrm>
              <a:custGeom>
                <a:avLst/>
                <a:gdLst>
                  <a:gd name="connsiteX0" fmla="*/ 0 w 2662937"/>
                  <a:gd name="connsiteY0" fmla="*/ 0 h 4214948"/>
                  <a:gd name="connsiteX1" fmla="*/ 2662937 w 2662937"/>
                  <a:gd name="connsiteY1" fmla="*/ 0 h 4214948"/>
                  <a:gd name="connsiteX2" fmla="*/ 2662937 w 2662937"/>
                  <a:gd name="connsiteY2" fmla="*/ 4214948 h 4214948"/>
                  <a:gd name="connsiteX3" fmla="*/ 0 w 2662937"/>
                  <a:gd name="connsiteY3" fmla="*/ 4214948 h 4214948"/>
                  <a:gd name="connsiteX4" fmla="*/ 0 w 2662937"/>
                  <a:gd name="connsiteY4" fmla="*/ 3286480 h 4214948"/>
                  <a:gd name="connsiteX5" fmla="*/ 864617 w 2662937"/>
                  <a:gd name="connsiteY5" fmla="*/ 3286480 h 4214948"/>
                  <a:gd name="connsiteX6" fmla="*/ 864617 w 2662937"/>
                  <a:gd name="connsiteY6" fmla="*/ 896983 h 4214948"/>
                  <a:gd name="connsiteX7" fmla="*/ 0 w 2662937"/>
                  <a:gd name="connsiteY7" fmla="*/ 896983 h 4214948"/>
                  <a:gd name="connsiteX8" fmla="*/ 0 w 2662937"/>
                  <a:gd name="connsiteY8" fmla="*/ 0 h 4214948"/>
                  <a:gd name="connsiteX0" fmla="*/ 864617 w 2662937"/>
                  <a:gd name="connsiteY0" fmla="*/ 3286480 h 4214948"/>
                  <a:gd name="connsiteX1" fmla="*/ 864617 w 2662937"/>
                  <a:gd name="connsiteY1" fmla="*/ 896983 h 4214948"/>
                  <a:gd name="connsiteX2" fmla="*/ 0 w 2662937"/>
                  <a:gd name="connsiteY2" fmla="*/ 896983 h 4214948"/>
                  <a:gd name="connsiteX3" fmla="*/ 0 w 2662937"/>
                  <a:gd name="connsiteY3" fmla="*/ 0 h 4214948"/>
                  <a:gd name="connsiteX4" fmla="*/ 2662937 w 2662937"/>
                  <a:gd name="connsiteY4" fmla="*/ 0 h 4214948"/>
                  <a:gd name="connsiteX5" fmla="*/ 2662937 w 2662937"/>
                  <a:gd name="connsiteY5" fmla="*/ 4214948 h 4214948"/>
                  <a:gd name="connsiteX6" fmla="*/ 0 w 2662937"/>
                  <a:gd name="connsiteY6" fmla="*/ 4214948 h 4214948"/>
                  <a:gd name="connsiteX7" fmla="*/ 0 w 2662937"/>
                  <a:gd name="connsiteY7" fmla="*/ 3286480 h 4214948"/>
                  <a:gd name="connsiteX8" fmla="*/ 956057 w 2662937"/>
                  <a:gd name="connsiteY8" fmla="*/ 3377920 h 4214948"/>
                  <a:gd name="connsiteX0" fmla="*/ 864617 w 2662937"/>
                  <a:gd name="connsiteY0" fmla="*/ 3286480 h 4214948"/>
                  <a:gd name="connsiteX1" fmla="*/ 864617 w 2662937"/>
                  <a:gd name="connsiteY1" fmla="*/ 896983 h 4214948"/>
                  <a:gd name="connsiteX2" fmla="*/ 0 w 2662937"/>
                  <a:gd name="connsiteY2" fmla="*/ 896983 h 4214948"/>
                  <a:gd name="connsiteX3" fmla="*/ 0 w 2662937"/>
                  <a:gd name="connsiteY3" fmla="*/ 0 h 4214948"/>
                  <a:gd name="connsiteX4" fmla="*/ 2662937 w 2662937"/>
                  <a:gd name="connsiteY4" fmla="*/ 0 h 4214948"/>
                  <a:gd name="connsiteX5" fmla="*/ 2662937 w 2662937"/>
                  <a:gd name="connsiteY5" fmla="*/ 4214948 h 4214948"/>
                  <a:gd name="connsiteX6" fmla="*/ 0 w 2662937"/>
                  <a:gd name="connsiteY6" fmla="*/ 4214948 h 4214948"/>
                  <a:gd name="connsiteX7" fmla="*/ 0 w 2662937"/>
                  <a:gd name="connsiteY7" fmla="*/ 3286480 h 4214948"/>
                  <a:gd name="connsiteX0" fmla="*/ 864617 w 2662937"/>
                  <a:gd name="connsiteY0" fmla="*/ 3286480 h 4214948"/>
                  <a:gd name="connsiteX1" fmla="*/ 864617 w 2662937"/>
                  <a:gd name="connsiteY1" fmla="*/ 896983 h 4214948"/>
                  <a:gd name="connsiteX2" fmla="*/ 0 w 2662937"/>
                  <a:gd name="connsiteY2" fmla="*/ 896983 h 4214948"/>
                  <a:gd name="connsiteX3" fmla="*/ 0 w 2662937"/>
                  <a:gd name="connsiteY3" fmla="*/ 0 h 4214948"/>
                  <a:gd name="connsiteX4" fmla="*/ 2662937 w 2662937"/>
                  <a:gd name="connsiteY4" fmla="*/ 0 h 4214948"/>
                  <a:gd name="connsiteX5" fmla="*/ 2662937 w 2662937"/>
                  <a:gd name="connsiteY5" fmla="*/ 4214948 h 4214948"/>
                  <a:gd name="connsiteX6" fmla="*/ 0 w 2662937"/>
                  <a:gd name="connsiteY6" fmla="*/ 4214948 h 4214948"/>
                  <a:gd name="connsiteX0" fmla="*/ 864617 w 2662937"/>
                  <a:gd name="connsiteY0" fmla="*/ 896983 h 4214948"/>
                  <a:gd name="connsiteX1" fmla="*/ 0 w 2662937"/>
                  <a:gd name="connsiteY1" fmla="*/ 896983 h 4214948"/>
                  <a:gd name="connsiteX2" fmla="*/ 0 w 2662937"/>
                  <a:gd name="connsiteY2" fmla="*/ 0 h 4214948"/>
                  <a:gd name="connsiteX3" fmla="*/ 2662937 w 2662937"/>
                  <a:gd name="connsiteY3" fmla="*/ 0 h 4214948"/>
                  <a:gd name="connsiteX4" fmla="*/ 2662937 w 2662937"/>
                  <a:gd name="connsiteY4" fmla="*/ 4214948 h 4214948"/>
                  <a:gd name="connsiteX5" fmla="*/ 0 w 2662937"/>
                  <a:gd name="connsiteY5" fmla="*/ 4214948 h 4214948"/>
                  <a:gd name="connsiteX0" fmla="*/ 0 w 2662937"/>
                  <a:gd name="connsiteY0" fmla="*/ 896983 h 4214948"/>
                  <a:gd name="connsiteX1" fmla="*/ 0 w 2662937"/>
                  <a:gd name="connsiteY1" fmla="*/ 0 h 4214948"/>
                  <a:gd name="connsiteX2" fmla="*/ 2662937 w 2662937"/>
                  <a:gd name="connsiteY2" fmla="*/ 0 h 4214948"/>
                  <a:gd name="connsiteX3" fmla="*/ 2662937 w 2662937"/>
                  <a:gd name="connsiteY3" fmla="*/ 4214948 h 4214948"/>
                  <a:gd name="connsiteX4" fmla="*/ 0 w 2662937"/>
                  <a:gd name="connsiteY4" fmla="*/ 4214948 h 42149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2937" h="4214948">
                    <a:moveTo>
                      <a:pt x="0" y="896983"/>
                    </a:moveTo>
                    <a:lnTo>
                      <a:pt x="0" y="0"/>
                    </a:lnTo>
                    <a:lnTo>
                      <a:pt x="2662937" y="0"/>
                    </a:lnTo>
                    <a:lnTo>
                      <a:pt x="2662937" y="4214948"/>
                    </a:lnTo>
                    <a:lnTo>
                      <a:pt x="0" y="4214948"/>
                    </a:lnTo>
                  </a:path>
                </a:pathLst>
              </a:custGeom>
              <a:grpFill/>
              <a:ln w="127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 name="Freeform: Shape 25">
                <a:extLst>
                  <a:ext uri="{FF2B5EF4-FFF2-40B4-BE49-F238E27FC236}">
                    <a16:creationId xmlns:a16="http://schemas.microsoft.com/office/drawing/2014/main" id="{23E23C35-8D05-4B65-B252-9DF498B412FE}"/>
                  </a:ext>
                </a:extLst>
              </p:cNvPr>
              <p:cNvSpPr/>
              <p:nvPr/>
            </p:nvSpPr>
            <p:spPr bwMode="auto">
              <a:xfrm>
                <a:off x="4427765" y="4700955"/>
                <a:ext cx="647700" cy="995456"/>
              </a:xfrm>
              <a:custGeom>
                <a:avLst/>
                <a:gdLst>
                  <a:gd name="connsiteX0" fmla="*/ 48985 w 696685"/>
                  <a:gd name="connsiteY0" fmla="*/ 0 h 1831521"/>
                  <a:gd name="connsiteX1" fmla="*/ 696685 w 696685"/>
                  <a:gd name="connsiteY1" fmla="*/ 0 h 1831521"/>
                  <a:gd name="connsiteX2" fmla="*/ 696685 w 696685"/>
                  <a:gd name="connsiteY2" fmla="*/ 1831521 h 1831521"/>
                  <a:gd name="connsiteX3" fmla="*/ 0 w 696685"/>
                  <a:gd name="connsiteY3" fmla="*/ 1831521 h 1831521"/>
                  <a:gd name="connsiteX4" fmla="*/ 0 w 696685"/>
                  <a:gd name="connsiteY4" fmla="*/ 1302517 h 1831521"/>
                  <a:gd name="connsiteX5" fmla="*/ 48985 w 696685"/>
                  <a:gd name="connsiteY5" fmla="*/ 1302517 h 1831521"/>
                  <a:gd name="connsiteX0" fmla="*/ 48985 w 696685"/>
                  <a:gd name="connsiteY0" fmla="*/ 1302517 h 1831521"/>
                  <a:gd name="connsiteX1" fmla="*/ 48985 w 696685"/>
                  <a:gd name="connsiteY1" fmla="*/ 0 h 1831521"/>
                  <a:gd name="connsiteX2" fmla="*/ 696685 w 696685"/>
                  <a:gd name="connsiteY2" fmla="*/ 0 h 1831521"/>
                  <a:gd name="connsiteX3" fmla="*/ 696685 w 696685"/>
                  <a:gd name="connsiteY3" fmla="*/ 1831521 h 1831521"/>
                  <a:gd name="connsiteX4" fmla="*/ 0 w 696685"/>
                  <a:gd name="connsiteY4" fmla="*/ 1831521 h 1831521"/>
                  <a:gd name="connsiteX5" fmla="*/ 0 w 696685"/>
                  <a:gd name="connsiteY5" fmla="*/ 1302517 h 1831521"/>
                  <a:gd name="connsiteX6" fmla="*/ 140425 w 696685"/>
                  <a:gd name="connsiteY6" fmla="*/ 1470756 h 1831521"/>
                  <a:gd name="connsiteX0" fmla="*/ 48985 w 696685"/>
                  <a:gd name="connsiteY0" fmla="*/ 1302517 h 1831521"/>
                  <a:gd name="connsiteX1" fmla="*/ 48985 w 696685"/>
                  <a:gd name="connsiteY1" fmla="*/ 0 h 1831521"/>
                  <a:gd name="connsiteX2" fmla="*/ 696685 w 696685"/>
                  <a:gd name="connsiteY2" fmla="*/ 0 h 1831521"/>
                  <a:gd name="connsiteX3" fmla="*/ 696685 w 696685"/>
                  <a:gd name="connsiteY3" fmla="*/ 1831521 h 1831521"/>
                  <a:gd name="connsiteX4" fmla="*/ 0 w 696685"/>
                  <a:gd name="connsiteY4" fmla="*/ 1831521 h 1831521"/>
                  <a:gd name="connsiteX5" fmla="*/ 0 w 696685"/>
                  <a:gd name="connsiteY5" fmla="*/ 1302517 h 1831521"/>
                  <a:gd name="connsiteX0" fmla="*/ 48985 w 696685"/>
                  <a:gd name="connsiteY0" fmla="*/ 1302517 h 1831521"/>
                  <a:gd name="connsiteX1" fmla="*/ 48985 w 696685"/>
                  <a:gd name="connsiteY1" fmla="*/ 0 h 1831521"/>
                  <a:gd name="connsiteX2" fmla="*/ 696685 w 696685"/>
                  <a:gd name="connsiteY2" fmla="*/ 0 h 1831521"/>
                  <a:gd name="connsiteX3" fmla="*/ 696685 w 696685"/>
                  <a:gd name="connsiteY3" fmla="*/ 1831521 h 1831521"/>
                  <a:gd name="connsiteX4" fmla="*/ 0 w 696685"/>
                  <a:gd name="connsiteY4" fmla="*/ 1831521 h 1831521"/>
                  <a:gd name="connsiteX0" fmla="*/ 48985 w 696685"/>
                  <a:gd name="connsiteY0" fmla="*/ 0 h 1831521"/>
                  <a:gd name="connsiteX1" fmla="*/ 696685 w 696685"/>
                  <a:gd name="connsiteY1" fmla="*/ 0 h 1831521"/>
                  <a:gd name="connsiteX2" fmla="*/ 696685 w 696685"/>
                  <a:gd name="connsiteY2" fmla="*/ 1831521 h 1831521"/>
                  <a:gd name="connsiteX3" fmla="*/ 0 w 696685"/>
                  <a:gd name="connsiteY3" fmla="*/ 1831521 h 1831521"/>
                  <a:gd name="connsiteX0" fmla="*/ 0 w 647700"/>
                  <a:gd name="connsiteY0" fmla="*/ 0 h 1831521"/>
                  <a:gd name="connsiteX1" fmla="*/ 647700 w 647700"/>
                  <a:gd name="connsiteY1" fmla="*/ 0 h 1831521"/>
                  <a:gd name="connsiteX2" fmla="*/ 647700 w 647700"/>
                  <a:gd name="connsiteY2" fmla="*/ 1831521 h 1831521"/>
                </a:gdLst>
                <a:ahLst/>
                <a:cxnLst>
                  <a:cxn ang="0">
                    <a:pos x="connsiteX0" y="connsiteY0"/>
                  </a:cxn>
                  <a:cxn ang="0">
                    <a:pos x="connsiteX1" y="connsiteY1"/>
                  </a:cxn>
                  <a:cxn ang="0">
                    <a:pos x="connsiteX2" y="connsiteY2"/>
                  </a:cxn>
                </a:cxnLst>
                <a:rect l="l" t="t" r="r" b="b"/>
                <a:pathLst>
                  <a:path w="647700" h="1831521">
                    <a:moveTo>
                      <a:pt x="0" y="0"/>
                    </a:moveTo>
                    <a:lnTo>
                      <a:pt x="647700" y="0"/>
                    </a:lnTo>
                    <a:lnTo>
                      <a:pt x="647700" y="1831521"/>
                    </a:lnTo>
                  </a:path>
                </a:pathLst>
              </a:custGeom>
              <a:grpFill/>
              <a:ln w="127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9" name="Freeform 128">
              <a:extLst>
                <a:ext uri="{FF2B5EF4-FFF2-40B4-BE49-F238E27FC236}">
                  <a16:creationId xmlns:a16="http://schemas.microsoft.com/office/drawing/2014/main" id="{AB1B42D2-3F06-4030-B88B-D06FB00B0941}"/>
                </a:ext>
              </a:extLst>
            </p:cNvPr>
            <p:cNvSpPr>
              <a:spLocks noChangeAspect="1"/>
            </p:cNvSpPr>
            <p:nvPr/>
          </p:nvSpPr>
          <p:spPr bwMode="auto">
            <a:xfrm>
              <a:off x="939052" y="4236384"/>
              <a:ext cx="419113" cy="231524"/>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noFill/>
            <a:ln w="12700">
              <a:solidFill>
                <a:schemeClr val="accent1"/>
              </a:solidFill>
              <a:miter lim="800000"/>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333333"/>
                </a:solidFill>
                <a:effectLst/>
                <a:uLnTx/>
                <a:uFillTx/>
                <a:latin typeface="Segoe UI"/>
                <a:ea typeface="+mn-ea"/>
                <a:cs typeface="+mn-cs"/>
              </a:endParaRPr>
            </a:p>
          </p:txBody>
        </p:sp>
        <p:grpSp>
          <p:nvGrpSpPr>
            <p:cNvPr id="30" name="Group 29">
              <a:extLst>
                <a:ext uri="{FF2B5EF4-FFF2-40B4-BE49-F238E27FC236}">
                  <a16:creationId xmlns:a16="http://schemas.microsoft.com/office/drawing/2014/main" id="{8AAF8B76-CE96-404F-B051-971DF9BAB6F6}"/>
                </a:ext>
              </a:extLst>
            </p:cNvPr>
            <p:cNvGrpSpPr/>
            <p:nvPr/>
          </p:nvGrpSpPr>
          <p:grpSpPr>
            <a:xfrm>
              <a:off x="1787479" y="4244701"/>
              <a:ext cx="194570" cy="193556"/>
              <a:chOff x="5668872" y="5528948"/>
              <a:chExt cx="194570" cy="193556"/>
            </a:xfrm>
            <a:noFill/>
          </p:grpSpPr>
          <p:grpSp>
            <p:nvGrpSpPr>
              <p:cNvPr id="31" name="Group 30">
                <a:extLst>
                  <a:ext uri="{FF2B5EF4-FFF2-40B4-BE49-F238E27FC236}">
                    <a16:creationId xmlns:a16="http://schemas.microsoft.com/office/drawing/2014/main" id="{B541E254-4622-49C2-AA17-FACCF68E6CB3}"/>
                  </a:ext>
                </a:extLst>
              </p:cNvPr>
              <p:cNvGrpSpPr/>
              <p:nvPr/>
            </p:nvGrpSpPr>
            <p:grpSpPr>
              <a:xfrm flipH="1">
                <a:off x="5668872" y="5528948"/>
                <a:ext cx="186983" cy="188103"/>
                <a:chOff x="7855882" y="2876917"/>
                <a:chExt cx="186983" cy="188103"/>
              </a:xfrm>
              <a:grpFill/>
            </p:grpSpPr>
            <p:sp>
              <p:nvSpPr>
                <p:cNvPr id="33" name="Freeform 99">
                  <a:extLst>
                    <a:ext uri="{FF2B5EF4-FFF2-40B4-BE49-F238E27FC236}">
                      <a16:creationId xmlns:a16="http://schemas.microsoft.com/office/drawing/2014/main" id="{0117765D-4271-4EB4-8A46-F9D5AEAADBEF}"/>
                    </a:ext>
                  </a:extLst>
                </p:cNvPr>
                <p:cNvSpPr>
                  <a:spLocks/>
                </p:cNvSpPr>
                <p:nvPr/>
              </p:nvSpPr>
              <p:spPr bwMode="auto">
                <a:xfrm>
                  <a:off x="7855882" y="2951934"/>
                  <a:ext cx="111966" cy="113086"/>
                </a:xfrm>
                <a:custGeom>
                  <a:avLst/>
                  <a:gdLst>
                    <a:gd name="T0" fmla="*/ 0 w 46"/>
                    <a:gd name="T1" fmla="*/ 0 h 47"/>
                    <a:gd name="T2" fmla="*/ 46 w 46"/>
                    <a:gd name="T3" fmla="*/ 47 h 47"/>
                  </a:gdLst>
                  <a:ahLst/>
                  <a:cxnLst>
                    <a:cxn ang="0">
                      <a:pos x="T0" y="T1"/>
                    </a:cxn>
                    <a:cxn ang="0">
                      <a:pos x="T2" y="T3"/>
                    </a:cxn>
                  </a:cxnLst>
                  <a:rect l="0" t="0" r="r" b="b"/>
                  <a:pathLst>
                    <a:path w="46" h="47">
                      <a:moveTo>
                        <a:pt x="0" y="0"/>
                      </a:moveTo>
                      <a:cubicBezTo>
                        <a:pt x="25" y="0"/>
                        <a:pt x="46" y="21"/>
                        <a:pt x="46" y="47"/>
                      </a:cubicBezTo>
                    </a:path>
                  </a:pathLst>
                </a:custGeom>
                <a:grpFill/>
                <a:ln w="12700" cap="flat">
                  <a:solidFill>
                    <a:schemeClr val="accent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34" name="Freeform 100">
                  <a:extLst>
                    <a:ext uri="{FF2B5EF4-FFF2-40B4-BE49-F238E27FC236}">
                      <a16:creationId xmlns:a16="http://schemas.microsoft.com/office/drawing/2014/main" id="{3E3E7D53-C96D-4100-A337-66E852ADF850}"/>
                    </a:ext>
                  </a:extLst>
                </p:cNvPr>
                <p:cNvSpPr>
                  <a:spLocks/>
                </p:cNvSpPr>
                <p:nvPr/>
              </p:nvSpPr>
              <p:spPr bwMode="auto">
                <a:xfrm>
                  <a:off x="7855882" y="2916105"/>
                  <a:ext cx="150035" cy="148915"/>
                </a:xfrm>
                <a:custGeom>
                  <a:avLst/>
                  <a:gdLst>
                    <a:gd name="T0" fmla="*/ 0 w 62"/>
                    <a:gd name="T1" fmla="*/ 0 h 62"/>
                    <a:gd name="T2" fmla="*/ 62 w 62"/>
                    <a:gd name="T3" fmla="*/ 62 h 62"/>
                  </a:gdLst>
                  <a:ahLst/>
                  <a:cxnLst>
                    <a:cxn ang="0">
                      <a:pos x="T0" y="T1"/>
                    </a:cxn>
                    <a:cxn ang="0">
                      <a:pos x="T2" y="T3"/>
                    </a:cxn>
                  </a:cxnLst>
                  <a:rect l="0" t="0" r="r" b="b"/>
                  <a:pathLst>
                    <a:path w="62" h="62">
                      <a:moveTo>
                        <a:pt x="0" y="0"/>
                      </a:moveTo>
                      <a:cubicBezTo>
                        <a:pt x="34" y="0"/>
                        <a:pt x="62" y="27"/>
                        <a:pt x="62" y="62"/>
                      </a:cubicBezTo>
                    </a:path>
                  </a:pathLst>
                </a:custGeom>
                <a:grpFill/>
                <a:ln w="12700" cap="flat">
                  <a:solidFill>
                    <a:schemeClr val="accent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35" name="Freeform 101">
                  <a:extLst>
                    <a:ext uri="{FF2B5EF4-FFF2-40B4-BE49-F238E27FC236}">
                      <a16:creationId xmlns:a16="http://schemas.microsoft.com/office/drawing/2014/main" id="{5ACD3B44-8235-4CD6-A4DC-CAEB73D8DEB4}"/>
                    </a:ext>
                  </a:extLst>
                </p:cNvPr>
                <p:cNvSpPr>
                  <a:spLocks/>
                </p:cNvSpPr>
                <p:nvPr/>
              </p:nvSpPr>
              <p:spPr bwMode="auto">
                <a:xfrm>
                  <a:off x="7855882" y="2876917"/>
                  <a:ext cx="186983" cy="188103"/>
                </a:xfrm>
                <a:custGeom>
                  <a:avLst/>
                  <a:gdLst>
                    <a:gd name="T0" fmla="*/ 0 w 77"/>
                    <a:gd name="T1" fmla="*/ 0 h 78"/>
                    <a:gd name="T2" fmla="*/ 77 w 77"/>
                    <a:gd name="T3" fmla="*/ 78 h 78"/>
                  </a:gdLst>
                  <a:ahLst/>
                  <a:cxnLst>
                    <a:cxn ang="0">
                      <a:pos x="T0" y="T1"/>
                    </a:cxn>
                    <a:cxn ang="0">
                      <a:pos x="T2" y="T3"/>
                    </a:cxn>
                  </a:cxnLst>
                  <a:rect l="0" t="0" r="r" b="b"/>
                  <a:pathLst>
                    <a:path w="77" h="78">
                      <a:moveTo>
                        <a:pt x="0" y="0"/>
                      </a:moveTo>
                      <a:cubicBezTo>
                        <a:pt x="42" y="0"/>
                        <a:pt x="77" y="35"/>
                        <a:pt x="77" y="78"/>
                      </a:cubicBezTo>
                    </a:path>
                  </a:pathLst>
                </a:custGeom>
                <a:grpFill/>
                <a:ln w="12700" cap="flat">
                  <a:solidFill>
                    <a:schemeClr val="accent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505050"/>
                    </a:solidFill>
                    <a:effectLst/>
                    <a:uLnTx/>
                    <a:uFillTx/>
                    <a:latin typeface="Segoe UI Semilight"/>
                    <a:ea typeface="+mn-ea"/>
                    <a:cs typeface="+mn-cs"/>
                  </a:endParaRPr>
                </a:p>
              </p:txBody>
            </p:sp>
          </p:grpSp>
          <p:sp>
            <p:nvSpPr>
              <p:cNvPr id="32" name="Oval 31">
                <a:extLst>
                  <a:ext uri="{FF2B5EF4-FFF2-40B4-BE49-F238E27FC236}">
                    <a16:creationId xmlns:a16="http://schemas.microsoft.com/office/drawing/2014/main" id="{2FE5C01D-07E9-4DE5-AB82-ABD2C7745068}"/>
                  </a:ext>
                </a:extLst>
              </p:cNvPr>
              <p:cNvSpPr/>
              <p:nvPr/>
            </p:nvSpPr>
            <p:spPr bwMode="auto">
              <a:xfrm>
                <a:off x="5806583" y="5665645"/>
                <a:ext cx="56859" cy="56859"/>
              </a:xfrm>
              <a:prstGeom prst="ellipse">
                <a:avLst/>
              </a:prstGeom>
              <a:grpFill/>
              <a:ln w="127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36" name="Straight Connector 35">
              <a:extLst>
                <a:ext uri="{FF2B5EF4-FFF2-40B4-BE49-F238E27FC236}">
                  <a16:creationId xmlns:a16="http://schemas.microsoft.com/office/drawing/2014/main" id="{457B9874-EFB9-4E43-8226-92F744A5FF4B}"/>
                </a:ext>
              </a:extLst>
            </p:cNvPr>
            <p:cNvCxnSpPr>
              <a:cxnSpLocks/>
            </p:cNvCxnSpPr>
            <p:nvPr/>
          </p:nvCxnSpPr>
          <p:spPr>
            <a:xfrm>
              <a:off x="782127" y="3896946"/>
              <a:ext cx="2387971" cy="0"/>
            </a:xfrm>
            <a:prstGeom prst="line">
              <a:avLst/>
            </a:prstGeom>
            <a:ln>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 name="Group 2">
            <a:extLst>
              <a:ext uri="{FF2B5EF4-FFF2-40B4-BE49-F238E27FC236}">
                <a16:creationId xmlns:a16="http://schemas.microsoft.com/office/drawing/2014/main" id="{0949AD66-66CD-40BA-BFB1-CDF274350A47}"/>
              </a:ext>
            </a:extLst>
          </p:cNvPr>
          <p:cNvGrpSpPr/>
          <p:nvPr/>
        </p:nvGrpSpPr>
        <p:grpSpPr>
          <a:xfrm>
            <a:off x="6355969" y="3666967"/>
            <a:ext cx="2387971" cy="724818"/>
            <a:chOff x="4969767" y="3896946"/>
            <a:chExt cx="2387971" cy="724818"/>
          </a:xfrm>
        </p:grpSpPr>
        <p:cxnSp>
          <p:nvCxnSpPr>
            <p:cNvPr id="37" name="Straight Connector 36">
              <a:extLst>
                <a:ext uri="{FF2B5EF4-FFF2-40B4-BE49-F238E27FC236}">
                  <a16:creationId xmlns:a16="http://schemas.microsoft.com/office/drawing/2014/main" id="{0D31AAB9-CD99-4A29-8CF3-4099A4242A52}"/>
                </a:ext>
              </a:extLst>
            </p:cNvPr>
            <p:cNvCxnSpPr>
              <a:cxnSpLocks/>
            </p:cNvCxnSpPr>
            <p:nvPr/>
          </p:nvCxnSpPr>
          <p:spPr>
            <a:xfrm>
              <a:off x="4969767" y="3896946"/>
              <a:ext cx="2387971" cy="0"/>
            </a:xfrm>
            <a:prstGeom prst="line">
              <a:avLst/>
            </a:prstGeom>
            <a:ln>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58" name="Group 4">
              <a:extLst>
                <a:ext uri="{FF2B5EF4-FFF2-40B4-BE49-F238E27FC236}">
                  <a16:creationId xmlns:a16="http://schemas.microsoft.com/office/drawing/2014/main" id="{F5E3D4EC-1683-4246-92BA-C8649FA017F3}"/>
                </a:ext>
              </a:extLst>
            </p:cNvPr>
            <p:cNvGrpSpPr>
              <a:grpSpLocks noChangeAspect="1"/>
            </p:cNvGrpSpPr>
            <p:nvPr/>
          </p:nvGrpSpPr>
          <p:grpSpPr bwMode="auto">
            <a:xfrm>
              <a:off x="5172418" y="4402152"/>
              <a:ext cx="298834" cy="219612"/>
              <a:chOff x="4414" y="3673"/>
              <a:chExt cx="298" cy="219"/>
            </a:xfrm>
            <a:solidFill>
              <a:srgbClr val="0078D7"/>
            </a:solidFill>
          </p:grpSpPr>
          <p:sp>
            <p:nvSpPr>
              <p:cNvPr id="59" name="Freeform 5">
                <a:extLst>
                  <a:ext uri="{FF2B5EF4-FFF2-40B4-BE49-F238E27FC236}">
                    <a16:creationId xmlns:a16="http://schemas.microsoft.com/office/drawing/2014/main" id="{7826F5CA-70E0-4666-B2C4-9E050F67CC04}"/>
                  </a:ext>
                </a:extLst>
              </p:cNvPr>
              <p:cNvSpPr>
                <a:spLocks/>
              </p:cNvSpPr>
              <p:nvPr/>
            </p:nvSpPr>
            <p:spPr bwMode="auto">
              <a:xfrm>
                <a:off x="4414" y="3673"/>
                <a:ext cx="298" cy="189"/>
              </a:xfrm>
              <a:custGeom>
                <a:avLst/>
                <a:gdLst>
                  <a:gd name="T0" fmla="*/ 1200 w 2400"/>
                  <a:gd name="T1" fmla="*/ 0 h 1527"/>
                  <a:gd name="T2" fmla="*/ 0 w 2400"/>
                  <a:gd name="T3" fmla="*/ 775 h 1527"/>
                  <a:gd name="T4" fmla="*/ 911 w 2400"/>
                  <a:gd name="T5" fmla="*/ 1527 h 1527"/>
                  <a:gd name="T6" fmla="*/ 911 w 2400"/>
                  <a:gd name="T7" fmla="*/ 1329 h 1527"/>
                  <a:gd name="T8" fmla="*/ 472 w 2400"/>
                  <a:gd name="T9" fmla="*/ 860 h 1527"/>
                  <a:gd name="T10" fmla="*/ 1411 w 2400"/>
                  <a:gd name="T11" fmla="*/ 306 h 1527"/>
                  <a:gd name="T12" fmla="*/ 2350 w 2400"/>
                  <a:gd name="T13" fmla="*/ 860 h 1527"/>
                  <a:gd name="T14" fmla="*/ 2087 w 2400"/>
                  <a:gd name="T15" fmla="*/ 1244 h 1527"/>
                  <a:gd name="T16" fmla="*/ 2098 w 2400"/>
                  <a:gd name="T17" fmla="*/ 1265 h 1527"/>
                  <a:gd name="T18" fmla="*/ 2106 w 2400"/>
                  <a:gd name="T19" fmla="*/ 1283 h 1527"/>
                  <a:gd name="T20" fmla="*/ 2400 w 2400"/>
                  <a:gd name="T21" fmla="*/ 775 h 1527"/>
                  <a:gd name="T22" fmla="*/ 1200 w 2400"/>
                  <a:gd name="T23" fmla="*/ 0 h 15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00" h="1527">
                    <a:moveTo>
                      <a:pt x="1200" y="0"/>
                    </a:moveTo>
                    <a:cubicBezTo>
                      <a:pt x="537" y="0"/>
                      <a:pt x="0" y="347"/>
                      <a:pt x="0" y="775"/>
                    </a:cubicBezTo>
                    <a:cubicBezTo>
                      <a:pt x="0" y="1139"/>
                      <a:pt x="388" y="1444"/>
                      <a:pt x="911" y="1527"/>
                    </a:cubicBezTo>
                    <a:cubicBezTo>
                      <a:pt x="911" y="1329"/>
                      <a:pt x="911" y="1329"/>
                      <a:pt x="911" y="1329"/>
                    </a:cubicBezTo>
                    <a:cubicBezTo>
                      <a:pt x="647" y="1231"/>
                      <a:pt x="472" y="1058"/>
                      <a:pt x="472" y="860"/>
                    </a:cubicBezTo>
                    <a:cubicBezTo>
                      <a:pt x="472" y="554"/>
                      <a:pt x="892" y="306"/>
                      <a:pt x="1411" y="306"/>
                    </a:cubicBezTo>
                    <a:cubicBezTo>
                      <a:pt x="1930" y="306"/>
                      <a:pt x="2350" y="554"/>
                      <a:pt x="2350" y="860"/>
                    </a:cubicBezTo>
                    <a:cubicBezTo>
                      <a:pt x="2350" y="1009"/>
                      <a:pt x="2250" y="1145"/>
                      <a:pt x="2087" y="1244"/>
                    </a:cubicBezTo>
                    <a:cubicBezTo>
                      <a:pt x="2093" y="1254"/>
                      <a:pt x="2096" y="1262"/>
                      <a:pt x="2098" y="1265"/>
                    </a:cubicBezTo>
                    <a:cubicBezTo>
                      <a:pt x="2101" y="1271"/>
                      <a:pt x="2104" y="1277"/>
                      <a:pt x="2106" y="1283"/>
                    </a:cubicBezTo>
                    <a:cubicBezTo>
                      <a:pt x="2289" y="1147"/>
                      <a:pt x="2400" y="969"/>
                      <a:pt x="2400" y="775"/>
                    </a:cubicBezTo>
                    <a:cubicBezTo>
                      <a:pt x="2400" y="347"/>
                      <a:pt x="1863" y="0"/>
                      <a:pt x="120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60" name="Freeform 6">
                <a:extLst>
                  <a:ext uri="{FF2B5EF4-FFF2-40B4-BE49-F238E27FC236}">
                    <a16:creationId xmlns:a16="http://schemas.microsoft.com/office/drawing/2014/main" id="{0238A103-BADA-476E-9D0F-945A2324AB20}"/>
                  </a:ext>
                </a:extLst>
              </p:cNvPr>
              <p:cNvSpPr>
                <a:spLocks/>
              </p:cNvSpPr>
              <p:nvPr/>
            </p:nvSpPr>
            <p:spPr bwMode="auto">
              <a:xfrm>
                <a:off x="4584" y="3845"/>
                <a:ext cx="41" cy="19"/>
              </a:xfrm>
              <a:custGeom>
                <a:avLst/>
                <a:gdLst>
                  <a:gd name="T0" fmla="*/ 303 w 329"/>
                  <a:gd name="T1" fmla="*/ 0 h 150"/>
                  <a:gd name="T2" fmla="*/ 45 w 329"/>
                  <a:gd name="T3" fmla="*/ 21 h 150"/>
                  <a:gd name="T4" fmla="*/ 0 w 329"/>
                  <a:gd name="T5" fmla="*/ 20 h 150"/>
                  <a:gd name="T6" fmla="*/ 0 w 329"/>
                  <a:gd name="T7" fmla="*/ 150 h 150"/>
                  <a:gd name="T8" fmla="*/ 329 w 329"/>
                  <a:gd name="T9" fmla="*/ 88 h 150"/>
                  <a:gd name="T10" fmla="*/ 323 w 329"/>
                  <a:gd name="T11" fmla="*/ 33 h 150"/>
                  <a:gd name="T12" fmla="*/ 303 w 329"/>
                  <a:gd name="T13" fmla="*/ 0 h 150"/>
                </a:gdLst>
                <a:ahLst/>
                <a:cxnLst>
                  <a:cxn ang="0">
                    <a:pos x="T0" y="T1"/>
                  </a:cxn>
                  <a:cxn ang="0">
                    <a:pos x="T2" y="T3"/>
                  </a:cxn>
                  <a:cxn ang="0">
                    <a:pos x="T4" y="T5"/>
                  </a:cxn>
                  <a:cxn ang="0">
                    <a:pos x="T6" y="T7"/>
                  </a:cxn>
                  <a:cxn ang="0">
                    <a:pos x="T8" y="T9"/>
                  </a:cxn>
                  <a:cxn ang="0">
                    <a:pos x="T10" y="T11"/>
                  </a:cxn>
                  <a:cxn ang="0">
                    <a:pos x="T12" y="T13"/>
                  </a:cxn>
                </a:cxnLst>
                <a:rect l="0" t="0" r="r" b="b"/>
                <a:pathLst>
                  <a:path w="329" h="150">
                    <a:moveTo>
                      <a:pt x="303" y="0"/>
                    </a:moveTo>
                    <a:cubicBezTo>
                      <a:pt x="221" y="14"/>
                      <a:pt x="135" y="21"/>
                      <a:pt x="45" y="21"/>
                    </a:cubicBezTo>
                    <a:cubicBezTo>
                      <a:pt x="30" y="21"/>
                      <a:pt x="15" y="21"/>
                      <a:pt x="0" y="20"/>
                    </a:cubicBezTo>
                    <a:cubicBezTo>
                      <a:pt x="0" y="150"/>
                      <a:pt x="0" y="150"/>
                      <a:pt x="0" y="150"/>
                    </a:cubicBezTo>
                    <a:cubicBezTo>
                      <a:pt x="116" y="139"/>
                      <a:pt x="226" y="118"/>
                      <a:pt x="329" y="88"/>
                    </a:cubicBezTo>
                    <a:cubicBezTo>
                      <a:pt x="327" y="64"/>
                      <a:pt x="325" y="42"/>
                      <a:pt x="323" y="33"/>
                    </a:cubicBezTo>
                    <a:cubicBezTo>
                      <a:pt x="317" y="22"/>
                      <a:pt x="310" y="11"/>
                      <a:pt x="30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61" name="Freeform 7">
                <a:extLst>
                  <a:ext uri="{FF2B5EF4-FFF2-40B4-BE49-F238E27FC236}">
                    <a16:creationId xmlns:a16="http://schemas.microsoft.com/office/drawing/2014/main" id="{33DE83D2-823B-4267-B423-D5324AFDC8CB}"/>
                  </a:ext>
                </a:extLst>
              </p:cNvPr>
              <p:cNvSpPr>
                <a:spLocks noEditPoints="1"/>
              </p:cNvSpPr>
              <p:nvPr/>
            </p:nvSpPr>
            <p:spPr bwMode="auto">
              <a:xfrm>
                <a:off x="4534" y="3729"/>
                <a:ext cx="146" cy="163"/>
              </a:xfrm>
              <a:custGeom>
                <a:avLst/>
                <a:gdLst>
                  <a:gd name="T0" fmla="*/ 1087 w 1176"/>
                  <a:gd name="T1" fmla="*/ 853 h 1320"/>
                  <a:gd name="T2" fmla="*/ 1085 w 1176"/>
                  <a:gd name="T3" fmla="*/ 848 h 1320"/>
                  <a:gd name="T4" fmla="*/ 1082 w 1176"/>
                  <a:gd name="T5" fmla="*/ 842 h 1320"/>
                  <a:gd name="T6" fmla="*/ 1082 w 1176"/>
                  <a:gd name="T7" fmla="*/ 842 h 1320"/>
                  <a:gd name="T8" fmla="*/ 925 w 1176"/>
                  <a:gd name="T9" fmla="*/ 705 h 1320"/>
                  <a:gd name="T10" fmla="*/ 777 w 1176"/>
                  <a:gd name="T11" fmla="*/ 0 h 1320"/>
                  <a:gd name="T12" fmla="*/ 0 w 1176"/>
                  <a:gd name="T13" fmla="*/ 898 h 1320"/>
                  <a:gd name="T14" fmla="*/ 0 w 1176"/>
                  <a:gd name="T15" fmla="*/ 1320 h 1320"/>
                  <a:gd name="T16" fmla="*/ 343 w 1176"/>
                  <a:gd name="T17" fmla="*/ 1097 h 1320"/>
                  <a:gd name="T18" fmla="*/ 343 w 1176"/>
                  <a:gd name="T19" fmla="*/ 835 h 1320"/>
                  <a:gd name="T20" fmla="*/ 706 w 1176"/>
                  <a:gd name="T21" fmla="*/ 860 h 1320"/>
                  <a:gd name="T22" fmla="*/ 771 w 1176"/>
                  <a:gd name="T23" fmla="*/ 950 h 1320"/>
                  <a:gd name="T24" fmla="*/ 774 w 1176"/>
                  <a:gd name="T25" fmla="*/ 955 h 1320"/>
                  <a:gd name="T26" fmla="*/ 775 w 1176"/>
                  <a:gd name="T27" fmla="*/ 957 h 1320"/>
                  <a:gd name="T28" fmla="*/ 775 w 1176"/>
                  <a:gd name="T29" fmla="*/ 959 h 1320"/>
                  <a:gd name="T30" fmla="*/ 776 w 1176"/>
                  <a:gd name="T31" fmla="*/ 962 h 1320"/>
                  <a:gd name="T32" fmla="*/ 777 w 1176"/>
                  <a:gd name="T33" fmla="*/ 964 h 1320"/>
                  <a:gd name="T34" fmla="*/ 777 w 1176"/>
                  <a:gd name="T35" fmla="*/ 967 h 1320"/>
                  <a:gd name="T36" fmla="*/ 778 w 1176"/>
                  <a:gd name="T37" fmla="*/ 971 h 1320"/>
                  <a:gd name="T38" fmla="*/ 778 w 1176"/>
                  <a:gd name="T39" fmla="*/ 974 h 1320"/>
                  <a:gd name="T40" fmla="*/ 779 w 1176"/>
                  <a:gd name="T41" fmla="*/ 978 h 1320"/>
                  <a:gd name="T42" fmla="*/ 779 w 1176"/>
                  <a:gd name="T43" fmla="*/ 983 h 1320"/>
                  <a:gd name="T44" fmla="*/ 780 w 1176"/>
                  <a:gd name="T45" fmla="*/ 987 h 1320"/>
                  <a:gd name="T46" fmla="*/ 780 w 1176"/>
                  <a:gd name="T47" fmla="*/ 992 h 1320"/>
                  <a:gd name="T48" fmla="*/ 781 w 1176"/>
                  <a:gd name="T49" fmla="*/ 997 h 1320"/>
                  <a:gd name="T50" fmla="*/ 781 w 1176"/>
                  <a:gd name="T51" fmla="*/ 1003 h 1320"/>
                  <a:gd name="T52" fmla="*/ 783 w 1176"/>
                  <a:gd name="T53" fmla="*/ 1014 h 1320"/>
                  <a:gd name="T54" fmla="*/ 1176 w 1176"/>
                  <a:gd name="T55" fmla="*/ 1320 h 1320"/>
                  <a:gd name="T56" fmla="*/ 1089 w 1176"/>
                  <a:gd name="T57" fmla="*/ 859 h 1320"/>
                  <a:gd name="T58" fmla="*/ 344 w 1176"/>
                  <a:gd name="T59" fmla="*/ 567 h 1320"/>
                  <a:gd name="T60" fmla="*/ 647 w 1176"/>
                  <a:gd name="T61" fmla="*/ 286 h 1320"/>
                  <a:gd name="T62" fmla="*/ 647 w 1176"/>
                  <a:gd name="T63" fmla="*/ 567 h 1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76" h="1320">
                    <a:moveTo>
                      <a:pt x="1089" y="859"/>
                    </a:moveTo>
                    <a:cubicBezTo>
                      <a:pt x="1088" y="857"/>
                      <a:pt x="1088" y="855"/>
                      <a:pt x="1087" y="853"/>
                    </a:cubicBezTo>
                    <a:cubicBezTo>
                      <a:pt x="1087" y="853"/>
                      <a:pt x="1087" y="853"/>
                      <a:pt x="1087" y="853"/>
                    </a:cubicBezTo>
                    <a:cubicBezTo>
                      <a:pt x="1086" y="851"/>
                      <a:pt x="1086" y="849"/>
                      <a:pt x="1085" y="848"/>
                    </a:cubicBezTo>
                    <a:cubicBezTo>
                      <a:pt x="1085" y="847"/>
                      <a:pt x="1084" y="847"/>
                      <a:pt x="1084" y="846"/>
                    </a:cubicBezTo>
                    <a:cubicBezTo>
                      <a:pt x="1084" y="845"/>
                      <a:pt x="1083" y="843"/>
                      <a:pt x="1082" y="842"/>
                    </a:cubicBezTo>
                    <a:cubicBezTo>
                      <a:pt x="1082" y="842"/>
                      <a:pt x="1082" y="842"/>
                      <a:pt x="1082" y="842"/>
                    </a:cubicBezTo>
                    <a:cubicBezTo>
                      <a:pt x="1082" y="842"/>
                      <a:pt x="1082" y="842"/>
                      <a:pt x="1082" y="842"/>
                    </a:cubicBezTo>
                    <a:cubicBezTo>
                      <a:pt x="1079" y="837"/>
                      <a:pt x="1051" y="780"/>
                      <a:pt x="1021" y="752"/>
                    </a:cubicBezTo>
                    <a:cubicBezTo>
                      <a:pt x="989" y="723"/>
                      <a:pt x="925" y="705"/>
                      <a:pt x="925" y="705"/>
                    </a:cubicBezTo>
                    <a:cubicBezTo>
                      <a:pt x="925" y="705"/>
                      <a:pt x="1131" y="702"/>
                      <a:pt x="1131" y="355"/>
                    </a:cubicBezTo>
                    <a:cubicBezTo>
                      <a:pt x="1131" y="7"/>
                      <a:pt x="777" y="0"/>
                      <a:pt x="777" y="0"/>
                    </a:cubicBezTo>
                    <a:cubicBezTo>
                      <a:pt x="777" y="0"/>
                      <a:pt x="777" y="0"/>
                      <a:pt x="0" y="0"/>
                    </a:cubicBezTo>
                    <a:cubicBezTo>
                      <a:pt x="0" y="0"/>
                      <a:pt x="0" y="0"/>
                      <a:pt x="0" y="898"/>
                    </a:cubicBezTo>
                    <a:cubicBezTo>
                      <a:pt x="0" y="957"/>
                      <a:pt x="0" y="1019"/>
                      <a:pt x="0" y="1085"/>
                    </a:cubicBezTo>
                    <a:cubicBezTo>
                      <a:pt x="0" y="1159"/>
                      <a:pt x="0" y="1237"/>
                      <a:pt x="0" y="1320"/>
                    </a:cubicBezTo>
                    <a:cubicBezTo>
                      <a:pt x="0" y="1320"/>
                      <a:pt x="0" y="1320"/>
                      <a:pt x="343" y="1320"/>
                    </a:cubicBezTo>
                    <a:cubicBezTo>
                      <a:pt x="343" y="1320"/>
                      <a:pt x="343" y="1320"/>
                      <a:pt x="343" y="1097"/>
                    </a:cubicBezTo>
                    <a:cubicBezTo>
                      <a:pt x="343" y="1058"/>
                      <a:pt x="343" y="1013"/>
                      <a:pt x="343" y="961"/>
                    </a:cubicBezTo>
                    <a:cubicBezTo>
                      <a:pt x="343" y="923"/>
                      <a:pt x="343" y="881"/>
                      <a:pt x="343" y="835"/>
                    </a:cubicBezTo>
                    <a:cubicBezTo>
                      <a:pt x="343" y="835"/>
                      <a:pt x="628" y="835"/>
                      <a:pt x="642" y="835"/>
                    </a:cubicBezTo>
                    <a:cubicBezTo>
                      <a:pt x="664" y="835"/>
                      <a:pt x="685" y="842"/>
                      <a:pt x="706" y="860"/>
                    </a:cubicBezTo>
                    <a:cubicBezTo>
                      <a:pt x="725" y="875"/>
                      <a:pt x="746" y="907"/>
                      <a:pt x="761" y="932"/>
                    </a:cubicBezTo>
                    <a:cubicBezTo>
                      <a:pt x="765" y="938"/>
                      <a:pt x="768" y="944"/>
                      <a:pt x="771" y="950"/>
                    </a:cubicBezTo>
                    <a:cubicBezTo>
                      <a:pt x="771" y="950"/>
                      <a:pt x="771" y="950"/>
                      <a:pt x="771" y="950"/>
                    </a:cubicBezTo>
                    <a:cubicBezTo>
                      <a:pt x="772" y="952"/>
                      <a:pt x="773" y="953"/>
                      <a:pt x="774" y="955"/>
                    </a:cubicBezTo>
                    <a:cubicBezTo>
                      <a:pt x="774" y="955"/>
                      <a:pt x="774" y="956"/>
                      <a:pt x="775" y="956"/>
                    </a:cubicBezTo>
                    <a:cubicBezTo>
                      <a:pt x="775" y="957"/>
                      <a:pt x="775" y="957"/>
                      <a:pt x="775" y="957"/>
                    </a:cubicBezTo>
                    <a:cubicBezTo>
                      <a:pt x="775" y="957"/>
                      <a:pt x="775" y="958"/>
                      <a:pt x="775" y="958"/>
                    </a:cubicBezTo>
                    <a:cubicBezTo>
                      <a:pt x="775" y="958"/>
                      <a:pt x="775" y="959"/>
                      <a:pt x="775" y="959"/>
                    </a:cubicBezTo>
                    <a:cubicBezTo>
                      <a:pt x="775" y="959"/>
                      <a:pt x="776" y="960"/>
                      <a:pt x="776" y="960"/>
                    </a:cubicBezTo>
                    <a:cubicBezTo>
                      <a:pt x="776" y="961"/>
                      <a:pt x="776" y="961"/>
                      <a:pt x="776" y="962"/>
                    </a:cubicBezTo>
                    <a:cubicBezTo>
                      <a:pt x="776" y="962"/>
                      <a:pt x="776" y="962"/>
                      <a:pt x="776" y="963"/>
                    </a:cubicBezTo>
                    <a:cubicBezTo>
                      <a:pt x="776" y="963"/>
                      <a:pt x="776" y="964"/>
                      <a:pt x="777" y="964"/>
                    </a:cubicBezTo>
                    <a:cubicBezTo>
                      <a:pt x="777" y="965"/>
                      <a:pt x="777" y="965"/>
                      <a:pt x="777" y="965"/>
                    </a:cubicBezTo>
                    <a:cubicBezTo>
                      <a:pt x="777" y="966"/>
                      <a:pt x="777" y="967"/>
                      <a:pt x="777" y="967"/>
                    </a:cubicBezTo>
                    <a:cubicBezTo>
                      <a:pt x="777" y="968"/>
                      <a:pt x="777" y="968"/>
                      <a:pt x="777" y="968"/>
                    </a:cubicBezTo>
                    <a:cubicBezTo>
                      <a:pt x="777" y="969"/>
                      <a:pt x="777" y="970"/>
                      <a:pt x="778" y="971"/>
                    </a:cubicBezTo>
                    <a:cubicBezTo>
                      <a:pt x="778" y="971"/>
                      <a:pt x="778" y="971"/>
                      <a:pt x="778" y="972"/>
                    </a:cubicBezTo>
                    <a:cubicBezTo>
                      <a:pt x="778" y="973"/>
                      <a:pt x="778" y="974"/>
                      <a:pt x="778" y="974"/>
                    </a:cubicBezTo>
                    <a:cubicBezTo>
                      <a:pt x="778" y="975"/>
                      <a:pt x="778" y="975"/>
                      <a:pt x="778" y="975"/>
                    </a:cubicBezTo>
                    <a:cubicBezTo>
                      <a:pt x="778" y="976"/>
                      <a:pt x="779" y="977"/>
                      <a:pt x="779" y="978"/>
                    </a:cubicBezTo>
                    <a:cubicBezTo>
                      <a:pt x="779" y="979"/>
                      <a:pt x="779" y="979"/>
                      <a:pt x="779" y="979"/>
                    </a:cubicBezTo>
                    <a:cubicBezTo>
                      <a:pt x="779" y="981"/>
                      <a:pt x="779" y="982"/>
                      <a:pt x="779" y="983"/>
                    </a:cubicBezTo>
                    <a:cubicBezTo>
                      <a:pt x="779" y="983"/>
                      <a:pt x="779" y="983"/>
                      <a:pt x="779" y="984"/>
                    </a:cubicBezTo>
                    <a:cubicBezTo>
                      <a:pt x="780" y="985"/>
                      <a:pt x="780" y="986"/>
                      <a:pt x="780" y="987"/>
                    </a:cubicBezTo>
                    <a:cubicBezTo>
                      <a:pt x="780" y="988"/>
                      <a:pt x="780" y="988"/>
                      <a:pt x="780" y="988"/>
                    </a:cubicBezTo>
                    <a:cubicBezTo>
                      <a:pt x="780" y="989"/>
                      <a:pt x="780" y="991"/>
                      <a:pt x="780" y="992"/>
                    </a:cubicBezTo>
                    <a:cubicBezTo>
                      <a:pt x="780" y="992"/>
                      <a:pt x="780" y="993"/>
                      <a:pt x="780" y="993"/>
                    </a:cubicBezTo>
                    <a:cubicBezTo>
                      <a:pt x="781" y="994"/>
                      <a:pt x="781" y="996"/>
                      <a:pt x="781" y="997"/>
                    </a:cubicBezTo>
                    <a:cubicBezTo>
                      <a:pt x="781" y="997"/>
                      <a:pt x="781" y="998"/>
                      <a:pt x="781" y="998"/>
                    </a:cubicBezTo>
                    <a:cubicBezTo>
                      <a:pt x="781" y="1000"/>
                      <a:pt x="781" y="1001"/>
                      <a:pt x="781" y="1003"/>
                    </a:cubicBezTo>
                    <a:cubicBezTo>
                      <a:pt x="781" y="1003"/>
                      <a:pt x="781" y="1003"/>
                      <a:pt x="781" y="1003"/>
                    </a:cubicBezTo>
                    <a:cubicBezTo>
                      <a:pt x="782" y="1007"/>
                      <a:pt x="782" y="1010"/>
                      <a:pt x="783" y="1014"/>
                    </a:cubicBezTo>
                    <a:cubicBezTo>
                      <a:pt x="791" y="1108"/>
                      <a:pt x="802" y="1282"/>
                      <a:pt x="826" y="1320"/>
                    </a:cubicBezTo>
                    <a:cubicBezTo>
                      <a:pt x="826" y="1320"/>
                      <a:pt x="826" y="1320"/>
                      <a:pt x="1176" y="1320"/>
                    </a:cubicBezTo>
                    <a:cubicBezTo>
                      <a:pt x="1098" y="1243"/>
                      <a:pt x="1116" y="952"/>
                      <a:pt x="1089" y="860"/>
                    </a:cubicBezTo>
                    <a:cubicBezTo>
                      <a:pt x="1089" y="860"/>
                      <a:pt x="1089" y="859"/>
                      <a:pt x="1089" y="859"/>
                    </a:cubicBezTo>
                    <a:close/>
                    <a:moveTo>
                      <a:pt x="647" y="567"/>
                    </a:moveTo>
                    <a:cubicBezTo>
                      <a:pt x="647" y="567"/>
                      <a:pt x="647" y="567"/>
                      <a:pt x="344" y="567"/>
                    </a:cubicBezTo>
                    <a:cubicBezTo>
                      <a:pt x="344" y="567"/>
                      <a:pt x="344" y="567"/>
                      <a:pt x="344" y="286"/>
                    </a:cubicBezTo>
                    <a:cubicBezTo>
                      <a:pt x="344" y="286"/>
                      <a:pt x="344" y="286"/>
                      <a:pt x="647" y="286"/>
                    </a:cubicBezTo>
                    <a:cubicBezTo>
                      <a:pt x="647" y="286"/>
                      <a:pt x="788" y="279"/>
                      <a:pt x="788" y="424"/>
                    </a:cubicBezTo>
                    <a:cubicBezTo>
                      <a:pt x="788" y="566"/>
                      <a:pt x="647" y="567"/>
                      <a:pt x="647" y="56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pic>
          <p:nvPicPr>
            <p:cNvPr id="62" name="Picture 61">
              <a:extLst>
                <a:ext uri="{FF2B5EF4-FFF2-40B4-BE49-F238E27FC236}">
                  <a16:creationId xmlns:a16="http://schemas.microsoft.com/office/drawing/2014/main" id="{5E1876F7-01B4-402C-B412-78DFDDB7FC1F}"/>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6754975" y="4357995"/>
              <a:ext cx="482451" cy="252347"/>
            </a:xfrm>
            <a:prstGeom prst="rect">
              <a:avLst/>
            </a:prstGeom>
          </p:spPr>
        </p:pic>
        <p:pic>
          <p:nvPicPr>
            <p:cNvPr id="63" name="Picture 62">
              <a:extLst>
                <a:ext uri="{FF2B5EF4-FFF2-40B4-BE49-F238E27FC236}">
                  <a16:creationId xmlns:a16="http://schemas.microsoft.com/office/drawing/2014/main" id="{C7343AF5-4723-4D1E-94F0-07D231431FAF}"/>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5727005" y="4424242"/>
              <a:ext cx="849922" cy="153458"/>
            </a:xfrm>
            <a:prstGeom prst="rect">
              <a:avLst/>
            </a:prstGeom>
          </p:spPr>
        </p:pic>
        <p:pic>
          <p:nvPicPr>
            <p:cNvPr id="64" name="Picture 63">
              <a:extLst>
                <a:ext uri="{FF2B5EF4-FFF2-40B4-BE49-F238E27FC236}">
                  <a16:creationId xmlns:a16="http://schemas.microsoft.com/office/drawing/2014/main" id="{F837D7A6-871A-4790-8DF6-2D0E7C306935}"/>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5067086" y="4130957"/>
              <a:ext cx="592729" cy="171948"/>
            </a:xfrm>
            <a:prstGeom prst="rect">
              <a:avLst/>
            </a:prstGeom>
          </p:spPr>
        </p:pic>
        <p:pic>
          <p:nvPicPr>
            <p:cNvPr id="5" name="Picture 4">
              <a:extLst>
                <a:ext uri="{FF2B5EF4-FFF2-40B4-BE49-F238E27FC236}">
                  <a16:creationId xmlns:a16="http://schemas.microsoft.com/office/drawing/2014/main" id="{08DDD165-981C-4CFD-87C9-9540D710DD30}"/>
                </a:ext>
              </a:extLst>
            </p:cNvPr>
            <p:cNvPicPr>
              <a:picLocks noChangeAspect="1"/>
            </p:cNvPicPr>
            <p:nvPr/>
          </p:nvPicPr>
          <p:blipFill>
            <a:blip r:embed="rId5">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5784599" y="4113698"/>
              <a:ext cx="734734" cy="153457"/>
            </a:xfrm>
            <a:prstGeom prst="rect">
              <a:avLst/>
            </a:prstGeom>
          </p:spPr>
        </p:pic>
        <p:pic>
          <p:nvPicPr>
            <p:cNvPr id="1026" name="Picture 2" descr="See the source image">
              <a:extLst>
                <a:ext uri="{FF2B5EF4-FFF2-40B4-BE49-F238E27FC236}">
                  <a16:creationId xmlns:a16="http://schemas.microsoft.com/office/drawing/2014/main" id="{5AEF5025-B7FB-4388-AB1E-9CC6030E87A2}"/>
                </a:ext>
              </a:extLst>
            </p:cNvPr>
            <p:cNvPicPr>
              <a:picLocks noChangeAspect="1" noChangeArrowheads="1"/>
            </p:cNvPicPr>
            <p:nvPr/>
          </p:nvPicPr>
          <p:blipFill rotWithShape="1">
            <a:blip r:embed="rId6">
              <a:duotone>
                <a:schemeClr val="accent1">
                  <a:shade val="45000"/>
                  <a:satMod val="135000"/>
                </a:schemeClr>
                <a:prstClr val="white"/>
              </a:duotone>
              <a:extLst>
                <a:ext uri="{28A0092B-C50C-407E-A947-70E740481C1C}">
                  <a14:useLocalDpi xmlns:a14="http://schemas.microsoft.com/office/drawing/2010/main" val="0"/>
                </a:ext>
              </a:extLst>
            </a:blip>
            <a:srcRect l="23090" t="42303" r="20618" b="42484"/>
            <a:stretch/>
          </p:blipFill>
          <p:spPr bwMode="auto">
            <a:xfrm>
              <a:off x="6712291" y="4129835"/>
              <a:ext cx="567814" cy="15345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 name="Group 3">
            <a:extLst>
              <a:ext uri="{FF2B5EF4-FFF2-40B4-BE49-F238E27FC236}">
                <a16:creationId xmlns:a16="http://schemas.microsoft.com/office/drawing/2014/main" id="{A6F7D8B7-0DD6-4AF5-83AE-EC34D4CAEBA2}"/>
              </a:ext>
            </a:extLst>
          </p:cNvPr>
          <p:cNvGrpSpPr/>
          <p:nvPr/>
        </p:nvGrpSpPr>
        <p:grpSpPr>
          <a:xfrm>
            <a:off x="9223721" y="3674951"/>
            <a:ext cx="2723110" cy="798423"/>
            <a:chOff x="8780989" y="3896946"/>
            <a:chExt cx="2723110" cy="798423"/>
          </a:xfrm>
        </p:grpSpPr>
        <p:cxnSp>
          <p:nvCxnSpPr>
            <p:cNvPr id="38" name="Straight Connector 37">
              <a:extLst>
                <a:ext uri="{FF2B5EF4-FFF2-40B4-BE49-F238E27FC236}">
                  <a16:creationId xmlns:a16="http://schemas.microsoft.com/office/drawing/2014/main" id="{2B48A4A0-AD13-4573-AC74-970551F03026}"/>
                </a:ext>
              </a:extLst>
            </p:cNvPr>
            <p:cNvCxnSpPr>
              <a:cxnSpLocks/>
            </p:cNvCxnSpPr>
            <p:nvPr/>
          </p:nvCxnSpPr>
          <p:spPr>
            <a:xfrm>
              <a:off x="8975589" y="3896946"/>
              <a:ext cx="2387971" cy="0"/>
            </a:xfrm>
            <a:prstGeom prst="line">
              <a:avLst/>
            </a:prstGeom>
            <a:ln>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CB9F9507-2A82-4DB2-A51D-83FCC8BB9C4E}"/>
                </a:ext>
              </a:extLst>
            </p:cNvPr>
            <p:cNvSpPr txBox="1"/>
            <p:nvPr/>
          </p:nvSpPr>
          <p:spPr>
            <a:xfrm>
              <a:off x="8780989" y="3959478"/>
              <a:ext cx="2723110" cy="735891"/>
            </a:xfrm>
            <a:prstGeom prst="rect">
              <a:avLst/>
            </a:prstGeom>
            <a:noFill/>
          </p:spPr>
          <p:txBody>
            <a:bodyPr wrap="square" lIns="179259" tIns="143407" rIns="179259" bIns="143407" rtlCol="0" anchor="ctr">
              <a:spAutoFit/>
            </a:bodyPr>
            <a:lstStyle/>
            <a:p>
              <a:pPr marL="0" marR="0" lvl="0" indent="0" algn="ctr" defTabSz="914192" rtl="0" eaLnBrk="1" fontAlgn="auto" latinLnBrk="0" hangingPunct="1">
                <a:lnSpc>
                  <a:spcPct val="100000"/>
                </a:lnSpc>
                <a:spcBef>
                  <a:spcPts val="0"/>
                </a:spcBef>
                <a:spcAft>
                  <a:spcPts val="588"/>
                </a:spcAft>
                <a:buClrTx/>
                <a:buSzTx/>
                <a:buFontTx/>
                <a:buNone/>
                <a:tabLst/>
                <a:defRPr/>
              </a:pPr>
              <a:r>
                <a:rPr kumimoji="0" lang="en-US" sz="1800" b="0" i="0" u="none" strike="noStrike" kern="0" cap="none" spc="0" normalizeH="0" baseline="0" noProof="0" dirty="0">
                  <a:ln>
                    <a:noFill/>
                  </a:ln>
                  <a:solidFill>
                    <a:srgbClr val="0078D7"/>
                  </a:solidFill>
                  <a:effectLst/>
                  <a:uLnTx/>
                  <a:uFillTx/>
                  <a:latin typeface="Segoe UI Semibold"/>
                  <a:ea typeface="+mn-ea"/>
                  <a:cs typeface="Segoe UI Semilight" charset="0"/>
                </a:rPr>
                <a:t>&gt;90% </a:t>
              </a:r>
              <a:r>
                <a:rPr kumimoji="0" lang="en-US" sz="1100" b="0" i="0" u="none" strike="noStrike" kern="0" cap="none" spc="0" normalizeH="0" baseline="0" noProof="0" dirty="0">
                  <a:ln>
                    <a:noFill/>
                  </a:ln>
                  <a:solidFill>
                    <a:srgbClr val="0078D7"/>
                  </a:solidFill>
                  <a:effectLst/>
                  <a:uLnTx/>
                  <a:uFillTx/>
                  <a:latin typeface="Segoe UI"/>
                  <a:ea typeface="+mn-ea"/>
                  <a:cs typeface="Segoe UI Semilight" charset="0"/>
                </a:rPr>
                <a:t>of Fortune 500 companies</a:t>
              </a:r>
              <a:br>
                <a:rPr kumimoji="0" lang="en-US" sz="1100" b="0" i="0" u="none" strike="noStrike" kern="0" cap="none" spc="0" normalizeH="0" baseline="0" noProof="0" dirty="0">
                  <a:ln>
                    <a:noFill/>
                  </a:ln>
                  <a:solidFill>
                    <a:srgbClr val="0078D7"/>
                  </a:solidFill>
                  <a:effectLst/>
                  <a:uLnTx/>
                  <a:uFillTx/>
                  <a:latin typeface="Segoe UI"/>
                  <a:ea typeface="+mn-ea"/>
                  <a:cs typeface="Segoe UI Semilight" charset="0"/>
                </a:rPr>
              </a:br>
              <a:r>
                <a:rPr kumimoji="0" lang="en-US" sz="1100" b="0" i="0" u="none" strike="noStrike" kern="0" cap="none" spc="0" normalizeH="0" baseline="0" noProof="0" dirty="0">
                  <a:ln>
                    <a:noFill/>
                  </a:ln>
                  <a:solidFill>
                    <a:srgbClr val="0078D7"/>
                  </a:solidFill>
                  <a:effectLst/>
                  <a:uLnTx/>
                  <a:uFillTx/>
                  <a:latin typeface="Segoe UI"/>
                  <a:ea typeface="+mn-ea"/>
                  <a:cs typeface="Segoe UI Semilight" charset="0"/>
                </a:rPr>
                <a:t> use Microsoft Cloud</a:t>
              </a:r>
              <a:endParaRPr kumimoji="0" lang="en-US" sz="1050" b="0" i="0" u="none" strike="noStrike" kern="0" cap="none" spc="0" normalizeH="0" baseline="0" noProof="0" dirty="0">
                <a:ln>
                  <a:noFill/>
                </a:ln>
                <a:solidFill>
                  <a:srgbClr val="0078D7"/>
                </a:solidFill>
                <a:effectLst/>
                <a:uLnTx/>
                <a:uFillTx/>
                <a:latin typeface="Segoe UI"/>
                <a:ea typeface="+mn-ea"/>
                <a:cs typeface="Segoe UI Semilight" charset="0"/>
              </a:endParaRPr>
            </a:p>
          </p:txBody>
        </p:sp>
      </p:grpSp>
      <p:sp>
        <p:nvSpPr>
          <p:cNvPr id="42" name="Title 2">
            <a:extLst>
              <a:ext uri="{FF2B5EF4-FFF2-40B4-BE49-F238E27FC236}">
                <a16:creationId xmlns:a16="http://schemas.microsoft.com/office/drawing/2014/main" id="{DAB78EBC-4817-4B2B-969D-CEDAE8736F61}"/>
              </a:ext>
            </a:extLst>
          </p:cNvPr>
          <p:cNvSpPr txBox="1">
            <a:spLocks/>
          </p:cNvSpPr>
          <p:nvPr/>
        </p:nvSpPr>
        <p:spPr>
          <a:xfrm>
            <a:off x="2781246" y="587222"/>
            <a:ext cx="6629508" cy="923330"/>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lang="en-US" dirty="0"/>
              <a:t>Azure is the best place for AI</a:t>
            </a:r>
          </a:p>
          <a:p>
            <a:pPr marL="0" marR="0" lvl="0" indent="0" algn="ctr" defTabSz="932742" rtl="0" eaLnBrk="1" fontAlgn="auto" latinLnBrk="0" hangingPunct="1">
              <a:lnSpc>
                <a:spcPct val="100000"/>
              </a:lnSpc>
              <a:spcBef>
                <a:spcPct val="0"/>
              </a:spcBef>
              <a:spcAft>
                <a:spcPts val="0"/>
              </a:spcAft>
              <a:buClrTx/>
              <a:buSzTx/>
              <a:buFontTx/>
              <a:buNone/>
              <a:tabLst/>
              <a:defRPr/>
            </a:pPr>
            <a:endParaRPr kumimoji="0" lang="en-US" sz="2400" b="1"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Light" panose="020B0502040204020203" pitchFamily="34" charset="0"/>
              <a:cs typeface="Segoe UI Light" panose="020B0502040204020203" pitchFamily="34" charset="0"/>
            </a:endParaRPr>
          </a:p>
        </p:txBody>
      </p:sp>
      <p:sp>
        <p:nvSpPr>
          <p:cNvPr id="53" name="Rectangle 52">
            <a:extLst>
              <a:ext uri="{FF2B5EF4-FFF2-40B4-BE49-F238E27FC236}">
                <a16:creationId xmlns:a16="http://schemas.microsoft.com/office/drawing/2014/main" id="{D2E302CD-8867-4842-B24B-C0EFCD135B85}"/>
              </a:ext>
            </a:extLst>
          </p:cNvPr>
          <p:cNvSpPr/>
          <p:nvPr/>
        </p:nvSpPr>
        <p:spPr>
          <a:xfrm>
            <a:off x="232477" y="2624017"/>
            <a:ext cx="2331820" cy="73866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dirty="0">
                <a:ln>
                  <a:noFill/>
                </a:ln>
                <a:solidFill>
                  <a:srgbClr val="1A1A1A"/>
                </a:solidFill>
                <a:effectLst/>
                <a:uLnTx/>
                <a:uFillTx/>
                <a:latin typeface="Segoe UI"/>
                <a:ea typeface="+mn-ea"/>
                <a:cs typeface="+mn-cs"/>
              </a:rPr>
              <a:t>Accelerate time to value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a:ea typeface="+mn-ea"/>
                <a:cs typeface="+mn-cs"/>
              </a:rPr>
              <a:t>with agile tools and services </a:t>
            </a:r>
          </a:p>
        </p:txBody>
      </p:sp>
      <p:cxnSp>
        <p:nvCxnSpPr>
          <p:cNvPr id="55" name="Straight Connector 54">
            <a:extLst>
              <a:ext uri="{FF2B5EF4-FFF2-40B4-BE49-F238E27FC236}">
                <a16:creationId xmlns:a16="http://schemas.microsoft.com/office/drawing/2014/main" id="{2E7248A7-4839-4A1B-B013-51F2D03E6B2A}"/>
              </a:ext>
            </a:extLst>
          </p:cNvPr>
          <p:cNvCxnSpPr>
            <a:cxnSpLocks/>
          </p:cNvCxnSpPr>
          <p:nvPr/>
        </p:nvCxnSpPr>
        <p:spPr>
          <a:xfrm>
            <a:off x="232477" y="3666967"/>
            <a:ext cx="2387971" cy="0"/>
          </a:xfrm>
          <a:prstGeom prst="line">
            <a:avLst/>
          </a:prstGeom>
          <a:ln>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7" name="Rectangle 56">
            <a:extLst>
              <a:ext uri="{FF2B5EF4-FFF2-40B4-BE49-F238E27FC236}">
                <a16:creationId xmlns:a16="http://schemas.microsoft.com/office/drawing/2014/main" id="{4621914A-B0F0-4357-B342-F4F9FE95E05D}"/>
              </a:ext>
            </a:extLst>
          </p:cNvPr>
          <p:cNvSpPr/>
          <p:nvPr/>
        </p:nvSpPr>
        <p:spPr>
          <a:xfrm>
            <a:off x="887995" y="4255460"/>
            <a:ext cx="1124878" cy="344710"/>
          </a:xfrm>
          <a:prstGeom prst="rect">
            <a:avLst/>
          </a:prstGeom>
          <a:ln>
            <a:noFill/>
          </a:ln>
        </p:spPr>
        <p:txBody>
          <a:bodyPr wrap="square" lIns="45720" tIns="18288" rIns="45720" bIns="18288">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37AD7"/>
                </a:solidFill>
                <a:effectLst/>
                <a:uLnTx/>
                <a:uFillTx/>
                <a:latin typeface="Segoe UI Semibold"/>
                <a:ea typeface="Segoe UI Semilight" charset="0"/>
                <a:cs typeface="Segoe UI Semilight" charset="0"/>
                <a:sym typeface="Wingdings" panose="05000000000000000000" pitchFamily="2" charset="2"/>
              </a:rPr>
              <a:t>Powerful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37AD7"/>
                </a:solidFill>
                <a:effectLst/>
                <a:uLnTx/>
                <a:uFillTx/>
                <a:latin typeface="Segoe UI Semibold"/>
                <a:ea typeface="Segoe UI Semilight" charset="0"/>
                <a:cs typeface="Segoe UI Semilight" charset="0"/>
                <a:sym typeface="Wingdings" panose="05000000000000000000" pitchFamily="2" charset="2"/>
              </a:rPr>
              <a:t>tools </a:t>
            </a:r>
            <a:endParaRPr kumimoji="0" lang="en-US" sz="1000" b="0" i="0" u="none" strike="noStrike" kern="0" cap="none" spc="0" normalizeH="0" baseline="0" noProof="0">
              <a:ln>
                <a:noFill/>
              </a:ln>
              <a:solidFill>
                <a:srgbClr val="037AD7"/>
              </a:solidFill>
              <a:effectLst/>
              <a:uLnTx/>
              <a:uFillTx/>
              <a:latin typeface="Segoe UI Semibold"/>
              <a:ea typeface="Segoe UI Semilight" charset="0"/>
              <a:cs typeface="Segoe UI Semilight" charset="0"/>
            </a:endParaRPr>
          </a:p>
        </p:txBody>
      </p:sp>
      <p:sp>
        <p:nvSpPr>
          <p:cNvPr id="66" name="Rectangle 65">
            <a:extLst>
              <a:ext uri="{FF2B5EF4-FFF2-40B4-BE49-F238E27FC236}">
                <a16:creationId xmlns:a16="http://schemas.microsoft.com/office/drawing/2014/main" id="{BC6428CC-6038-4EA7-ABE4-D8CF1401F716}"/>
              </a:ext>
            </a:extLst>
          </p:cNvPr>
          <p:cNvSpPr/>
          <p:nvPr/>
        </p:nvSpPr>
        <p:spPr>
          <a:xfrm>
            <a:off x="24899" y="4258428"/>
            <a:ext cx="1124878" cy="344710"/>
          </a:xfrm>
          <a:prstGeom prst="rect">
            <a:avLst/>
          </a:prstGeom>
          <a:ln>
            <a:noFill/>
          </a:ln>
        </p:spPr>
        <p:txBody>
          <a:bodyPr wrap="square" lIns="45720" tIns="18288" rIns="45720" bIns="18288">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37AD7"/>
                </a:solidFill>
                <a:effectLst/>
                <a:uLnTx/>
                <a:uFillTx/>
                <a:latin typeface="Segoe UI Semibold"/>
                <a:ea typeface="Segoe UI Semilight" charset="0"/>
                <a:cs typeface="Segoe UI Semilight" charset="0"/>
                <a:sym typeface="Wingdings" panose="05000000000000000000" pitchFamily="2" charset="2"/>
              </a:rPr>
              <a:t>Pretrained AI services</a:t>
            </a:r>
            <a:endParaRPr kumimoji="0" lang="en-US" sz="1000" b="0" i="0" u="none" strike="noStrike" kern="0" cap="none" spc="0" normalizeH="0" baseline="0" noProof="0">
              <a:ln>
                <a:noFill/>
              </a:ln>
              <a:solidFill>
                <a:srgbClr val="037AD7"/>
              </a:solidFill>
              <a:effectLst/>
              <a:uLnTx/>
              <a:uFillTx/>
              <a:latin typeface="Segoe UI Semibold"/>
              <a:ea typeface="Segoe UI Semilight" charset="0"/>
              <a:cs typeface="Segoe UI Semilight" charset="0"/>
            </a:endParaRPr>
          </a:p>
        </p:txBody>
      </p:sp>
      <p:sp>
        <p:nvSpPr>
          <p:cNvPr id="67" name="Rectangle 66">
            <a:extLst>
              <a:ext uri="{FF2B5EF4-FFF2-40B4-BE49-F238E27FC236}">
                <a16:creationId xmlns:a16="http://schemas.microsoft.com/office/drawing/2014/main" id="{802FE0F1-8975-4668-835B-7CDDBFEA46EA}"/>
              </a:ext>
            </a:extLst>
          </p:cNvPr>
          <p:cNvSpPr/>
          <p:nvPr/>
        </p:nvSpPr>
        <p:spPr>
          <a:xfrm>
            <a:off x="1760197" y="4265708"/>
            <a:ext cx="1124878" cy="344710"/>
          </a:xfrm>
          <a:prstGeom prst="rect">
            <a:avLst/>
          </a:prstGeom>
          <a:ln>
            <a:noFill/>
          </a:ln>
        </p:spPr>
        <p:txBody>
          <a:bodyPr wrap="square" lIns="45720" tIns="18288" rIns="45720" bIns="18288">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37AD7"/>
                </a:solidFill>
                <a:effectLst/>
                <a:uLnTx/>
                <a:uFillTx/>
                <a:latin typeface="Segoe UI Semibold"/>
                <a:ea typeface="Segoe UI Semilight" charset="0"/>
                <a:cs typeface="Segoe UI Semilight" charset="0"/>
                <a:sym typeface="Wingdings" panose="05000000000000000000" pitchFamily="2" charset="2"/>
              </a:rPr>
              <a:t>Comprehensive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37AD7"/>
                </a:solidFill>
                <a:effectLst/>
                <a:uLnTx/>
                <a:uFillTx/>
                <a:latin typeface="Segoe UI Semibold"/>
                <a:ea typeface="Segoe UI Semilight" charset="0"/>
                <a:cs typeface="Segoe UI Semilight" charset="0"/>
                <a:sym typeface="Wingdings" panose="05000000000000000000" pitchFamily="2" charset="2"/>
              </a:rPr>
              <a:t>platform</a:t>
            </a:r>
            <a:endParaRPr kumimoji="0" lang="en-US" sz="1000" b="0" i="0" u="none" strike="noStrike" kern="0" cap="none" spc="0" normalizeH="0" baseline="0" noProof="0">
              <a:ln>
                <a:noFill/>
              </a:ln>
              <a:solidFill>
                <a:srgbClr val="037AD7"/>
              </a:solidFill>
              <a:effectLst/>
              <a:uLnTx/>
              <a:uFillTx/>
              <a:latin typeface="Segoe UI Semibold"/>
              <a:ea typeface="Segoe UI Semilight" charset="0"/>
              <a:cs typeface="Segoe UI Semilight" charset="0"/>
            </a:endParaRPr>
          </a:p>
        </p:txBody>
      </p:sp>
      <p:grpSp>
        <p:nvGrpSpPr>
          <p:cNvPr id="68" name="Group 67">
            <a:extLst>
              <a:ext uri="{FF2B5EF4-FFF2-40B4-BE49-F238E27FC236}">
                <a16:creationId xmlns:a16="http://schemas.microsoft.com/office/drawing/2014/main" id="{A02D1617-347F-4F22-933B-1785600CD137}"/>
              </a:ext>
            </a:extLst>
          </p:cNvPr>
          <p:cNvGrpSpPr/>
          <p:nvPr/>
        </p:nvGrpSpPr>
        <p:grpSpPr>
          <a:xfrm>
            <a:off x="439706" y="3868159"/>
            <a:ext cx="347759" cy="332812"/>
            <a:chOff x="5428591" y="5871845"/>
            <a:chExt cx="1359230" cy="1300810"/>
          </a:xfrm>
        </p:grpSpPr>
        <p:cxnSp>
          <p:nvCxnSpPr>
            <p:cNvPr id="69" name="Straight Connector 68">
              <a:extLst>
                <a:ext uri="{FF2B5EF4-FFF2-40B4-BE49-F238E27FC236}">
                  <a16:creationId xmlns:a16="http://schemas.microsoft.com/office/drawing/2014/main" id="{C6234041-9FEC-4C23-91D8-28A5F53E64AF}"/>
                </a:ext>
              </a:extLst>
            </p:cNvPr>
            <p:cNvCxnSpPr>
              <a:cxnSpLocks/>
            </p:cNvCxnSpPr>
            <p:nvPr/>
          </p:nvCxnSpPr>
          <p:spPr>
            <a:xfrm flipV="1">
              <a:off x="6057900" y="6623850"/>
              <a:ext cx="64441" cy="305270"/>
            </a:xfrm>
            <a:prstGeom prst="line">
              <a:avLst/>
            </a:prstGeom>
            <a:ln w="12700">
              <a:solidFill>
                <a:srgbClr val="037A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61D9A66C-372A-4236-AF97-196028028ED8}"/>
                </a:ext>
              </a:extLst>
            </p:cNvPr>
            <p:cNvCxnSpPr>
              <a:cxnSpLocks/>
            </p:cNvCxnSpPr>
            <p:nvPr/>
          </p:nvCxnSpPr>
          <p:spPr>
            <a:xfrm flipH="1" flipV="1">
              <a:off x="6172927" y="6610058"/>
              <a:ext cx="293913" cy="435902"/>
            </a:xfrm>
            <a:prstGeom prst="line">
              <a:avLst/>
            </a:prstGeom>
            <a:ln w="12700">
              <a:solidFill>
                <a:srgbClr val="037A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1C3E469F-0474-46DD-B73B-FD6D64B214BE}"/>
                </a:ext>
              </a:extLst>
            </p:cNvPr>
            <p:cNvCxnSpPr>
              <a:cxnSpLocks/>
            </p:cNvCxnSpPr>
            <p:nvPr/>
          </p:nvCxnSpPr>
          <p:spPr>
            <a:xfrm flipH="1" flipV="1">
              <a:off x="6187440" y="6596380"/>
              <a:ext cx="266700" cy="190500"/>
            </a:xfrm>
            <a:prstGeom prst="line">
              <a:avLst/>
            </a:prstGeom>
            <a:ln w="12700">
              <a:solidFill>
                <a:srgbClr val="037A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6E7ECBCD-A47E-4C5E-BED7-762666994A3B}"/>
                </a:ext>
              </a:extLst>
            </p:cNvPr>
            <p:cNvCxnSpPr>
              <a:cxnSpLocks/>
            </p:cNvCxnSpPr>
            <p:nvPr/>
          </p:nvCxnSpPr>
          <p:spPr>
            <a:xfrm flipH="1">
              <a:off x="6205220" y="6555740"/>
              <a:ext cx="436881" cy="2540"/>
            </a:xfrm>
            <a:prstGeom prst="line">
              <a:avLst/>
            </a:prstGeom>
            <a:ln w="12700">
              <a:solidFill>
                <a:srgbClr val="037A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478EC805-9489-4567-9F40-9526057FDE58}"/>
                </a:ext>
              </a:extLst>
            </p:cNvPr>
            <p:cNvCxnSpPr>
              <a:cxnSpLocks/>
            </p:cNvCxnSpPr>
            <p:nvPr/>
          </p:nvCxnSpPr>
          <p:spPr>
            <a:xfrm flipH="1">
              <a:off x="6190943" y="6263640"/>
              <a:ext cx="258117" cy="241592"/>
            </a:xfrm>
            <a:prstGeom prst="line">
              <a:avLst/>
            </a:prstGeom>
            <a:ln w="12700">
              <a:solidFill>
                <a:srgbClr val="037A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FDB29DBB-7D80-40E7-998A-B3754F504D19}"/>
                </a:ext>
              </a:extLst>
            </p:cNvPr>
            <p:cNvCxnSpPr>
              <a:cxnSpLocks/>
            </p:cNvCxnSpPr>
            <p:nvPr/>
          </p:nvCxnSpPr>
          <p:spPr>
            <a:xfrm flipH="1">
              <a:off x="5737860" y="6596380"/>
              <a:ext cx="354025" cy="429260"/>
            </a:xfrm>
            <a:prstGeom prst="line">
              <a:avLst/>
            </a:prstGeom>
            <a:ln w="12700">
              <a:solidFill>
                <a:srgbClr val="037A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0B5C903F-3C7F-4D9B-A411-637CD53FFE26}"/>
                </a:ext>
              </a:extLst>
            </p:cNvPr>
            <p:cNvCxnSpPr>
              <a:cxnSpLocks/>
            </p:cNvCxnSpPr>
            <p:nvPr/>
          </p:nvCxnSpPr>
          <p:spPr>
            <a:xfrm flipH="1">
              <a:off x="5798821" y="6588760"/>
              <a:ext cx="274319" cy="157480"/>
            </a:xfrm>
            <a:prstGeom prst="line">
              <a:avLst/>
            </a:prstGeom>
            <a:ln w="12700">
              <a:solidFill>
                <a:srgbClr val="037A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D21AE59F-8EF2-430F-BE5A-1BC70FFFF0B6}"/>
                </a:ext>
              </a:extLst>
            </p:cNvPr>
            <p:cNvCxnSpPr>
              <a:cxnSpLocks/>
            </p:cNvCxnSpPr>
            <p:nvPr/>
          </p:nvCxnSpPr>
          <p:spPr>
            <a:xfrm flipH="1" flipV="1">
              <a:off x="5570220" y="6406515"/>
              <a:ext cx="489585" cy="131445"/>
            </a:xfrm>
            <a:prstGeom prst="line">
              <a:avLst/>
            </a:prstGeom>
            <a:ln w="12700">
              <a:solidFill>
                <a:srgbClr val="037A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BE057140-C927-4D23-8C09-9A47C4C421C6}"/>
                </a:ext>
              </a:extLst>
            </p:cNvPr>
            <p:cNvCxnSpPr>
              <a:cxnSpLocks/>
            </p:cNvCxnSpPr>
            <p:nvPr/>
          </p:nvCxnSpPr>
          <p:spPr>
            <a:xfrm flipH="1" flipV="1">
              <a:off x="5785485" y="6122670"/>
              <a:ext cx="297180" cy="373380"/>
            </a:xfrm>
            <a:prstGeom prst="line">
              <a:avLst/>
            </a:prstGeom>
            <a:ln w="12700">
              <a:solidFill>
                <a:srgbClr val="037A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BEBC6387-31AC-4089-8B4E-8EAB1F223DD9}"/>
                </a:ext>
              </a:extLst>
            </p:cNvPr>
            <p:cNvCxnSpPr>
              <a:cxnSpLocks/>
            </p:cNvCxnSpPr>
            <p:nvPr/>
          </p:nvCxnSpPr>
          <p:spPr>
            <a:xfrm flipH="1" flipV="1">
              <a:off x="6042660" y="6141720"/>
              <a:ext cx="75401" cy="339408"/>
            </a:xfrm>
            <a:prstGeom prst="line">
              <a:avLst/>
            </a:prstGeom>
            <a:ln w="12700">
              <a:solidFill>
                <a:srgbClr val="037A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A07745D4-5A16-4077-B7EE-27131EADAACA}"/>
                </a:ext>
              </a:extLst>
            </p:cNvPr>
            <p:cNvCxnSpPr>
              <a:cxnSpLocks/>
            </p:cNvCxnSpPr>
            <p:nvPr/>
          </p:nvCxnSpPr>
          <p:spPr>
            <a:xfrm flipV="1">
              <a:off x="6162040" y="6012180"/>
              <a:ext cx="187960" cy="469900"/>
            </a:xfrm>
            <a:prstGeom prst="line">
              <a:avLst/>
            </a:prstGeom>
            <a:ln w="12700">
              <a:solidFill>
                <a:srgbClr val="037AD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1" name="Oval 80">
              <a:extLst>
                <a:ext uri="{FF2B5EF4-FFF2-40B4-BE49-F238E27FC236}">
                  <a16:creationId xmlns:a16="http://schemas.microsoft.com/office/drawing/2014/main" id="{F2C70D3D-3F8F-4F3C-921E-754FC97C95B5}"/>
                </a:ext>
              </a:extLst>
            </p:cNvPr>
            <p:cNvSpPr/>
            <p:nvPr/>
          </p:nvSpPr>
          <p:spPr bwMode="auto">
            <a:xfrm>
              <a:off x="6063591" y="6478905"/>
              <a:ext cx="142570" cy="142570"/>
            </a:xfrm>
            <a:prstGeom prst="ellipse">
              <a:avLst/>
            </a:prstGeom>
            <a:noFill/>
            <a:ln w="12700">
              <a:solidFill>
                <a:srgbClr val="037A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2" name="Oval 81">
              <a:extLst>
                <a:ext uri="{FF2B5EF4-FFF2-40B4-BE49-F238E27FC236}">
                  <a16:creationId xmlns:a16="http://schemas.microsoft.com/office/drawing/2014/main" id="{A79A5C27-0A78-48D5-A7E3-29F14134EB54}"/>
                </a:ext>
              </a:extLst>
            </p:cNvPr>
            <p:cNvSpPr/>
            <p:nvPr/>
          </p:nvSpPr>
          <p:spPr bwMode="auto">
            <a:xfrm>
              <a:off x="6645251" y="6478905"/>
              <a:ext cx="142570" cy="142570"/>
            </a:xfrm>
            <a:prstGeom prst="ellipse">
              <a:avLst/>
            </a:prstGeom>
            <a:noFill/>
            <a:ln w="12700">
              <a:solidFill>
                <a:srgbClr val="037A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3" name="Oval 82">
              <a:extLst>
                <a:ext uri="{FF2B5EF4-FFF2-40B4-BE49-F238E27FC236}">
                  <a16:creationId xmlns:a16="http://schemas.microsoft.com/office/drawing/2014/main" id="{2E364001-3F2E-4FE5-B47B-802B3661FC70}"/>
                </a:ext>
              </a:extLst>
            </p:cNvPr>
            <p:cNvSpPr/>
            <p:nvPr/>
          </p:nvSpPr>
          <p:spPr bwMode="auto">
            <a:xfrm>
              <a:off x="6431891" y="6755765"/>
              <a:ext cx="142570" cy="142570"/>
            </a:xfrm>
            <a:prstGeom prst="ellipse">
              <a:avLst/>
            </a:prstGeom>
            <a:noFill/>
            <a:ln w="12700">
              <a:solidFill>
                <a:srgbClr val="037A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4" name="Oval 83">
              <a:extLst>
                <a:ext uri="{FF2B5EF4-FFF2-40B4-BE49-F238E27FC236}">
                  <a16:creationId xmlns:a16="http://schemas.microsoft.com/office/drawing/2014/main" id="{C6B275DF-817B-4D9E-AEA8-A9317D51BC1D}"/>
                </a:ext>
              </a:extLst>
            </p:cNvPr>
            <p:cNvSpPr/>
            <p:nvPr/>
          </p:nvSpPr>
          <p:spPr bwMode="auto">
            <a:xfrm>
              <a:off x="6431891" y="7030085"/>
              <a:ext cx="142570" cy="142570"/>
            </a:xfrm>
            <a:prstGeom prst="ellipse">
              <a:avLst/>
            </a:prstGeom>
            <a:noFill/>
            <a:ln w="12700">
              <a:solidFill>
                <a:srgbClr val="037A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5" name="Oval 84">
              <a:extLst>
                <a:ext uri="{FF2B5EF4-FFF2-40B4-BE49-F238E27FC236}">
                  <a16:creationId xmlns:a16="http://schemas.microsoft.com/office/drawing/2014/main" id="{1386A7CB-C55F-4ACB-9048-EE1CC8094DDF}"/>
                </a:ext>
              </a:extLst>
            </p:cNvPr>
            <p:cNvSpPr/>
            <p:nvPr/>
          </p:nvSpPr>
          <p:spPr bwMode="auto">
            <a:xfrm>
              <a:off x="6431891" y="6143625"/>
              <a:ext cx="142570" cy="142570"/>
            </a:xfrm>
            <a:prstGeom prst="ellipse">
              <a:avLst/>
            </a:prstGeom>
            <a:noFill/>
            <a:ln w="12700">
              <a:solidFill>
                <a:srgbClr val="037A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6" name="Oval 85">
              <a:extLst>
                <a:ext uri="{FF2B5EF4-FFF2-40B4-BE49-F238E27FC236}">
                  <a16:creationId xmlns:a16="http://schemas.microsoft.com/office/drawing/2014/main" id="{2F0AA54B-AA9A-481C-A8A1-1F850902C95B}"/>
                </a:ext>
              </a:extLst>
            </p:cNvPr>
            <p:cNvSpPr/>
            <p:nvPr/>
          </p:nvSpPr>
          <p:spPr bwMode="auto">
            <a:xfrm>
              <a:off x="6304891" y="5871845"/>
              <a:ext cx="142570" cy="142570"/>
            </a:xfrm>
            <a:prstGeom prst="ellipse">
              <a:avLst/>
            </a:prstGeom>
            <a:noFill/>
            <a:ln w="12700">
              <a:solidFill>
                <a:srgbClr val="037A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7" name="Oval 86">
              <a:extLst>
                <a:ext uri="{FF2B5EF4-FFF2-40B4-BE49-F238E27FC236}">
                  <a16:creationId xmlns:a16="http://schemas.microsoft.com/office/drawing/2014/main" id="{C3480C5A-9B90-4D46-83C8-A927353D5A89}"/>
                </a:ext>
              </a:extLst>
            </p:cNvPr>
            <p:cNvSpPr/>
            <p:nvPr/>
          </p:nvSpPr>
          <p:spPr bwMode="auto">
            <a:xfrm>
              <a:off x="5954371" y="6001385"/>
              <a:ext cx="142570" cy="142570"/>
            </a:xfrm>
            <a:prstGeom prst="ellipse">
              <a:avLst/>
            </a:prstGeom>
            <a:noFill/>
            <a:ln w="12700">
              <a:solidFill>
                <a:srgbClr val="037A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8" name="Oval 87">
              <a:extLst>
                <a:ext uri="{FF2B5EF4-FFF2-40B4-BE49-F238E27FC236}">
                  <a16:creationId xmlns:a16="http://schemas.microsoft.com/office/drawing/2014/main" id="{07660A33-E72E-4D93-B95E-F4AC90E36E9A}"/>
                </a:ext>
              </a:extLst>
            </p:cNvPr>
            <p:cNvSpPr/>
            <p:nvPr/>
          </p:nvSpPr>
          <p:spPr bwMode="auto">
            <a:xfrm>
              <a:off x="5667351" y="6001385"/>
              <a:ext cx="142570" cy="142570"/>
            </a:xfrm>
            <a:prstGeom prst="ellipse">
              <a:avLst/>
            </a:prstGeom>
            <a:noFill/>
            <a:ln w="12700">
              <a:solidFill>
                <a:srgbClr val="037A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9" name="Oval 88">
              <a:extLst>
                <a:ext uri="{FF2B5EF4-FFF2-40B4-BE49-F238E27FC236}">
                  <a16:creationId xmlns:a16="http://schemas.microsoft.com/office/drawing/2014/main" id="{98E33687-89C3-4660-A73D-C4E8B296A715}"/>
                </a:ext>
              </a:extLst>
            </p:cNvPr>
            <p:cNvSpPr/>
            <p:nvPr/>
          </p:nvSpPr>
          <p:spPr bwMode="auto">
            <a:xfrm>
              <a:off x="5428591" y="6318885"/>
              <a:ext cx="142570" cy="142570"/>
            </a:xfrm>
            <a:prstGeom prst="ellipse">
              <a:avLst/>
            </a:prstGeom>
            <a:noFill/>
            <a:ln w="12700">
              <a:solidFill>
                <a:srgbClr val="037A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0" name="Oval 89">
              <a:extLst>
                <a:ext uri="{FF2B5EF4-FFF2-40B4-BE49-F238E27FC236}">
                  <a16:creationId xmlns:a16="http://schemas.microsoft.com/office/drawing/2014/main" id="{88F424C1-5AAB-4B45-A030-28FC7F9DB58F}"/>
                </a:ext>
              </a:extLst>
            </p:cNvPr>
            <p:cNvSpPr/>
            <p:nvPr/>
          </p:nvSpPr>
          <p:spPr bwMode="auto">
            <a:xfrm>
              <a:off x="5667351" y="6710058"/>
              <a:ext cx="142570" cy="142570"/>
            </a:xfrm>
            <a:prstGeom prst="ellipse">
              <a:avLst/>
            </a:prstGeom>
            <a:noFill/>
            <a:ln w="12700">
              <a:solidFill>
                <a:srgbClr val="037A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1" name="Oval 90">
              <a:extLst>
                <a:ext uri="{FF2B5EF4-FFF2-40B4-BE49-F238E27FC236}">
                  <a16:creationId xmlns:a16="http://schemas.microsoft.com/office/drawing/2014/main" id="{759E2C04-6536-4267-8F3E-8606D74A7040}"/>
                </a:ext>
              </a:extLst>
            </p:cNvPr>
            <p:cNvSpPr/>
            <p:nvPr/>
          </p:nvSpPr>
          <p:spPr bwMode="auto">
            <a:xfrm>
              <a:off x="5619091" y="7002158"/>
              <a:ext cx="142570" cy="142570"/>
            </a:xfrm>
            <a:prstGeom prst="ellipse">
              <a:avLst/>
            </a:prstGeom>
            <a:noFill/>
            <a:ln w="12700">
              <a:solidFill>
                <a:srgbClr val="037A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2" name="Oval 91">
              <a:extLst>
                <a:ext uri="{FF2B5EF4-FFF2-40B4-BE49-F238E27FC236}">
                  <a16:creationId xmlns:a16="http://schemas.microsoft.com/office/drawing/2014/main" id="{B41EEBE0-9EAB-4811-BD6A-88BA2E50443B}"/>
                </a:ext>
              </a:extLst>
            </p:cNvPr>
            <p:cNvSpPr/>
            <p:nvPr/>
          </p:nvSpPr>
          <p:spPr bwMode="auto">
            <a:xfrm>
              <a:off x="5974691" y="6920878"/>
              <a:ext cx="142570" cy="142570"/>
            </a:xfrm>
            <a:prstGeom prst="ellipse">
              <a:avLst/>
            </a:prstGeom>
            <a:noFill/>
            <a:ln w="12700">
              <a:solidFill>
                <a:srgbClr val="037A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7" name="Picture 6">
            <a:extLst>
              <a:ext uri="{FF2B5EF4-FFF2-40B4-BE49-F238E27FC236}">
                <a16:creationId xmlns:a16="http://schemas.microsoft.com/office/drawing/2014/main" id="{58B9F20F-2EC3-4622-886A-4023763AABC9}"/>
              </a:ext>
            </a:extLst>
          </p:cNvPr>
          <p:cNvPicPr>
            <a:picLocks noChangeAspect="1"/>
          </p:cNvPicPr>
          <p:nvPr/>
        </p:nvPicPr>
        <p:blipFill>
          <a:blip r:embed="rId7">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1261842" y="3923226"/>
            <a:ext cx="347285" cy="248523"/>
          </a:xfrm>
          <a:prstGeom prst="rect">
            <a:avLst/>
          </a:prstGeom>
        </p:spPr>
      </p:pic>
      <p:pic>
        <p:nvPicPr>
          <p:cNvPr id="9" name="Picture 8">
            <a:extLst>
              <a:ext uri="{FF2B5EF4-FFF2-40B4-BE49-F238E27FC236}">
                <a16:creationId xmlns:a16="http://schemas.microsoft.com/office/drawing/2014/main" id="{7CF00D58-9257-494F-9322-73FEE56ACA56}"/>
              </a:ext>
            </a:extLst>
          </p:cNvPr>
          <p:cNvPicPr>
            <a:picLocks noChangeAspect="1"/>
          </p:cNvPicPr>
          <p:nvPr/>
        </p:nvPicPr>
        <p:blipFill>
          <a:blip r:embed="rId8">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138092" y="3907983"/>
            <a:ext cx="349700" cy="349700"/>
          </a:xfrm>
          <a:prstGeom prst="rect">
            <a:avLst/>
          </a:prstGeom>
        </p:spPr>
      </p:pic>
    </p:spTree>
    <p:extLst>
      <p:ext uri="{BB962C8B-B14F-4D97-AF65-F5344CB8AC3E}">
        <p14:creationId xmlns:p14="http://schemas.microsoft.com/office/powerpoint/2010/main" val="22862553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Rectangle 62">
            <a:extLst>
              <a:ext uri="{FF2B5EF4-FFF2-40B4-BE49-F238E27FC236}">
                <a16:creationId xmlns:a16="http://schemas.microsoft.com/office/drawing/2014/main" id="{013AED52-AB0A-4D1C-A46A-5CBE117F1FE7}"/>
              </a:ext>
            </a:extLst>
          </p:cNvPr>
          <p:cNvSpPr/>
          <p:nvPr/>
        </p:nvSpPr>
        <p:spPr bwMode="auto">
          <a:xfrm>
            <a:off x="1445719" y="4458585"/>
            <a:ext cx="2486454" cy="52322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Semibold"/>
                <a:ea typeface="+mn-ea"/>
                <a:cs typeface="+mn-cs"/>
              </a:rPr>
              <a:t>Azure Bot Service</a:t>
            </a:r>
          </a:p>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Semibold"/>
                <a:ea typeface="+mn-ea"/>
                <a:cs typeface="+mn-cs"/>
              </a:rPr>
              <a:t>Azure Cognitive Services</a:t>
            </a:r>
          </a:p>
        </p:txBody>
      </p:sp>
      <p:sp>
        <p:nvSpPr>
          <p:cNvPr id="65" name="Rectangle 64">
            <a:extLst>
              <a:ext uri="{FF2B5EF4-FFF2-40B4-BE49-F238E27FC236}">
                <a16:creationId xmlns:a16="http://schemas.microsoft.com/office/drawing/2014/main" id="{DF120853-7BCA-4DFB-86C5-3E72C8B21C60}"/>
              </a:ext>
            </a:extLst>
          </p:cNvPr>
          <p:cNvSpPr/>
          <p:nvPr/>
        </p:nvSpPr>
        <p:spPr bwMode="auto">
          <a:xfrm>
            <a:off x="4952165" y="4458585"/>
            <a:ext cx="2486454" cy="3077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Semibold"/>
                <a:ea typeface="+mn-ea"/>
                <a:cs typeface="+mn-cs"/>
              </a:rPr>
              <a:t>Azure Cognitive Search</a:t>
            </a:r>
          </a:p>
        </p:txBody>
      </p:sp>
      <p:sp>
        <p:nvSpPr>
          <p:cNvPr id="66" name="Rectangle 65">
            <a:extLst>
              <a:ext uri="{FF2B5EF4-FFF2-40B4-BE49-F238E27FC236}">
                <a16:creationId xmlns:a16="http://schemas.microsoft.com/office/drawing/2014/main" id="{1D2CE252-9D55-4B16-BB03-13EE0BC7EECE}"/>
              </a:ext>
            </a:extLst>
          </p:cNvPr>
          <p:cNvSpPr/>
          <p:nvPr/>
        </p:nvSpPr>
        <p:spPr bwMode="auto">
          <a:xfrm>
            <a:off x="8295240" y="4458585"/>
            <a:ext cx="2486454" cy="73866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Semibold"/>
                <a:ea typeface="+mn-ea"/>
                <a:cs typeface="+mn-cs"/>
              </a:rPr>
              <a:t>Azure Databricks</a:t>
            </a:r>
          </a:p>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Semibold"/>
                <a:ea typeface="+mn-ea"/>
                <a:cs typeface="+mn-cs"/>
              </a:rPr>
              <a:t>Azure Machine Learning</a:t>
            </a:r>
          </a:p>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Semibold"/>
                <a:ea typeface="+mn-ea"/>
                <a:cs typeface="+mn-cs"/>
              </a:rPr>
              <a:t>Azure AI infrastructure</a:t>
            </a:r>
          </a:p>
        </p:txBody>
      </p:sp>
      <p:sp>
        <p:nvSpPr>
          <p:cNvPr id="108" name="TextBox 107">
            <a:extLst>
              <a:ext uri="{FF2B5EF4-FFF2-40B4-BE49-F238E27FC236}">
                <a16:creationId xmlns:a16="http://schemas.microsoft.com/office/drawing/2014/main" id="{7C85FDAA-2058-4A84-9B12-4D1FC7753A7D}"/>
              </a:ext>
            </a:extLst>
          </p:cNvPr>
          <p:cNvSpPr txBox="1"/>
          <p:nvPr/>
        </p:nvSpPr>
        <p:spPr>
          <a:xfrm>
            <a:off x="5207942" y="2402827"/>
            <a:ext cx="1974900" cy="276999"/>
          </a:xfrm>
          <a:prstGeom prst="rect">
            <a:avLst/>
          </a:prstGeom>
          <a:noFill/>
        </p:spPr>
        <p:txBody>
          <a:bodyPr wrap="none" lIns="0" tIns="0" rIns="0" bIns="0" rtlCol="0">
            <a:spAutoFit/>
          </a:bodyPr>
          <a:lstStyle/>
          <a:p>
            <a:pPr marL="0" marR="0" lvl="0" indent="0" algn="ctr" defTabSz="932114" rtl="0" eaLnBrk="1" fontAlgn="base" latinLnBrk="0" hangingPunct="1">
              <a:lnSpc>
                <a:spcPct val="100000"/>
              </a:lnSpc>
              <a:spcBef>
                <a:spcPct val="0"/>
              </a:spcBef>
              <a:spcAft>
                <a:spcPts val="0"/>
              </a:spcAft>
              <a:buClrTx/>
              <a:buSzTx/>
              <a:buFontTx/>
              <a:buNone/>
              <a:tabLst/>
              <a:defRPr/>
            </a:pPr>
            <a:r>
              <a:rPr kumimoji="0" lang="en-US" sz="1800" b="0" i="0" u="none" strike="noStrike" kern="1200" cap="none" spc="0" normalizeH="0" baseline="0" noProof="0" dirty="0">
                <a:ln>
                  <a:noFill/>
                </a:ln>
                <a:solidFill>
                  <a:srgbClr val="0078D4"/>
                </a:solidFill>
                <a:effectLst/>
                <a:uLnTx/>
                <a:uFillTx/>
                <a:latin typeface="Segoe UI Semibold"/>
                <a:ea typeface="+mn-ea"/>
                <a:cs typeface="+mn-cs"/>
              </a:rPr>
              <a:t>Knowledge mining</a:t>
            </a:r>
          </a:p>
        </p:txBody>
      </p:sp>
      <p:sp>
        <p:nvSpPr>
          <p:cNvPr id="112" name="TextBox 111">
            <a:extLst>
              <a:ext uri="{FF2B5EF4-FFF2-40B4-BE49-F238E27FC236}">
                <a16:creationId xmlns:a16="http://schemas.microsoft.com/office/drawing/2014/main" id="{7D742A05-61B8-4692-85FD-1C3F94F436FE}"/>
              </a:ext>
            </a:extLst>
          </p:cNvPr>
          <p:cNvSpPr txBox="1"/>
          <p:nvPr/>
        </p:nvSpPr>
        <p:spPr>
          <a:xfrm>
            <a:off x="1799903" y="2402827"/>
            <a:ext cx="1779333" cy="276999"/>
          </a:xfrm>
          <a:prstGeom prst="rect">
            <a:avLst/>
          </a:prstGeom>
          <a:noFill/>
        </p:spPr>
        <p:txBody>
          <a:bodyPr wrap="none" lIns="0" tIns="0" rIns="0" bIns="0" rtlCol="0" anchor="t">
            <a:spAutoFit/>
          </a:bodyPr>
          <a:lstStyle/>
          <a:p>
            <a:pPr marL="0" marR="0" lvl="0" indent="0" algn="ctr" defTabSz="932114" rtl="0" eaLnBrk="1" fontAlgn="base" latinLnBrk="0" hangingPunct="1">
              <a:lnSpc>
                <a:spcPct val="100000"/>
              </a:lnSpc>
              <a:spcBef>
                <a:spcPct val="0"/>
              </a:spcBef>
              <a:spcAft>
                <a:spcPts val="0"/>
              </a:spcAft>
              <a:buClrTx/>
              <a:buSzTx/>
              <a:buFontTx/>
              <a:buNone/>
              <a:tabLst/>
              <a:defRPr/>
            </a:pPr>
            <a:r>
              <a:rPr kumimoji="0" lang="en-US" sz="1800" b="0" i="0" u="none" strike="noStrike" kern="1200" cap="none" spc="0" normalizeH="0" baseline="0" noProof="0" dirty="0">
                <a:ln>
                  <a:noFill/>
                </a:ln>
                <a:solidFill>
                  <a:srgbClr val="0078D4"/>
                </a:solidFill>
                <a:effectLst/>
                <a:uLnTx/>
                <a:uFillTx/>
                <a:latin typeface="Segoe UI Semibold"/>
                <a:ea typeface="+mn-ea"/>
                <a:cs typeface="+mn-cs"/>
              </a:rPr>
              <a:t>AI apps &amp; agents</a:t>
            </a:r>
          </a:p>
        </p:txBody>
      </p:sp>
      <p:sp>
        <p:nvSpPr>
          <p:cNvPr id="116" name="TextBox 115">
            <a:extLst>
              <a:ext uri="{FF2B5EF4-FFF2-40B4-BE49-F238E27FC236}">
                <a16:creationId xmlns:a16="http://schemas.microsoft.com/office/drawing/2014/main" id="{6A6C0BCD-75D3-4D79-A0AF-023B62D83899}"/>
              </a:ext>
            </a:extLst>
          </p:cNvPr>
          <p:cNvSpPr txBox="1"/>
          <p:nvPr/>
        </p:nvSpPr>
        <p:spPr>
          <a:xfrm>
            <a:off x="8595065" y="2402827"/>
            <a:ext cx="1819408" cy="276999"/>
          </a:xfrm>
          <a:prstGeom prst="rect">
            <a:avLst/>
          </a:prstGeom>
          <a:noFill/>
        </p:spPr>
        <p:txBody>
          <a:bodyPr wrap="none" lIns="0" tIns="0" rIns="0" bIns="0" rtlCol="0">
            <a:spAutoFit/>
          </a:bodyPr>
          <a:lstStyle/>
          <a:p>
            <a:pPr marL="0" marR="0" lvl="0" indent="0" algn="ctr" defTabSz="932114" rtl="0" eaLnBrk="1" fontAlgn="base" latinLnBrk="0" hangingPunct="1">
              <a:lnSpc>
                <a:spcPct val="100000"/>
              </a:lnSpc>
              <a:spcBef>
                <a:spcPct val="0"/>
              </a:spcBef>
              <a:spcAft>
                <a:spcPts val="0"/>
              </a:spcAft>
              <a:buClrTx/>
              <a:buSzTx/>
              <a:buFontTx/>
              <a:buNone/>
              <a:tabLst/>
              <a:defRPr/>
            </a:pPr>
            <a:r>
              <a:rPr kumimoji="0" lang="en-US" sz="1800" b="0" i="0" u="none" strike="noStrike" kern="1200" cap="none" spc="0" normalizeH="0" baseline="0" noProof="0" dirty="0">
                <a:ln>
                  <a:noFill/>
                </a:ln>
                <a:solidFill>
                  <a:srgbClr val="0078D4"/>
                </a:solidFill>
                <a:effectLst/>
                <a:uLnTx/>
                <a:uFillTx/>
                <a:latin typeface="Segoe UI Semibold"/>
                <a:ea typeface="+mn-ea"/>
                <a:cs typeface="+mn-cs"/>
              </a:rPr>
              <a:t>Machine learning</a:t>
            </a:r>
          </a:p>
        </p:txBody>
      </p:sp>
      <p:grpSp>
        <p:nvGrpSpPr>
          <p:cNvPr id="48" name="Group 47">
            <a:extLst>
              <a:ext uri="{FF2B5EF4-FFF2-40B4-BE49-F238E27FC236}">
                <a16:creationId xmlns:a16="http://schemas.microsoft.com/office/drawing/2014/main" id="{1147F312-E8EC-411B-AC73-0FF194E1D68A}"/>
              </a:ext>
            </a:extLst>
          </p:cNvPr>
          <p:cNvGrpSpPr/>
          <p:nvPr/>
        </p:nvGrpSpPr>
        <p:grpSpPr>
          <a:xfrm>
            <a:off x="2168765" y="3091497"/>
            <a:ext cx="981849" cy="981849"/>
            <a:chOff x="2234350" y="1976027"/>
            <a:chExt cx="1158327" cy="1158328"/>
          </a:xfrm>
        </p:grpSpPr>
        <p:sp>
          <p:nvSpPr>
            <p:cNvPr id="72" name="Oval 9">
              <a:extLst>
                <a:ext uri="{FF2B5EF4-FFF2-40B4-BE49-F238E27FC236}">
                  <a16:creationId xmlns:a16="http://schemas.microsoft.com/office/drawing/2014/main" id="{908C9DCF-81CC-45ED-A1DB-1EA8F7A99004}"/>
                </a:ext>
              </a:extLst>
            </p:cNvPr>
            <p:cNvSpPr>
              <a:spLocks noChangeArrowheads="1"/>
            </p:cNvSpPr>
            <p:nvPr/>
          </p:nvSpPr>
          <p:spPr bwMode="auto">
            <a:xfrm>
              <a:off x="2234350" y="1976027"/>
              <a:ext cx="1158327" cy="1158328"/>
            </a:xfrm>
            <a:prstGeom prst="ellipse">
              <a:avLst/>
            </a:prstGeom>
            <a:solidFill>
              <a:srgbClr val="0078D7"/>
            </a:solidFill>
            <a:ln w="10795" cap="flat" cmpd="sng" algn="ctr">
              <a:noFill/>
              <a:prstDash val="solid"/>
            </a:ln>
            <a:effectLst>
              <a:outerShdw blurRad="190500" dist="38100" dir="2700000" algn="tl" rotWithShape="0">
                <a:prstClr val="black">
                  <a:alpha val="2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de-DE" sz="2000" b="0" i="0" u="none" strike="noStrike" kern="0" cap="none" spc="0" normalizeH="0" baseline="0" noProof="0">
                <a:ln>
                  <a:noFill/>
                </a:ln>
                <a:solidFill>
                  <a:srgbClr val="0078D4"/>
                </a:solidFill>
                <a:effectLst/>
                <a:uLnTx/>
                <a:uFillTx/>
                <a:latin typeface="Segoe UI Semilight"/>
                <a:ea typeface="+mn-ea"/>
                <a:cs typeface="+mn-cs"/>
              </a:endParaRPr>
            </a:p>
          </p:txBody>
        </p:sp>
        <p:grpSp>
          <p:nvGrpSpPr>
            <p:cNvPr id="73" name="Group 72">
              <a:extLst>
                <a:ext uri="{FF2B5EF4-FFF2-40B4-BE49-F238E27FC236}">
                  <a16:creationId xmlns:a16="http://schemas.microsoft.com/office/drawing/2014/main" id="{99FD8372-BF6E-42C0-9647-2012E395D0EB}"/>
                </a:ext>
              </a:extLst>
            </p:cNvPr>
            <p:cNvGrpSpPr/>
            <p:nvPr/>
          </p:nvGrpSpPr>
          <p:grpSpPr>
            <a:xfrm>
              <a:off x="2506262" y="2276142"/>
              <a:ext cx="629742" cy="436179"/>
              <a:chOff x="3186734" y="2614346"/>
              <a:chExt cx="675958" cy="468190"/>
            </a:xfrm>
          </p:grpSpPr>
          <p:sp>
            <p:nvSpPr>
              <p:cNvPr id="74" name="Freeform: Shape 73">
                <a:extLst>
                  <a:ext uri="{FF2B5EF4-FFF2-40B4-BE49-F238E27FC236}">
                    <a16:creationId xmlns:a16="http://schemas.microsoft.com/office/drawing/2014/main" id="{CAA73395-8999-41C0-A434-2C108ECC8139}"/>
                  </a:ext>
                </a:extLst>
              </p:cNvPr>
              <p:cNvSpPr>
                <a:spLocks/>
              </p:cNvSpPr>
              <p:nvPr/>
            </p:nvSpPr>
            <p:spPr bwMode="auto">
              <a:xfrm>
                <a:off x="3186734" y="2614346"/>
                <a:ext cx="501632" cy="403440"/>
              </a:xfrm>
              <a:custGeom>
                <a:avLst/>
                <a:gdLst>
                  <a:gd name="connsiteX0" fmla="*/ 486708 w 3583341"/>
                  <a:gd name="connsiteY0" fmla="*/ 0 h 2881921"/>
                  <a:gd name="connsiteX1" fmla="*/ 3293031 w 3583341"/>
                  <a:gd name="connsiteY1" fmla="*/ 0 h 2881921"/>
                  <a:gd name="connsiteX2" fmla="*/ 3583341 w 3583341"/>
                  <a:gd name="connsiteY2" fmla="*/ 289571 h 2881921"/>
                  <a:gd name="connsiteX3" fmla="*/ 3583341 w 3583341"/>
                  <a:gd name="connsiteY3" fmla="*/ 2592350 h 2881921"/>
                  <a:gd name="connsiteX4" fmla="*/ 3293031 w 3583341"/>
                  <a:gd name="connsiteY4" fmla="*/ 2881921 h 2881921"/>
                  <a:gd name="connsiteX5" fmla="*/ 486708 w 3583341"/>
                  <a:gd name="connsiteY5" fmla="*/ 2881921 h 2881921"/>
                  <a:gd name="connsiteX6" fmla="*/ 203310 w 3583341"/>
                  <a:gd name="connsiteY6" fmla="*/ 2592350 h 2881921"/>
                  <a:gd name="connsiteX7" fmla="*/ 203310 w 3583341"/>
                  <a:gd name="connsiteY7" fmla="*/ 1261056 h 2881921"/>
                  <a:gd name="connsiteX8" fmla="*/ 203310 w 3583341"/>
                  <a:gd name="connsiteY8" fmla="*/ 1169815 h 2881921"/>
                  <a:gd name="connsiteX9" fmla="*/ 0 w 3583341"/>
                  <a:gd name="connsiteY9" fmla="*/ 986054 h 2881921"/>
                  <a:gd name="connsiteX10" fmla="*/ 203310 w 3583341"/>
                  <a:gd name="connsiteY10" fmla="*/ 794473 h 2881921"/>
                  <a:gd name="connsiteX11" fmla="*/ 203310 w 3583341"/>
                  <a:gd name="connsiteY11" fmla="*/ 771589 h 2881921"/>
                  <a:gd name="connsiteX12" fmla="*/ 203310 w 3583341"/>
                  <a:gd name="connsiteY12" fmla="*/ 289571 h 2881921"/>
                  <a:gd name="connsiteX13" fmla="*/ 486708 w 3583341"/>
                  <a:gd name="connsiteY13" fmla="*/ 0 h 2881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583341" h="2881921">
                    <a:moveTo>
                      <a:pt x="486708" y="0"/>
                    </a:moveTo>
                    <a:cubicBezTo>
                      <a:pt x="3293031" y="0"/>
                      <a:pt x="3293031" y="0"/>
                      <a:pt x="3293031" y="0"/>
                    </a:cubicBezTo>
                    <a:cubicBezTo>
                      <a:pt x="3452011" y="0"/>
                      <a:pt x="3583341" y="130996"/>
                      <a:pt x="3583341" y="289571"/>
                    </a:cubicBezTo>
                    <a:cubicBezTo>
                      <a:pt x="3583341" y="2592350"/>
                      <a:pt x="3583341" y="2592350"/>
                      <a:pt x="3583341" y="2592350"/>
                    </a:cubicBezTo>
                    <a:cubicBezTo>
                      <a:pt x="3583341" y="2750925"/>
                      <a:pt x="3452011" y="2881921"/>
                      <a:pt x="3293031" y="2881921"/>
                    </a:cubicBezTo>
                    <a:cubicBezTo>
                      <a:pt x="486708" y="2881921"/>
                      <a:pt x="486708" y="2881921"/>
                      <a:pt x="486708" y="2881921"/>
                    </a:cubicBezTo>
                    <a:cubicBezTo>
                      <a:pt x="327729" y="2881921"/>
                      <a:pt x="203310" y="2750925"/>
                      <a:pt x="203310" y="2592350"/>
                    </a:cubicBezTo>
                    <a:cubicBezTo>
                      <a:pt x="203310" y="2016655"/>
                      <a:pt x="203310" y="1584884"/>
                      <a:pt x="203310" y="1261056"/>
                    </a:cubicBezTo>
                    <a:lnTo>
                      <a:pt x="203310" y="1169815"/>
                    </a:lnTo>
                    <a:lnTo>
                      <a:pt x="0" y="986054"/>
                    </a:lnTo>
                    <a:lnTo>
                      <a:pt x="203310" y="794473"/>
                    </a:lnTo>
                    <a:lnTo>
                      <a:pt x="203310" y="771589"/>
                    </a:lnTo>
                    <a:cubicBezTo>
                      <a:pt x="203310" y="289571"/>
                      <a:pt x="203310" y="289571"/>
                      <a:pt x="203310" y="289571"/>
                    </a:cubicBezTo>
                    <a:cubicBezTo>
                      <a:pt x="203310" y="130996"/>
                      <a:pt x="327729" y="0"/>
                      <a:pt x="486708" y="0"/>
                    </a:cubicBezTo>
                    <a:close/>
                  </a:path>
                </a:pathLst>
              </a:custGeom>
              <a:solidFill>
                <a:srgbClr val="09538F"/>
              </a:solidFill>
              <a:ln w="7938" cap="flat">
                <a:noFill/>
                <a:prstDash val="solid"/>
                <a:miter lim="800000"/>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latin typeface="Segoe UI"/>
                  <a:ea typeface="+mn-ea"/>
                  <a:cs typeface="+mn-cs"/>
                </a:endParaRPr>
              </a:p>
            </p:txBody>
          </p:sp>
          <p:sp>
            <p:nvSpPr>
              <p:cNvPr id="75" name="Rectangle 27">
                <a:extLst>
                  <a:ext uri="{FF2B5EF4-FFF2-40B4-BE49-F238E27FC236}">
                    <a16:creationId xmlns:a16="http://schemas.microsoft.com/office/drawing/2014/main" id="{B450AEA2-1BAC-4AFE-950F-6BC2D5F5E19C}"/>
                  </a:ext>
                </a:extLst>
              </p:cNvPr>
              <p:cNvSpPr>
                <a:spLocks noChangeArrowheads="1"/>
              </p:cNvSpPr>
              <p:nvPr/>
            </p:nvSpPr>
            <p:spPr bwMode="auto">
              <a:xfrm>
                <a:off x="3271407" y="2666288"/>
                <a:ext cx="248326" cy="23481"/>
              </a:xfrm>
              <a:prstGeom prst="rect">
                <a:avLst/>
              </a:prstGeom>
              <a:solidFill>
                <a:srgbClr val="459BDD"/>
              </a:solidFill>
              <a:ln w="7938"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latin typeface="Segoe UI"/>
                  <a:ea typeface="+mn-ea"/>
                  <a:cs typeface="+mn-cs"/>
                </a:endParaRPr>
              </a:p>
            </p:txBody>
          </p:sp>
          <p:sp>
            <p:nvSpPr>
              <p:cNvPr id="76" name="Rectangle 31">
                <a:extLst>
                  <a:ext uri="{FF2B5EF4-FFF2-40B4-BE49-F238E27FC236}">
                    <a16:creationId xmlns:a16="http://schemas.microsoft.com/office/drawing/2014/main" id="{EF7DB52E-4ECF-4123-A660-12EF27BB5DFC}"/>
                  </a:ext>
                </a:extLst>
              </p:cNvPr>
              <p:cNvSpPr>
                <a:spLocks noChangeArrowheads="1"/>
              </p:cNvSpPr>
              <p:nvPr/>
            </p:nvSpPr>
            <p:spPr bwMode="auto">
              <a:xfrm>
                <a:off x="3271407" y="2723211"/>
                <a:ext cx="335844" cy="23481"/>
              </a:xfrm>
              <a:prstGeom prst="rect">
                <a:avLst/>
              </a:prstGeom>
              <a:solidFill>
                <a:srgbClr val="459BDD"/>
              </a:solidFill>
              <a:ln w="7938"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latin typeface="Segoe UI"/>
                  <a:ea typeface="+mn-ea"/>
                  <a:cs typeface="+mn-cs"/>
                </a:endParaRPr>
              </a:p>
            </p:txBody>
          </p:sp>
          <p:sp>
            <p:nvSpPr>
              <p:cNvPr id="77" name="Rectangle 32">
                <a:extLst>
                  <a:ext uri="{FF2B5EF4-FFF2-40B4-BE49-F238E27FC236}">
                    <a16:creationId xmlns:a16="http://schemas.microsoft.com/office/drawing/2014/main" id="{1B767CED-A7CA-4505-8103-38D9D5B648A8}"/>
                  </a:ext>
                </a:extLst>
              </p:cNvPr>
              <p:cNvSpPr>
                <a:spLocks noChangeArrowheads="1"/>
              </p:cNvSpPr>
              <p:nvPr/>
            </p:nvSpPr>
            <p:spPr bwMode="auto">
              <a:xfrm>
                <a:off x="3271407" y="2781557"/>
                <a:ext cx="335844" cy="22769"/>
              </a:xfrm>
              <a:prstGeom prst="rect">
                <a:avLst/>
              </a:prstGeom>
              <a:solidFill>
                <a:srgbClr val="459BDD"/>
              </a:solidFill>
              <a:ln w="7938"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latin typeface="Segoe UI"/>
                  <a:ea typeface="+mn-ea"/>
                  <a:cs typeface="+mn-cs"/>
                </a:endParaRPr>
              </a:p>
            </p:txBody>
          </p:sp>
          <p:sp>
            <p:nvSpPr>
              <p:cNvPr id="78" name="Freeform: Shape 77">
                <a:extLst>
                  <a:ext uri="{FF2B5EF4-FFF2-40B4-BE49-F238E27FC236}">
                    <a16:creationId xmlns:a16="http://schemas.microsoft.com/office/drawing/2014/main" id="{56E39BCC-9C85-451C-9B6E-F502A32A6B5F}"/>
                  </a:ext>
                </a:extLst>
              </p:cNvPr>
              <p:cNvSpPr>
                <a:spLocks/>
              </p:cNvSpPr>
              <p:nvPr/>
            </p:nvSpPr>
            <p:spPr bwMode="auto">
              <a:xfrm>
                <a:off x="3359637" y="2768749"/>
                <a:ext cx="503055" cy="313787"/>
              </a:xfrm>
              <a:custGeom>
                <a:avLst/>
                <a:gdLst>
                  <a:gd name="connsiteX0" fmla="*/ 290309 w 3593507"/>
                  <a:gd name="connsiteY0" fmla="*/ 0 h 2241494"/>
                  <a:gd name="connsiteX1" fmla="*/ 3096634 w 3593507"/>
                  <a:gd name="connsiteY1" fmla="*/ 0 h 2241494"/>
                  <a:gd name="connsiteX2" fmla="*/ 3380031 w 3593507"/>
                  <a:gd name="connsiteY2" fmla="*/ 289670 h 2241494"/>
                  <a:gd name="connsiteX3" fmla="*/ 3380031 w 3593507"/>
                  <a:gd name="connsiteY3" fmla="*/ 1162855 h 2241494"/>
                  <a:gd name="connsiteX4" fmla="*/ 3380031 w 3593507"/>
                  <a:gd name="connsiteY4" fmla="*/ 1222011 h 2241494"/>
                  <a:gd name="connsiteX5" fmla="*/ 3593507 w 3593507"/>
                  <a:gd name="connsiteY5" fmla="*/ 1423171 h 2241494"/>
                  <a:gd name="connsiteX6" fmla="*/ 3380031 w 3593507"/>
                  <a:gd name="connsiteY6" fmla="*/ 1616120 h 2241494"/>
                  <a:gd name="connsiteX7" fmla="*/ 3380031 w 3593507"/>
                  <a:gd name="connsiteY7" fmla="*/ 1661666 h 2241494"/>
                  <a:gd name="connsiteX8" fmla="*/ 3380031 w 3593507"/>
                  <a:gd name="connsiteY8" fmla="*/ 1958721 h 2241494"/>
                  <a:gd name="connsiteX9" fmla="*/ 3096634 w 3593507"/>
                  <a:gd name="connsiteY9" fmla="*/ 2241494 h 2241494"/>
                  <a:gd name="connsiteX10" fmla="*/ 290309 w 3593507"/>
                  <a:gd name="connsiteY10" fmla="*/ 2241494 h 2241494"/>
                  <a:gd name="connsiteX11" fmla="*/ 0 w 3593507"/>
                  <a:gd name="connsiteY11" fmla="*/ 1958721 h 2241494"/>
                  <a:gd name="connsiteX12" fmla="*/ 0 w 3593507"/>
                  <a:gd name="connsiteY12" fmla="*/ 289670 h 2241494"/>
                  <a:gd name="connsiteX13" fmla="*/ 290309 w 3593507"/>
                  <a:gd name="connsiteY13" fmla="*/ 0 h 2241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593507" h="2241494">
                    <a:moveTo>
                      <a:pt x="290309" y="0"/>
                    </a:moveTo>
                    <a:cubicBezTo>
                      <a:pt x="3096634" y="0"/>
                      <a:pt x="3096634" y="0"/>
                      <a:pt x="3096634" y="0"/>
                    </a:cubicBezTo>
                    <a:cubicBezTo>
                      <a:pt x="3255613" y="0"/>
                      <a:pt x="3380031" y="131041"/>
                      <a:pt x="3380031" y="289670"/>
                    </a:cubicBezTo>
                    <a:cubicBezTo>
                      <a:pt x="3380031" y="654775"/>
                      <a:pt x="3380031" y="940013"/>
                      <a:pt x="3380031" y="1162855"/>
                    </a:cubicBezTo>
                    <a:lnTo>
                      <a:pt x="3380031" y="1222011"/>
                    </a:lnTo>
                    <a:lnTo>
                      <a:pt x="3593507" y="1423171"/>
                    </a:lnTo>
                    <a:lnTo>
                      <a:pt x="3380031" y="1616120"/>
                    </a:lnTo>
                    <a:lnTo>
                      <a:pt x="3380031" y="1661666"/>
                    </a:lnTo>
                    <a:cubicBezTo>
                      <a:pt x="3380031" y="1958721"/>
                      <a:pt x="3380031" y="1958721"/>
                      <a:pt x="3380031" y="1958721"/>
                    </a:cubicBezTo>
                    <a:cubicBezTo>
                      <a:pt x="3380031" y="2117350"/>
                      <a:pt x="3255613" y="2241494"/>
                      <a:pt x="3096634" y="2241494"/>
                    </a:cubicBezTo>
                    <a:cubicBezTo>
                      <a:pt x="290309" y="2241494"/>
                      <a:pt x="290309" y="2241494"/>
                      <a:pt x="290309" y="2241494"/>
                    </a:cubicBezTo>
                    <a:cubicBezTo>
                      <a:pt x="131330" y="2241494"/>
                      <a:pt x="0" y="2117350"/>
                      <a:pt x="0" y="1958721"/>
                    </a:cubicBezTo>
                    <a:cubicBezTo>
                      <a:pt x="0" y="289670"/>
                      <a:pt x="0" y="289670"/>
                      <a:pt x="0" y="289670"/>
                    </a:cubicBezTo>
                    <a:cubicBezTo>
                      <a:pt x="0" y="131041"/>
                      <a:pt x="131330" y="0"/>
                      <a:pt x="290309" y="0"/>
                    </a:cubicBezTo>
                    <a:close/>
                  </a:path>
                </a:pathLst>
              </a:custGeom>
              <a:solidFill>
                <a:schemeClr val="bg1"/>
              </a:solidFill>
              <a:ln w="7938" cap="flat">
                <a:noFill/>
                <a:prstDash val="solid"/>
                <a:miter lim="800000"/>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latin typeface="Segoe UI"/>
                  <a:ea typeface="+mn-ea"/>
                  <a:cs typeface="+mn-cs"/>
                </a:endParaRPr>
              </a:p>
            </p:txBody>
          </p:sp>
          <p:sp>
            <p:nvSpPr>
              <p:cNvPr id="79" name="Rectangle 78">
                <a:extLst>
                  <a:ext uri="{FF2B5EF4-FFF2-40B4-BE49-F238E27FC236}">
                    <a16:creationId xmlns:a16="http://schemas.microsoft.com/office/drawing/2014/main" id="{D906EA5D-00CC-4CE8-B419-37E460C37036}"/>
                  </a:ext>
                </a:extLst>
              </p:cNvPr>
              <p:cNvSpPr>
                <a:spLocks noChangeArrowheads="1"/>
              </p:cNvSpPr>
              <p:nvPr/>
            </p:nvSpPr>
            <p:spPr bwMode="auto">
              <a:xfrm>
                <a:off x="3679828" y="2892556"/>
                <a:ext cx="108153" cy="22058"/>
              </a:xfrm>
              <a:prstGeom prst="rect">
                <a:avLst/>
              </a:prstGeom>
              <a:solidFill>
                <a:srgbClr val="D9D9D9"/>
              </a:solidFill>
              <a:ln w="7938"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latin typeface="Segoe UI"/>
                  <a:ea typeface="+mn-ea"/>
                  <a:cs typeface="+mn-cs"/>
                </a:endParaRPr>
              </a:p>
            </p:txBody>
          </p:sp>
          <p:sp>
            <p:nvSpPr>
              <p:cNvPr id="80" name="Rectangle 79">
                <a:extLst>
                  <a:ext uri="{FF2B5EF4-FFF2-40B4-BE49-F238E27FC236}">
                    <a16:creationId xmlns:a16="http://schemas.microsoft.com/office/drawing/2014/main" id="{136E7930-C1C4-4D2B-BB3C-CAD427482BC7}"/>
                  </a:ext>
                </a:extLst>
              </p:cNvPr>
              <p:cNvSpPr>
                <a:spLocks noChangeArrowheads="1"/>
              </p:cNvSpPr>
              <p:nvPr/>
            </p:nvSpPr>
            <p:spPr bwMode="auto">
              <a:xfrm>
                <a:off x="3642828" y="2950190"/>
                <a:ext cx="145153" cy="22058"/>
              </a:xfrm>
              <a:prstGeom prst="rect">
                <a:avLst/>
              </a:prstGeom>
              <a:solidFill>
                <a:srgbClr val="D9D9D9"/>
              </a:solidFill>
              <a:ln w="7938"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latin typeface="Segoe UI"/>
                  <a:ea typeface="+mn-ea"/>
                  <a:cs typeface="+mn-cs"/>
                </a:endParaRPr>
              </a:p>
            </p:txBody>
          </p:sp>
          <p:sp>
            <p:nvSpPr>
              <p:cNvPr id="81" name="Rectangle 80">
                <a:extLst>
                  <a:ext uri="{FF2B5EF4-FFF2-40B4-BE49-F238E27FC236}">
                    <a16:creationId xmlns:a16="http://schemas.microsoft.com/office/drawing/2014/main" id="{00D5509A-4B04-4757-A3B4-E7EB8ACD0F08}"/>
                  </a:ext>
                </a:extLst>
              </p:cNvPr>
              <p:cNvSpPr>
                <a:spLocks noChangeArrowheads="1"/>
              </p:cNvSpPr>
              <p:nvPr/>
            </p:nvSpPr>
            <p:spPr bwMode="auto">
              <a:xfrm>
                <a:off x="3721097" y="3008536"/>
                <a:ext cx="66884" cy="22058"/>
              </a:xfrm>
              <a:prstGeom prst="rect">
                <a:avLst/>
              </a:prstGeom>
              <a:solidFill>
                <a:srgbClr val="D9D9D9"/>
              </a:solidFill>
              <a:ln w="7938"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latin typeface="Segoe UI"/>
                  <a:ea typeface="+mn-ea"/>
                  <a:cs typeface="+mn-cs"/>
                </a:endParaRPr>
              </a:p>
            </p:txBody>
          </p:sp>
          <p:sp>
            <p:nvSpPr>
              <p:cNvPr id="82" name="Oval 33">
                <a:extLst>
                  <a:ext uri="{FF2B5EF4-FFF2-40B4-BE49-F238E27FC236}">
                    <a16:creationId xmlns:a16="http://schemas.microsoft.com/office/drawing/2014/main" id="{B6E7F327-AD15-4821-B1D5-FF7A3CD7454F}"/>
                  </a:ext>
                </a:extLst>
              </p:cNvPr>
              <p:cNvSpPr>
                <a:spLocks noChangeArrowheads="1"/>
              </p:cNvSpPr>
              <p:nvPr/>
            </p:nvSpPr>
            <p:spPr bwMode="auto">
              <a:xfrm>
                <a:off x="3483444" y="2884018"/>
                <a:ext cx="27038" cy="27038"/>
              </a:xfrm>
              <a:prstGeom prst="ellipse">
                <a:avLst/>
              </a:prstGeom>
              <a:solidFill>
                <a:srgbClr val="005A9F"/>
              </a:solidFill>
              <a:ln w="7938"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latin typeface="Segoe UI"/>
                  <a:ea typeface="+mn-ea"/>
                  <a:cs typeface="+mn-cs"/>
                </a:endParaRPr>
              </a:p>
            </p:txBody>
          </p:sp>
          <p:sp>
            <p:nvSpPr>
              <p:cNvPr id="83" name="Oval 34">
                <a:extLst>
                  <a:ext uri="{FF2B5EF4-FFF2-40B4-BE49-F238E27FC236}">
                    <a16:creationId xmlns:a16="http://schemas.microsoft.com/office/drawing/2014/main" id="{EF6B4B9B-925C-4EF8-8DD1-4E4C9BE080B4}"/>
                  </a:ext>
                </a:extLst>
              </p:cNvPr>
              <p:cNvSpPr>
                <a:spLocks noChangeArrowheads="1"/>
              </p:cNvSpPr>
              <p:nvPr/>
            </p:nvSpPr>
            <p:spPr bwMode="auto">
              <a:xfrm>
                <a:off x="3529694" y="2884018"/>
                <a:ext cx="27038" cy="27038"/>
              </a:xfrm>
              <a:prstGeom prst="ellipse">
                <a:avLst/>
              </a:prstGeom>
              <a:solidFill>
                <a:srgbClr val="005A9F"/>
              </a:solidFill>
              <a:ln w="7938"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latin typeface="Segoe UI"/>
                  <a:ea typeface="+mn-ea"/>
                  <a:cs typeface="+mn-cs"/>
                </a:endParaRPr>
              </a:p>
            </p:txBody>
          </p:sp>
          <p:sp>
            <p:nvSpPr>
              <p:cNvPr id="84" name="Freeform 35">
                <a:extLst>
                  <a:ext uri="{FF2B5EF4-FFF2-40B4-BE49-F238E27FC236}">
                    <a16:creationId xmlns:a16="http://schemas.microsoft.com/office/drawing/2014/main" id="{EC2CA8BC-219F-45A2-AF08-176479DD3F78}"/>
                  </a:ext>
                </a:extLst>
              </p:cNvPr>
              <p:cNvSpPr>
                <a:spLocks/>
              </p:cNvSpPr>
              <p:nvPr/>
            </p:nvSpPr>
            <p:spPr bwMode="auto">
              <a:xfrm>
                <a:off x="3397348" y="2814287"/>
                <a:ext cx="102461" cy="168634"/>
              </a:xfrm>
              <a:custGeom>
                <a:avLst/>
                <a:gdLst>
                  <a:gd name="T0" fmla="*/ 89 w 106"/>
                  <a:gd name="T1" fmla="*/ 0 h 175"/>
                  <a:gd name="T2" fmla="*/ 7 w 106"/>
                  <a:gd name="T3" fmla="*/ 81 h 175"/>
                  <a:gd name="T4" fmla="*/ 7 w 106"/>
                  <a:gd name="T5" fmla="*/ 94 h 175"/>
                  <a:gd name="T6" fmla="*/ 89 w 106"/>
                  <a:gd name="T7" fmla="*/ 175 h 175"/>
                  <a:gd name="T8" fmla="*/ 106 w 106"/>
                  <a:gd name="T9" fmla="*/ 158 h 175"/>
                  <a:gd name="T10" fmla="*/ 34 w 106"/>
                  <a:gd name="T11" fmla="*/ 86 h 175"/>
                  <a:gd name="T12" fmla="*/ 106 w 106"/>
                  <a:gd name="T13" fmla="*/ 16 h 175"/>
                  <a:gd name="T14" fmla="*/ 89 w 106"/>
                  <a:gd name="T15" fmla="*/ 0 h 1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175">
                    <a:moveTo>
                      <a:pt x="89" y="0"/>
                    </a:moveTo>
                    <a:cubicBezTo>
                      <a:pt x="7" y="81"/>
                      <a:pt x="7" y="81"/>
                      <a:pt x="7" y="81"/>
                    </a:cubicBezTo>
                    <a:cubicBezTo>
                      <a:pt x="7" y="81"/>
                      <a:pt x="0" y="88"/>
                      <a:pt x="7" y="94"/>
                    </a:cubicBezTo>
                    <a:cubicBezTo>
                      <a:pt x="13" y="100"/>
                      <a:pt x="89" y="175"/>
                      <a:pt x="89" y="175"/>
                    </a:cubicBezTo>
                    <a:cubicBezTo>
                      <a:pt x="106" y="158"/>
                      <a:pt x="106" y="158"/>
                      <a:pt x="106" y="158"/>
                    </a:cubicBezTo>
                    <a:cubicBezTo>
                      <a:pt x="34" y="86"/>
                      <a:pt x="34" y="86"/>
                      <a:pt x="34" y="86"/>
                    </a:cubicBezTo>
                    <a:cubicBezTo>
                      <a:pt x="106" y="16"/>
                      <a:pt x="106" y="16"/>
                      <a:pt x="106" y="16"/>
                    </a:cubicBezTo>
                    <a:lnTo>
                      <a:pt x="89" y="0"/>
                    </a:lnTo>
                    <a:close/>
                  </a:path>
                </a:pathLst>
              </a:custGeom>
              <a:solidFill>
                <a:srgbClr val="005A9F"/>
              </a:solidFill>
              <a:ln w="7938"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latin typeface="Segoe UI"/>
                  <a:ea typeface="+mn-ea"/>
                  <a:cs typeface="+mn-cs"/>
                </a:endParaRPr>
              </a:p>
            </p:txBody>
          </p:sp>
          <p:sp>
            <p:nvSpPr>
              <p:cNvPr id="85" name="Freeform 36">
                <a:extLst>
                  <a:ext uri="{FF2B5EF4-FFF2-40B4-BE49-F238E27FC236}">
                    <a16:creationId xmlns:a16="http://schemas.microsoft.com/office/drawing/2014/main" id="{DD516209-F549-475E-BFFB-CB8418E43BBE}"/>
                  </a:ext>
                </a:extLst>
              </p:cNvPr>
              <p:cNvSpPr>
                <a:spLocks/>
              </p:cNvSpPr>
              <p:nvPr/>
            </p:nvSpPr>
            <p:spPr bwMode="auto">
              <a:xfrm>
                <a:off x="3536098" y="2814287"/>
                <a:ext cx="103172" cy="168634"/>
              </a:xfrm>
              <a:custGeom>
                <a:avLst/>
                <a:gdLst>
                  <a:gd name="T0" fmla="*/ 17 w 106"/>
                  <a:gd name="T1" fmla="*/ 0 h 175"/>
                  <a:gd name="T2" fmla="*/ 99 w 106"/>
                  <a:gd name="T3" fmla="*/ 81 h 175"/>
                  <a:gd name="T4" fmla="*/ 99 w 106"/>
                  <a:gd name="T5" fmla="*/ 94 h 175"/>
                  <a:gd name="T6" fmla="*/ 17 w 106"/>
                  <a:gd name="T7" fmla="*/ 175 h 175"/>
                  <a:gd name="T8" fmla="*/ 0 w 106"/>
                  <a:gd name="T9" fmla="*/ 158 h 175"/>
                  <a:gd name="T10" fmla="*/ 72 w 106"/>
                  <a:gd name="T11" fmla="*/ 86 h 175"/>
                  <a:gd name="T12" fmla="*/ 0 w 106"/>
                  <a:gd name="T13" fmla="*/ 16 h 175"/>
                  <a:gd name="T14" fmla="*/ 17 w 106"/>
                  <a:gd name="T15" fmla="*/ 0 h 1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175">
                    <a:moveTo>
                      <a:pt x="17" y="0"/>
                    </a:moveTo>
                    <a:cubicBezTo>
                      <a:pt x="99" y="81"/>
                      <a:pt x="99" y="81"/>
                      <a:pt x="99" y="81"/>
                    </a:cubicBezTo>
                    <a:cubicBezTo>
                      <a:pt x="99" y="81"/>
                      <a:pt x="106" y="88"/>
                      <a:pt x="99" y="94"/>
                    </a:cubicBezTo>
                    <a:cubicBezTo>
                      <a:pt x="93" y="100"/>
                      <a:pt x="17" y="175"/>
                      <a:pt x="17" y="175"/>
                    </a:cubicBezTo>
                    <a:cubicBezTo>
                      <a:pt x="0" y="158"/>
                      <a:pt x="0" y="158"/>
                      <a:pt x="0" y="158"/>
                    </a:cubicBezTo>
                    <a:cubicBezTo>
                      <a:pt x="72" y="86"/>
                      <a:pt x="72" y="86"/>
                      <a:pt x="72" y="86"/>
                    </a:cubicBezTo>
                    <a:cubicBezTo>
                      <a:pt x="0" y="16"/>
                      <a:pt x="0" y="16"/>
                      <a:pt x="0" y="16"/>
                    </a:cubicBezTo>
                    <a:lnTo>
                      <a:pt x="17" y="0"/>
                    </a:lnTo>
                    <a:close/>
                  </a:path>
                </a:pathLst>
              </a:custGeom>
              <a:solidFill>
                <a:srgbClr val="005A9F"/>
              </a:solidFill>
              <a:ln w="7938"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latin typeface="Segoe UI"/>
                  <a:ea typeface="+mn-ea"/>
                  <a:cs typeface="+mn-cs"/>
                </a:endParaRPr>
              </a:p>
            </p:txBody>
          </p:sp>
        </p:grpSp>
      </p:grpSp>
      <p:grpSp>
        <p:nvGrpSpPr>
          <p:cNvPr id="3" name="Group 2">
            <a:extLst>
              <a:ext uri="{FF2B5EF4-FFF2-40B4-BE49-F238E27FC236}">
                <a16:creationId xmlns:a16="http://schemas.microsoft.com/office/drawing/2014/main" id="{9CEDD205-3FF8-45D9-9515-D67A9FA9BD84}"/>
              </a:ext>
            </a:extLst>
          </p:cNvPr>
          <p:cNvGrpSpPr/>
          <p:nvPr/>
        </p:nvGrpSpPr>
        <p:grpSpPr>
          <a:xfrm>
            <a:off x="5704467" y="3088005"/>
            <a:ext cx="981849" cy="972580"/>
            <a:chOff x="5468716" y="6021113"/>
            <a:chExt cx="1158327" cy="1158328"/>
          </a:xfrm>
        </p:grpSpPr>
        <p:sp>
          <p:nvSpPr>
            <p:cNvPr id="137" name="Oval 9">
              <a:extLst>
                <a:ext uri="{FF2B5EF4-FFF2-40B4-BE49-F238E27FC236}">
                  <a16:creationId xmlns:a16="http://schemas.microsoft.com/office/drawing/2014/main" id="{EC410C70-87EC-4C98-B21D-420E610D977A}"/>
                </a:ext>
              </a:extLst>
            </p:cNvPr>
            <p:cNvSpPr>
              <a:spLocks noChangeArrowheads="1"/>
            </p:cNvSpPr>
            <p:nvPr/>
          </p:nvSpPr>
          <p:spPr bwMode="auto">
            <a:xfrm>
              <a:off x="5468716" y="6021113"/>
              <a:ext cx="1158327" cy="1158328"/>
            </a:xfrm>
            <a:prstGeom prst="ellipse">
              <a:avLst/>
            </a:prstGeom>
            <a:solidFill>
              <a:srgbClr val="0078D7"/>
            </a:solidFill>
            <a:ln w="10795" cap="flat" cmpd="sng" algn="ctr">
              <a:noFill/>
              <a:prstDash val="solid"/>
            </a:ln>
            <a:effectLst>
              <a:outerShdw blurRad="190500" dist="38100" dir="2700000" algn="tl" rotWithShape="0">
                <a:prstClr val="black">
                  <a:alpha val="2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de-DE" sz="2000" b="0" i="0" u="none" strike="noStrike" kern="0" cap="none" spc="0" normalizeH="0" baseline="0" noProof="0" dirty="0">
                <a:ln>
                  <a:noFill/>
                </a:ln>
                <a:solidFill>
                  <a:srgbClr val="0078D4"/>
                </a:solidFill>
                <a:effectLst/>
                <a:uLnTx/>
                <a:uFillTx/>
                <a:latin typeface="Segoe UI Semilight"/>
                <a:ea typeface="+mn-ea"/>
                <a:cs typeface="+mn-cs"/>
              </a:endParaRPr>
            </a:p>
          </p:txBody>
        </p:sp>
        <p:sp>
          <p:nvSpPr>
            <p:cNvPr id="138" name="Freeform 6">
              <a:extLst>
                <a:ext uri="{FF2B5EF4-FFF2-40B4-BE49-F238E27FC236}">
                  <a16:creationId xmlns:a16="http://schemas.microsoft.com/office/drawing/2014/main" id="{7AF3E6DA-CB4C-4CCA-A7CE-3D5E05B1EE2B}"/>
                </a:ext>
              </a:extLst>
            </p:cNvPr>
            <p:cNvSpPr>
              <a:spLocks/>
            </p:cNvSpPr>
            <p:nvPr/>
          </p:nvSpPr>
          <p:spPr bwMode="auto">
            <a:xfrm>
              <a:off x="5981019" y="6721480"/>
              <a:ext cx="75918" cy="25519"/>
            </a:xfrm>
            <a:custGeom>
              <a:avLst/>
              <a:gdLst>
                <a:gd name="T0" fmla="*/ 0 w 57"/>
                <a:gd name="T1" fmla="*/ 19 h 19"/>
                <a:gd name="T2" fmla="*/ 0 w 57"/>
                <a:gd name="T3" fmla="*/ 14 h 19"/>
                <a:gd name="T4" fmla="*/ 15 w 57"/>
                <a:gd name="T5" fmla="*/ 0 h 19"/>
                <a:gd name="T6" fmla="*/ 57 w 57"/>
                <a:gd name="T7" fmla="*/ 0 h 19"/>
              </a:gdLst>
              <a:ahLst/>
              <a:cxnLst>
                <a:cxn ang="0">
                  <a:pos x="T0" y="T1"/>
                </a:cxn>
                <a:cxn ang="0">
                  <a:pos x="T2" y="T3"/>
                </a:cxn>
                <a:cxn ang="0">
                  <a:pos x="T4" y="T5"/>
                </a:cxn>
                <a:cxn ang="0">
                  <a:pos x="T6" y="T7"/>
                </a:cxn>
              </a:cxnLst>
              <a:rect l="0" t="0" r="r" b="b"/>
              <a:pathLst>
                <a:path w="57" h="19">
                  <a:moveTo>
                    <a:pt x="0" y="19"/>
                  </a:moveTo>
                  <a:cubicBezTo>
                    <a:pt x="0" y="14"/>
                    <a:pt x="0" y="14"/>
                    <a:pt x="0" y="14"/>
                  </a:cubicBezTo>
                  <a:cubicBezTo>
                    <a:pt x="0" y="6"/>
                    <a:pt x="6" y="0"/>
                    <a:pt x="15" y="0"/>
                  </a:cubicBezTo>
                  <a:cubicBezTo>
                    <a:pt x="57" y="0"/>
                    <a:pt x="57" y="0"/>
                    <a:pt x="57" y="0"/>
                  </a:cubicBezTo>
                </a:path>
              </a:pathLst>
            </a:custGeom>
            <a:noFill/>
            <a:ln w="22225">
              <a:solidFill>
                <a:schemeClr val="bg1"/>
              </a:solidFill>
            </a:ln>
            <a:effectLst>
              <a:outerShdw dist="12700" dir="2700000" algn="tl" rotWithShape="0">
                <a:prstClr val="black">
                  <a:alpha val="25000"/>
                </a:prstClr>
              </a:outerShdw>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39" name="Freeform 7">
              <a:extLst>
                <a:ext uri="{FF2B5EF4-FFF2-40B4-BE49-F238E27FC236}">
                  <a16:creationId xmlns:a16="http://schemas.microsoft.com/office/drawing/2014/main" id="{089973CA-B7E3-4195-A6EE-34AB1520C8C8}"/>
                </a:ext>
              </a:extLst>
            </p:cNvPr>
            <p:cNvSpPr>
              <a:spLocks/>
            </p:cNvSpPr>
            <p:nvPr/>
          </p:nvSpPr>
          <p:spPr bwMode="auto">
            <a:xfrm>
              <a:off x="6193463" y="6579851"/>
              <a:ext cx="78470" cy="153750"/>
            </a:xfrm>
            <a:custGeom>
              <a:avLst/>
              <a:gdLst>
                <a:gd name="T0" fmla="*/ 0 w 59"/>
                <a:gd name="T1" fmla="*/ 0 h 115"/>
                <a:gd name="T2" fmla="*/ 0 w 59"/>
                <a:gd name="T3" fmla="*/ 62 h 115"/>
                <a:gd name="T4" fmla="*/ 15 w 59"/>
                <a:gd name="T5" fmla="*/ 77 h 115"/>
                <a:gd name="T6" fmla="*/ 45 w 59"/>
                <a:gd name="T7" fmla="*/ 77 h 115"/>
                <a:gd name="T8" fmla="*/ 59 w 59"/>
                <a:gd name="T9" fmla="*/ 91 h 115"/>
                <a:gd name="T10" fmla="*/ 59 w 59"/>
                <a:gd name="T11" fmla="*/ 115 h 115"/>
              </a:gdLst>
              <a:ahLst/>
              <a:cxnLst>
                <a:cxn ang="0">
                  <a:pos x="T0" y="T1"/>
                </a:cxn>
                <a:cxn ang="0">
                  <a:pos x="T2" y="T3"/>
                </a:cxn>
                <a:cxn ang="0">
                  <a:pos x="T4" y="T5"/>
                </a:cxn>
                <a:cxn ang="0">
                  <a:pos x="T6" y="T7"/>
                </a:cxn>
                <a:cxn ang="0">
                  <a:pos x="T8" y="T9"/>
                </a:cxn>
                <a:cxn ang="0">
                  <a:pos x="T10" y="T11"/>
                </a:cxn>
              </a:cxnLst>
              <a:rect l="0" t="0" r="r" b="b"/>
              <a:pathLst>
                <a:path w="59" h="115">
                  <a:moveTo>
                    <a:pt x="0" y="0"/>
                  </a:moveTo>
                  <a:cubicBezTo>
                    <a:pt x="0" y="62"/>
                    <a:pt x="0" y="62"/>
                    <a:pt x="0" y="62"/>
                  </a:cubicBezTo>
                  <a:cubicBezTo>
                    <a:pt x="0" y="70"/>
                    <a:pt x="7" y="77"/>
                    <a:pt x="15" y="77"/>
                  </a:cubicBezTo>
                  <a:cubicBezTo>
                    <a:pt x="45" y="77"/>
                    <a:pt x="45" y="77"/>
                    <a:pt x="45" y="77"/>
                  </a:cubicBezTo>
                  <a:cubicBezTo>
                    <a:pt x="53" y="77"/>
                    <a:pt x="59" y="83"/>
                    <a:pt x="59" y="91"/>
                  </a:cubicBezTo>
                  <a:cubicBezTo>
                    <a:pt x="59" y="115"/>
                    <a:pt x="59" y="115"/>
                    <a:pt x="59" y="115"/>
                  </a:cubicBezTo>
                </a:path>
              </a:pathLst>
            </a:custGeom>
            <a:noFill/>
            <a:ln w="22225">
              <a:solidFill>
                <a:schemeClr val="bg1"/>
              </a:solidFill>
            </a:ln>
            <a:effectLst>
              <a:outerShdw dist="12700" dir="2700000" algn="tl" rotWithShape="0">
                <a:prstClr val="black">
                  <a:alpha val="25000"/>
                </a:prstClr>
              </a:outerShdw>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40" name="Freeform 8">
              <a:extLst>
                <a:ext uri="{FF2B5EF4-FFF2-40B4-BE49-F238E27FC236}">
                  <a16:creationId xmlns:a16="http://schemas.microsoft.com/office/drawing/2014/main" id="{40A3E175-82D3-4031-97A9-66DAA2E86A3E}"/>
                </a:ext>
              </a:extLst>
            </p:cNvPr>
            <p:cNvSpPr>
              <a:spLocks/>
            </p:cNvSpPr>
            <p:nvPr/>
          </p:nvSpPr>
          <p:spPr bwMode="auto">
            <a:xfrm>
              <a:off x="6221533" y="6456086"/>
              <a:ext cx="107179" cy="46572"/>
            </a:xfrm>
            <a:custGeom>
              <a:avLst/>
              <a:gdLst>
                <a:gd name="T0" fmla="*/ 0 w 80"/>
                <a:gd name="T1" fmla="*/ 35 h 35"/>
                <a:gd name="T2" fmla="*/ 69 w 80"/>
                <a:gd name="T3" fmla="*/ 35 h 35"/>
                <a:gd name="T4" fmla="*/ 80 w 80"/>
                <a:gd name="T5" fmla="*/ 23 h 35"/>
                <a:gd name="T6" fmla="*/ 80 w 80"/>
                <a:gd name="T7" fmla="*/ 0 h 35"/>
              </a:gdLst>
              <a:ahLst/>
              <a:cxnLst>
                <a:cxn ang="0">
                  <a:pos x="T0" y="T1"/>
                </a:cxn>
                <a:cxn ang="0">
                  <a:pos x="T2" y="T3"/>
                </a:cxn>
                <a:cxn ang="0">
                  <a:pos x="T4" y="T5"/>
                </a:cxn>
                <a:cxn ang="0">
                  <a:pos x="T6" y="T7"/>
                </a:cxn>
              </a:cxnLst>
              <a:rect l="0" t="0" r="r" b="b"/>
              <a:pathLst>
                <a:path w="80" h="35">
                  <a:moveTo>
                    <a:pt x="0" y="35"/>
                  </a:moveTo>
                  <a:cubicBezTo>
                    <a:pt x="69" y="35"/>
                    <a:pt x="69" y="35"/>
                    <a:pt x="69" y="35"/>
                  </a:cubicBezTo>
                  <a:cubicBezTo>
                    <a:pt x="75" y="35"/>
                    <a:pt x="80" y="30"/>
                    <a:pt x="80" y="23"/>
                  </a:cubicBezTo>
                  <a:cubicBezTo>
                    <a:pt x="80" y="0"/>
                    <a:pt x="80" y="0"/>
                    <a:pt x="80" y="0"/>
                  </a:cubicBezTo>
                </a:path>
              </a:pathLst>
            </a:custGeom>
            <a:noFill/>
            <a:ln w="22225">
              <a:solidFill>
                <a:schemeClr val="bg1"/>
              </a:solidFill>
            </a:ln>
            <a:effectLst>
              <a:outerShdw dist="12700" dir="2700000" algn="tl" rotWithShape="0">
                <a:prstClr val="black">
                  <a:alpha val="25000"/>
                </a:prstClr>
              </a:outerShdw>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41" name="Oval 9">
              <a:extLst>
                <a:ext uri="{FF2B5EF4-FFF2-40B4-BE49-F238E27FC236}">
                  <a16:creationId xmlns:a16="http://schemas.microsoft.com/office/drawing/2014/main" id="{90DFCEBC-F008-41C2-B4C0-3D68C4E28E19}"/>
                </a:ext>
              </a:extLst>
            </p:cNvPr>
            <p:cNvSpPr>
              <a:spLocks noChangeArrowheads="1"/>
            </p:cNvSpPr>
            <p:nvPr/>
          </p:nvSpPr>
          <p:spPr bwMode="auto">
            <a:xfrm>
              <a:off x="5949759" y="6745722"/>
              <a:ext cx="61883" cy="61883"/>
            </a:xfrm>
            <a:prstGeom prst="ellipse">
              <a:avLst/>
            </a:prstGeom>
            <a:noFill/>
            <a:ln w="22225">
              <a:solidFill>
                <a:schemeClr val="bg1"/>
              </a:solidFill>
            </a:ln>
            <a:effectLst>
              <a:outerShdw dist="12700" dir="2700000" algn="tl" rotWithShape="0">
                <a:prstClr val="black">
                  <a:alpha val="25000"/>
                </a:prstClr>
              </a:outerShdw>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42" name="Oval 11">
              <a:extLst>
                <a:ext uri="{FF2B5EF4-FFF2-40B4-BE49-F238E27FC236}">
                  <a16:creationId xmlns:a16="http://schemas.microsoft.com/office/drawing/2014/main" id="{9A1083B6-9C56-410E-980D-BC9F1355DDC0}"/>
                </a:ext>
              </a:extLst>
            </p:cNvPr>
            <p:cNvSpPr>
              <a:spLocks noChangeArrowheads="1"/>
            </p:cNvSpPr>
            <p:nvPr/>
          </p:nvSpPr>
          <p:spPr bwMode="auto">
            <a:xfrm>
              <a:off x="6241310" y="6733601"/>
              <a:ext cx="61883" cy="61883"/>
            </a:xfrm>
            <a:prstGeom prst="ellipse">
              <a:avLst/>
            </a:prstGeom>
            <a:noFill/>
            <a:ln w="22225">
              <a:solidFill>
                <a:schemeClr val="bg1"/>
              </a:solidFill>
            </a:ln>
            <a:effectLst>
              <a:outerShdw dist="12700" dir="2700000" algn="tl" rotWithShape="0">
                <a:prstClr val="black">
                  <a:alpha val="25000"/>
                </a:prstClr>
              </a:outerShdw>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43" name="Oval 12">
              <a:extLst>
                <a:ext uri="{FF2B5EF4-FFF2-40B4-BE49-F238E27FC236}">
                  <a16:creationId xmlns:a16="http://schemas.microsoft.com/office/drawing/2014/main" id="{3D2486D4-E721-48FE-8410-BD3A07CF1D51}"/>
                </a:ext>
              </a:extLst>
            </p:cNvPr>
            <p:cNvSpPr>
              <a:spLocks noChangeArrowheads="1"/>
            </p:cNvSpPr>
            <p:nvPr/>
          </p:nvSpPr>
          <p:spPr bwMode="auto">
            <a:xfrm>
              <a:off x="6297451" y="6394203"/>
              <a:ext cx="61883" cy="61883"/>
            </a:xfrm>
            <a:prstGeom prst="ellipse">
              <a:avLst/>
            </a:prstGeom>
            <a:noFill/>
            <a:ln w="22225">
              <a:solidFill>
                <a:schemeClr val="bg1"/>
              </a:solidFill>
            </a:ln>
            <a:effectLst>
              <a:outerShdw dist="12700" dir="2700000" algn="tl" rotWithShape="0">
                <a:prstClr val="black">
                  <a:alpha val="25000"/>
                </a:prstClr>
              </a:outerShdw>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44" name="Freeform 5">
              <a:extLst>
                <a:ext uri="{FF2B5EF4-FFF2-40B4-BE49-F238E27FC236}">
                  <a16:creationId xmlns:a16="http://schemas.microsoft.com/office/drawing/2014/main" id="{F6C77C85-B438-4767-99A3-6BA4F4999262}"/>
                </a:ext>
              </a:extLst>
            </p:cNvPr>
            <p:cNvSpPr>
              <a:spLocks/>
            </p:cNvSpPr>
            <p:nvPr/>
          </p:nvSpPr>
          <p:spPr bwMode="auto">
            <a:xfrm>
              <a:off x="6056938" y="6640458"/>
              <a:ext cx="54865" cy="213719"/>
            </a:xfrm>
            <a:custGeom>
              <a:avLst/>
              <a:gdLst>
                <a:gd name="T0" fmla="*/ 0 w 41"/>
                <a:gd name="T1" fmla="*/ 0 h 160"/>
                <a:gd name="T2" fmla="*/ 0 w 41"/>
                <a:gd name="T3" fmla="*/ 145 h 160"/>
                <a:gd name="T4" fmla="*/ 15 w 41"/>
                <a:gd name="T5" fmla="*/ 160 h 160"/>
                <a:gd name="T6" fmla="*/ 41 w 41"/>
                <a:gd name="T7" fmla="*/ 160 h 160"/>
              </a:gdLst>
              <a:ahLst/>
              <a:cxnLst>
                <a:cxn ang="0">
                  <a:pos x="T0" y="T1"/>
                </a:cxn>
                <a:cxn ang="0">
                  <a:pos x="T2" y="T3"/>
                </a:cxn>
                <a:cxn ang="0">
                  <a:pos x="T4" y="T5"/>
                </a:cxn>
                <a:cxn ang="0">
                  <a:pos x="T6" y="T7"/>
                </a:cxn>
              </a:cxnLst>
              <a:rect l="0" t="0" r="r" b="b"/>
              <a:pathLst>
                <a:path w="41" h="160">
                  <a:moveTo>
                    <a:pt x="0" y="0"/>
                  </a:moveTo>
                  <a:cubicBezTo>
                    <a:pt x="0" y="145"/>
                    <a:pt x="0" y="145"/>
                    <a:pt x="0" y="145"/>
                  </a:cubicBezTo>
                  <a:cubicBezTo>
                    <a:pt x="0" y="154"/>
                    <a:pt x="6" y="160"/>
                    <a:pt x="15" y="160"/>
                  </a:cubicBezTo>
                  <a:cubicBezTo>
                    <a:pt x="41" y="160"/>
                    <a:pt x="41" y="160"/>
                    <a:pt x="41" y="160"/>
                  </a:cubicBezTo>
                </a:path>
              </a:pathLst>
            </a:custGeom>
            <a:noFill/>
            <a:ln w="22225">
              <a:solidFill>
                <a:schemeClr val="bg1"/>
              </a:solidFill>
            </a:ln>
            <a:effectLst>
              <a:outerShdw dist="12700" dir="2700000" algn="tl" rotWithShape="0">
                <a:prstClr val="black">
                  <a:alpha val="25000"/>
                </a:prstClr>
              </a:outerShdw>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45" name="Oval 10">
              <a:extLst>
                <a:ext uri="{FF2B5EF4-FFF2-40B4-BE49-F238E27FC236}">
                  <a16:creationId xmlns:a16="http://schemas.microsoft.com/office/drawing/2014/main" id="{97C14A75-2B3C-4D41-8500-0A030524DDEE}"/>
                </a:ext>
              </a:extLst>
            </p:cNvPr>
            <p:cNvSpPr>
              <a:spLocks noChangeArrowheads="1"/>
            </p:cNvSpPr>
            <p:nvPr/>
          </p:nvSpPr>
          <p:spPr bwMode="auto">
            <a:xfrm>
              <a:off x="6111803" y="6823554"/>
              <a:ext cx="61245" cy="61245"/>
            </a:xfrm>
            <a:prstGeom prst="ellipse">
              <a:avLst/>
            </a:prstGeom>
            <a:noFill/>
            <a:ln w="22225">
              <a:solidFill>
                <a:schemeClr val="bg1"/>
              </a:solidFill>
            </a:ln>
            <a:effectLst>
              <a:outerShdw dist="12700" dir="2700000" algn="tl" rotWithShape="0">
                <a:prstClr val="black">
                  <a:alpha val="25000"/>
                </a:prstClr>
              </a:outerShdw>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grpSp>
          <p:nvGrpSpPr>
            <p:cNvPr id="146" name="Magnifying_Glass">
              <a:extLst>
                <a:ext uri="{FF2B5EF4-FFF2-40B4-BE49-F238E27FC236}">
                  <a16:creationId xmlns:a16="http://schemas.microsoft.com/office/drawing/2014/main" id="{F6290101-5A29-43F1-B176-104533BA7924}"/>
                </a:ext>
              </a:extLst>
            </p:cNvPr>
            <p:cNvGrpSpPr/>
            <p:nvPr/>
          </p:nvGrpSpPr>
          <p:grpSpPr>
            <a:xfrm flipH="1">
              <a:off x="5690450" y="6269810"/>
              <a:ext cx="562017" cy="562017"/>
              <a:chOff x="5741782" y="1706805"/>
              <a:chExt cx="657225" cy="657225"/>
            </a:xfrm>
          </p:grpSpPr>
          <p:sp>
            <p:nvSpPr>
              <p:cNvPr id="147" name="Freeform: Shape 146">
                <a:extLst>
                  <a:ext uri="{FF2B5EF4-FFF2-40B4-BE49-F238E27FC236}">
                    <a16:creationId xmlns:a16="http://schemas.microsoft.com/office/drawing/2014/main" id="{F1A29348-42FF-40E2-93C5-45EECCA66E7F}"/>
                  </a:ext>
                </a:extLst>
              </p:cNvPr>
              <p:cNvSpPr/>
              <p:nvPr/>
            </p:nvSpPr>
            <p:spPr>
              <a:xfrm>
                <a:off x="5769524" y="1733237"/>
                <a:ext cx="390525" cy="390525"/>
              </a:xfrm>
              <a:custGeom>
                <a:avLst/>
                <a:gdLst/>
                <a:ahLst/>
                <a:cxnLst/>
                <a:rect l="0" t="0" r="0" b="0"/>
                <a:pathLst>
                  <a:path w="390525" h="390525">
                    <a:moveTo>
                      <a:pt x="390049" y="198596"/>
                    </a:moveTo>
                    <a:cubicBezTo>
                      <a:pt x="390049" y="304333"/>
                      <a:pt x="304333" y="390049"/>
                      <a:pt x="198596" y="390049"/>
                    </a:cubicBezTo>
                    <a:cubicBezTo>
                      <a:pt x="92860" y="390049"/>
                      <a:pt x="7144" y="304333"/>
                      <a:pt x="7144" y="198596"/>
                    </a:cubicBezTo>
                    <a:cubicBezTo>
                      <a:pt x="7144" y="92860"/>
                      <a:pt x="92860" y="7144"/>
                      <a:pt x="198596" y="7144"/>
                    </a:cubicBezTo>
                    <a:cubicBezTo>
                      <a:pt x="304333" y="7144"/>
                      <a:pt x="390049" y="92860"/>
                      <a:pt x="390049" y="198596"/>
                    </a:cubicBezTo>
                    <a:close/>
                  </a:path>
                </a:pathLst>
              </a:custGeom>
              <a:solidFill>
                <a:schemeClr val="bg1">
                  <a:lumMod val="85000"/>
                </a:schemeClr>
              </a:solid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61" name="Freeform: Shape 160">
                <a:extLst>
                  <a:ext uri="{FF2B5EF4-FFF2-40B4-BE49-F238E27FC236}">
                    <a16:creationId xmlns:a16="http://schemas.microsoft.com/office/drawing/2014/main" id="{8705D8FF-8D0E-4438-A8F6-14E2934B9101}"/>
                  </a:ext>
                </a:extLst>
              </p:cNvPr>
              <p:cNvSpPr/>
              <p:nvPr/>
            </p:nvSpPr>
            <p:spPr>
              <a:xfrm>
                <a:off x="5741782" y="1706805"/>
                <a:ext cx="657225" cy="657225"/>
              </a:xfrm>
              <a:custGeom>
                <a:avLst/>
                <a:gdLst/>
                <a:ahLst/>
                <a:cxnLst/>
                <a:rect l="0" t="0" r="0" b="0"/>
                <a:pathLst>
                  <a:path w="657225" h="657225">
                    <a:moveTo>
                      <a:pt x="649248" y="579358"/>
                    </a:moveTo>
                    <a:lnTo>
                      <a:pt x="464463" y="395526"/>
                    </a:lnTo>
                    <a:cubicBezTo>
                      <a:pt x="459701" y="390763"/>
                      <a:pt x="453033" y="390763"/>
                      <a:pt x="448271" y="395526"/>
                    </a:cubicBezTo>
                    <a:lnTo>
                      <a:pt x="439698" y="404098"/>
                    </a:lnTo>
                    <a:lnTo>
                      <a:pt x="395883" y="360283"/>
                    </a:lnTo>
                    <a:cubicBezTo>
                      <a:pt x="464463" y="274558"/>
                      <a:pt x="458748" y="149781"/>
                      <a:pt x="379691" y="70723"/>
                    </a:cubicBezTo>
                    <a:cubicBezTo>
                      <a:pt x="294918" y="-14049"/>
                      <a:pt x="156806" y="-14049"/>
                      <a:pt x="71081" y="70723"/>
                    </a:cubicBezTo>
                    <a:cubicBezTo>
                      <a:pt x="-14644" y="155496"/>
                      <a:pt x="-13692" y="293608"/>
                      <a:pt x="71081" y="379333"/>
                    </a:cubicBezTo>
                    <a:cubicBezTo>
                      <a:pt x="150138" y="458391"/>
                      <a:pt x="274916" y="464106"/>
                      <a:pt x="360641" y="395526"/>
                    </a:cubicBezTo>
                    <a:lnTo>
                      <a:pt x="404456" y="439341"/>
                    </a:lnTo>
                    <a:lnTo>
                      <a:pt x="395883" y="447913"/>
                    </a:lnTo>
                    <a:cubicBezTo>
                      <a:pt x="391121" y="452676"/>
                      <a:pt x="391121" y="459343"/>
                      <a:pt x="395883" y="464106"/>
                    </a:cubicBezTo>
                    <a:lnTo>
                      <a:pt x="579716" y="647938"/>
                    </a:lnTo>
                    <a:cubicBezTo>
                      <a:pt x="584478" y="652701"/>
                      <a:pt x="591146" y="652701"/>
                      <a:pt x="595908" y="647938"/>
                    </a:cubicBezTo>
                    <a:lnTo>
                      <a:pt x="647343" y="596503"/>
                    </a:lnTo>
                    <a:cubicBezTo>
                      <a:pt x="653058" y="591741"/>
                      <a:pt x="653058" y="584121"/>
                      <a:pt x="649248" y="579358"/>
                    </a:cubicBezTo>
                    <a:close/>
                    <a:moveTo>
                      <a:pt x="104418" y="346948"/>
                    </a:moveTo>
                    <a:cubicBezTo>
                      <a:pt x="36791" y="279321"/>
                      <a:pt x="36791" y="170736"/>
                      <a:pt x="104418" y="103108"/>
                    </a:cubicBezTo>
                    <a:cubicBezTo>
                      <a:pt x="172046" y="35481"/>
                      <a:pt x="280631" y="35481"/>
                      <a:pt x="348258" y="103108"/>
                    </a:cubicBezTo>
                    <a:cubicBezTo>
                      <a:pt x="415886" y="170736"/>
                      <a:pt x="415886" y="279321"/>
                      <a:pt x="348258" y="346948"/>
                    </a:cubicBezTo>
                    <a:cubicBezTo>
                      <a:pt x="280631" y="414576"/>
                      <a:pt x="172046" y="414576"/>
                      <a:pt x="104418" y="346948"/>
                    </a:cubicBezTo>
                    <a:close/>
                  </a:path>
                </a:pathLst>
              </a:custGeom>
              <a:solidFill>
                <a:srgbClr val="005A9F"/>
              </a:solid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63" name="Freeform: Shape 162">
                <a:extLst>
                  <a:ext uri="{FF2B5EF4-FFF2-40B4-BE49-F238E27FC236}">
                    <a16:creationId xmlns:a16="http://schemas.microsoft.com/office/drawing/2014/main" id="{9AD3E42B-EBAE-4CCE-A290-C3D2E149E383}"/>
                  </a:ext>
                </a:extLst>
              </p:cNvPr>
              <p:cNvSpPr/>
              <p:nvPr/>
            </p:nvSpPr>
            <p:spPr>
              <a:xfrm>
                <a:off x="5913352" y="1788482"/>
                <a:ext cx="104775" cy="104775"/>
              </a:xfrm>
              <a:custGeom>
                <a:avLst/>
                <a:gdLst/>
                <a:ahLst/>
                <a:cxnLst/>
                <a:rect l="0" t="0" r="0" b="0"/>
                <a:pathLst>
                  <a:path w="104775" h="104775">
                    <a:moveTo>
                      <a:pt x="98584" y="52864"/>
                    </a:moveTo>
                    <a:cubicBezTo>
                      <a:pt x="98584" y="78114"/>
                      <a:pt x="78114" y="98584"/>
                      <a:pt x="52864" y="98584"/>
                    </a:cubicBezTo>
                    <a:cubicBezTo>
                      <a:pt x="27613" y="98584"/>
                      <a:pt x="7144" y="78114"/>
                      <a:pt x="7144" y="52864"/>
                    </a:cubicBezTo>
                    <a:cubicBezTo>
                      <a:pt x="7144" y="27613"/>
                      <a:pt x="27613" y="7144"/>
                      <a:pt x="52864" y="7144"/>
                    </a:cubicBezTo>
                    <a:cubicBezTo>
                      <a:pt x="78114" y="7144"/>
                      <a:pt x="98584" y="27613"/>
                      <a:pt x="98584" y="52864"/>
                    </a:cubicBezTo>
                    <a:close/>
                  </a:path>
                </a:pathLst>
              </a:custGeom>
              <a:solidFill>
                <a:srgbClr val="FFFFFF"/>
              </a:solid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64" name="Freeform: Shape 163">
                <a:extLst>
                  <a:ext uri="{FF2B5EF4-FFF2-40B4-BE49-F238E27FC236}">
                    <a16:creationId xmlns:a16="http://schemas.microsoft.com/office/drawing/2014/main" id="{E96F46A6-CB14-4B5C-8F3B-5160F1DEC859}"/>
                  </a:ext>
                </a:extLst>
              </p:cNvPr>
              <p:cNvSpPr/>
              <p:nvPr/>
            </p:nvSpPr>
            <p:spPr>
              <a:xfrm>
                <a:off x="6128617" y="2121857"/>
                <a:ext cx="266700" cy="238125"/>
              </a:xfrm>
              <a:custGeom>
                <a:avLst/>
                <a:gdLst/>
                <a:ahLst/>
                <a:cxnLst/>
                <a:rect l="0" t="0" r="0" b="0"/>
                <a:pathLst>
                  <a:path w="266700" h="238125">
                    <a:moveTo>
                      <a:pt x="10001" y="32861"/>
                    </a:moveTo>
                    <a:lnTo>
                      <a:pt x="35719" y="7144"/>
                    </a:lnTo>
                    <a:lnTo>
                      <a:pt x="214789" y="186214"/>
                    </a:lnTo>
                    <a:cubicBezTo>
                      <a:pt x="216694" y="188119"/>
                      <a:pt x="219551" y="188119"/>
                      <a:pt x="221456" y="186214"/>
                    </a:cubicBezTo>
                    <a:lnTo>
                      <a:pt x="251936" y="155734"/>
                    </a:lnTo>
                    <a:lnTo>
                      <a:pt x="261461" y="165259"/>
                    </a:lnTo>
                    <a:cubicBezTo>
                      <a:pt x="265271" y="169069"/>
                      <a:pt x="265271" y="175736"/>
                      <a:pt x="261461" y="180499"/>
                    </a:cubicBezTo>
                    <a:lnTo>
                      <a:pt x="208121" y="233839"/>
                    </a:lnTo>
                    <a:cubicBezTo>
                      <a:pt x="204311" y="237649"/>
                      <a:pt x="197644" y="237649"/>
                      <a:pt x="192881" y="233839"/>
                    </a:cubicBezTo>
                    <a:lnTo>
                      <a:pt x="10001" y="48101"/>
                    </a:lnTo>
                    <a:cubicBezTo>
                      <a:pt x="6191" y="44291"/>
                      <a:pt x="6191" y="36671"/>
                      <a:pt x="10001" y="32861"/>
                    </a:cubicBezTo>
                    <a:close/>
                  </a:path>
                </a:pathLst>
              </a:custGeom>
              <a:solidFill>
                <a:srgbClr val="163E6A"/>
              </a:solid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grpSp>
      </p:grpSp>
      <p:sp>
        <p:nvSpPr>
          <p:cNvPr id="165" name="Oval 9">
            <a:extLst>
              <a:ext uri="{FF2B5EF4-FFF2-40B4-BE49-F238E27FC236}">
                <a16:creationId xmlns:a16="http://schemas.microsoft.com/office/drawing/2014/main" id="{BD01BF5A-5952-4916-BAD1-8B62B1C800DB}"/>
              </a:ext>
            </a:extLst>
          </p:cNvPr>
          <p:cNvSpPr>
            <a:spLocks noChangeArrowheads="1"/>
          </p:cNvSpPr>
          <p:nvPr/>
        </p:nvSpPr>
        <p:spPr bwMode="auto">
          <a:xfrm>
            <a:off x="9085769" y="3138743"/>
            <a:ext cx="981849" cy="944711"/>
          </a:xfrm>
          <a:prstGeom prst="ellipse">
            <a:avLst/>
          </a:prstGeom>
          <a:solidFill>
            <a:srgbClr val="0078D7"/>
          </a:solidFill>
          <a:ln w="10795" cap="flat" cmpd="sng" algn="ctr">
            <a:noFill/>
            <a:prstDash val="solid"/>
          </a:ln>
          <a:effectLst>
            <a:outerShdw blurRad="190500" dist="38100" dir="2700000" algn="tl" rotWithShape="0">
              <a:prstClr val="black">
                <a:alpha val="25000"/>
              </a:prstClr>
            </a:outerShdw>
          </a:effectLst>
          <a:ex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de-DE" sz="2000" b="0" i="0" u="none" strike="noStrike" kern="0" cap="none" spc="0" normalizeH="0" baseline="0" noProof="0" dirty="0">
              <a:ln>
                <a:noFill/>
              </a:ln>
              <a:solidFill>
                <a:srgbClr val="0078D4"/>
              </a:solidFill>
              <a:effectLst/>
              <a:uLnTx/>
              <a:uFillTx/>
              <a:latin typeface="Segoe UI Semilight"/>
              <a:ea typeface="+mn-ea"/>
              <a:cs typeface="+mn-cs"/>
            </a:endParaRPr>
          </a:p>
        </p:txBody>
      </p:sp>
      <p:grpSp>
        <p:nvGrpSpPr>
          <p:cNvPr id="166" name="Group 30">
            <a:extLst>
              <a:ext uri="{FF2B5EF4-FFF2-40B4-BE49-F238E27FC236}">
                <a16:creationId xmlns:a16="http://schemas.microsoft.com/office/drawing/2014/main" id="{F29C8C81-1445-4502-A068-7DF6E2E5EC70}"/>
              </a:ext>
            </a:extLst>
          </p:cNvPr>
          <p:cNvGrpSpPr>
            <a:grpSpLocks noChangeAspect="1"/>
          </p:cNvGrpSpPr>
          <p:nvPr/>
        </p:nvGrpSpPr>
        <p:grpSpPr bwMode="auto">
          <a:xfrm>
            <a:off x="9327345" y="3397725"/>
            <a:ext cx="541546" cy="437907"/>
            <a:chOff x="3469" y="1860"/>
            <a:chExt cx="742" cy="600"/>
          </a:xfrm>
          <a:solidFill>
            <a:schemeClr val="bg1"/>
          </a:solidFill>
        </p:grpSpPr>
        <p:sp>
          <p:nvSpPr>
            <p:cNvPr id="167" name="Freeform 31">
              <a:extLst>
                <a:ext uri="{FF2B5EF4-FFF2-40B4-BE49-F238E27FC236}">
                  <a16:creationId xmlns:a16="http://schemas.microsoft.com/office/drawing/2014/main" id="{FA8F903D-79E1-4B48-B619-28BFF604EF86}"/>
                </a:ext>
              </a:extLst>
            </p:cNvPr>
            <p:cNvSpPr>
              <a:spLocks/>
            </p:cNvSpPr>
            <p:nvPr/>
          </p:nvSpPr>
          <p:spPr bwMode="auto">
            <a:xfrm>
              <a:off x="3662" y="1906"/>
              <a:ext cx="375" cy="508"/>
            </a:xfrm>
            <a:custGeom>
              <a:avLst/>
              <a:gdLst>
                <a:gd name="T0" fmla="*/ 186 w 375"/>
                <a:gd name="T1" fmla="*/ 508 h 508"/>
                <a:gd name="T2" fmla="*/ 0 w 375"/>
                <a:gd name="T3" fmla="*/ 204 h 508"/>
                <a:gd name="T4" fmla="*/ 16 w 375"/>
                <a:gd name="T5" fmla="*/ 195 h 508"/>
                <a:gd name="T6" fmla="*/ 168 w 375"/>
                <a:gd name="T7" fmla="*/ 444 h 508"/>
                <a:gd name="T8" fmla="*/ 168 w 375"/>
                <a:gd name="T9" fmla="*/ 0 h 508"/>
                <a:gd name="T10" fmla="*/ 375 w 375"/>
                <a:gd name="T11" fmla="*/ 192 h 508"/>
                <a:gd name="T12" fmla="*/ 365 w 375"/>
                <a:gd name="T13" fmla="*/ 206 h 508"/>
                <a:gd name="T14" fmla="*/ 186 w 375"/>
                <a:gd name="T15" fmla="*/ 41 h 508"/>
                <a:gd name="T16" fmla="*/ 186 w 375"/>
                <a:gd name="T17" fmla="*/ 508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5" h="508">
                  <a:moveTo>
                    <a:pt x="186" y="508"/>
                  </a:moveTo>
                  <a:lnTo>
                    <a:pt x="0" y="204"/>
                  </a:lnTo>
                  <a:lnTo>
                    <a:pt x="16" y="195"/>
                  </a:lnTo>
                  <a:lnTo>
                    <a:pt x="168" y="444"/>
                  </a:lnTo>
                  <a:lnTo>
                    <a:pt x="168" y="0"/>
                  </a:lnTo>
                  <a:lnTo>
                    <a:pt x="375" y="192"/>
                  </a:lnTo>
                  <a:lnTo>
                    <a:pt x="365" y="206"/>
                  </a:lnTo>
                  <a:lnTo>
                    <a:pt x="186" y="41"/>
                  </a:lnTo>
                  <a:lnTo>
                    <a:pt x="186" y="50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168" name="Freeform 32">
              <a:extLst>
                <a:ext uri="{FF2B5EF4-FFF2-40B4-BE49-F238E27FC236}">
                  <a16:creationId xmlns:a16="http://schemas.microsoft.com/office/drawing/2014/main" id="{5163E9A5-D4D7-46F3-A68A-31DBCD0120CB}"/>
                </a:ext>
              </a:extLst>
            </p:cNvPr>
            <p:cNvSpPr>
              <a:spLocks/>
            </p:cNvSpPr>
            <p:nvPr/>
          </p:nvSpPr>
          <p:spPr bwMode="auto">
            <a:xfrm>
              <a:off x="3536" y="2098"/>
              <a:ext cx="501" cy="298"/>
            </a:xfrm>
            <a:custGeom>
              <a:avLst/>
              <a:gdLst>
                <a:gd name="T0" fmla="*/ 9 w 501"/>
                <a:gd name="T1" fmla="*/ 298 h 298"/>
                <a:gd name="T2" fmla="*/ 0 w 501"/>
                <a:gd name="T3" fmla="*/ 282 h 298"/>
                <a:gd name="T4" fmla="*/ 493 w 501"/>
                <a:gd name="T5" fmla="*/ 0 h 298"/>
                <a:gd name="T6" fmla="*/ 501 w 501"/>
                <a:gd name="T7" fmla="*/ 14 h 298"/>
                <a:gd name="T8" fmla="*/ 9 w 501"/>
                <a:gd name="T9" fmla="*/ 298 h 298"/>
              </a:gdLst>
              <a:ahLst/>
              <a:cxnLst>
                <a:cxn ang="0">
                  <a:pos x="T0" y="T1"/>
                </a:cxn>
                <a:cxn ang="0">
                  <a:pos x="T2" y="T3"/>
                </a:cxn>
                <a:cxn ang="0">
                  <a:pos x="T4" y="T5"/>
                </a:cxn>
                <a:cxn ang="0">
                  <a:pos x="T6" y="T7"/>
                </a:cxn>
                <a:cxn ang="0">
                  <a:pos x="T8" y="T9"/>
                </a:cxn>
              </a:cxnLst>
              <a:rect l="0" t="0" r="r" b="b"/>
              <a:pathLst>
                <a:path w="501" h="298">
                  <a:moveTo>
                    <a:pt x="9" y="298"/>
                  </a:moveTo>
                  <a:lnTo>
                    <a:pt x="0" y="282"/>
                  </a:lnTo>
                  <a:lnTo>
                    <a:pt x="493" y="0"/>
                  </a:lnTo>
                  <a:lnTo>
                    <a:pt x="501" y="14"/>
                  </a:lnTo>
                  <a:lnTo>
                    <a:pt x="9" y="29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169" name="Freeform 33">
              <a:extLst>
                <a:ext uri="{FF2B5EF4-FFF2-40B4-BE49-F238E27FC236}">
                  <a16:creationId xmlns:a16="http://schemas.microsoft.com/office/drawing/2014/main" id="{933F7354-1A4F-4F3A-A729-897D80E3E614}"/>
                </a:ext>
              </a:extLst>
            </p:cNvPr>
            <p:cNvSpPr>
              <a:spLocks/>
            </p:cNvSpPr>
            <p:nvPr/>
          </p:nvSpPr>
          <p:spPr bwMode="auto">
            <a:xfrm>
              <a:off x="3533" y="2096"/>
              <a:ext cx="614" cy="295"/>
            </a:xfrm>
            <a:custGeom>
              <a:avLst/>
              <a:gdLst>
                <a:gd name="T0" fmla="*/ 16 w 614"/>
                <a:gd name="T1" fmla="*/ 295 h 295"/>
                <a:gd name="T2" fmla="*/ 0 w 614"/>
                <a:gd name="T3" fmla="*/ 287 h 295"/>
                <a:gd name="T4" fmla="*/ 131 w 614"/>
                <a:gd name="T5" fmla="*/ 0 h 295"/>
                <a:gd name="T6" fmla="*/ 506 w 614"/>
                <a:gd name="T7" fmla="*/ 0 h 295"/>
                <a:gd name="T8" fmla="*/ 614 w 614"/>
                <a:gd name="T9" fmla="*/ 287 h 295"/>
                <a:gd name="T10" fmla="*/ 596 w 614"/>
                <a:gd name="T11" fmla="*/ 295 h 295"/>
                <a:gd name="T12" fmla="*/ 494 w 614"/>
                <a:gd name="T13" fmla="*/ 18 h 295"/>
                <a:gd name="T14" fmla="*/ 143 w 614"/>
                <a:gd name="T15" fmla="*/ 18 h 295"/>
                <a:gd name="T16" fmla="*/ 16 w 614"/>
                <a:gd name="T17" fmla="*/ 295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4" h="295">
                  <a:moveTo>
                    <a:pt x="16" y="295"/>
                  </a:moveTo>
                  <a:lnTo>
                    <a:pt x="0" y="287"/>
                  </a:lnTo>
                  <a:lnTo>
                    <a:pt x="131" y="0"/>
                  </a:lnTo>
                  <a:lnTo>
                    <a:pt x="506" y="0"/>
                  </a:lnTo>
                  <a:lnTo>
                    <a:pt x="614" y="287"/>
                  </a:lnTo>
                  <a:lnTo>
                    <a:pt x="596" y="295"/>
                  </a:lnTo>
                  <a:lnTo>
                    <a:pt x="494" y="18"/>
                  </a:lnTo>
                  <a:lnTo>
                    <a:pt x="143" y="18"/>
                  </a:lnTo>
                  <a:lnTo>
                    <a:pt x="16" y="29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170" name="Oval 34">
              <a:extLst>
                <a:ext uri="{FF2B5EF4-FFF2-40B4-BE49-F238E27FC236}">
                  <a16:creationId xmlns:a16="http://schemas.microsoft.com/office/drawing/2014/main" id="{FAE0B13E-4DC0-42EA-9229-E31F144CC222}"/>
                </a:ext>
              </a:extLst>
            </p:cNvPr>
            <p:cNvSpPr>
              <a:spLocks noChangeArrowheads="1"/>
            </p:cNvSpPr>
            <p:nvPr/>
          </p:nvSpPr>
          <p:spPr bwMode="auto">
            <a:xfrm>
              <a:off x="3768" y="1860"/>
              <a:ext cx="144" cy="144"/>
            </a:xfrm>
            <a:prstGeom prst="ellipse">
              <a:avLst/>
            </a:pr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171" name="Oval 35">
              <a:extLst>
                <a:ext uri="{FF2B5EF4-FFF2-40B4-BE49-F238E27FC236}">
                  <a16:creationId xmlns:a16="http://schemas.microsoft.com/office/drawing/2014/main" id="{0F1BE207-4473-49D2-A333-3FD92563DFE4}"/>
                </a:ext>
              </a:extLst>
            </p:cNvPr>
            <p:cNvSpPr>
              <a:spLocks noChangeArrowheads="1"/>
            </p:cNvSpPr>
            <p:nvPr/>
          </p:nvSpPr>
          <p:spPr bwMode="auto">
            <a:xfrm>
              <a:off x="3604" y="2039"/>
              <a:ext cx="145" cy="146"/>
            </a:xfrm>
            <a:prstGeom prst="ellipse">
              <a:avLst/>
            </a:prstGeom>
            <a:solidFill>
              <a:srgbClr val="005A9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172" name="Oval 36">
              <a:extLst>
                <a:ext uri="{FF2B5EF4-FFF2-40B4-BE49-F238E27FC236}">
                  <a16:creationId xmlns:a16="http://schemas.microsoft.com/office/drawing/2014/main" id="{A363ECD9-8017-4D90-A72D-CF4756DCD64C}"/>
                </a:ext>
              </a:extLst>
            </p:cNvPr>
            <p:cNvSpPr>
              <a:spLocks noChangeArrowheads="1"/>
            </p:cNvSpPr>
            <p:nvPr/>
          </p:nvSpPr>
          <p:spPr bwMode="auto">
            <a:xfrm>
              <a:off x="3959" y="2032"/>
              <a:ext cx="146" cy="146"/>
            </a:xfrm>
            <a:prstGeom prst="ellipse">
              <a:avLst/>
            </a:prstGeom>
            <a:solidFill>
              <a:srgbClr val="0139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173" name="Oval 37">
              <a:extLst>
                <a:ext uri="{FF2B5EF4-FFF2-40B4-BE49-F238E27FC236}">
                  <a16:creationId xmlns:a16="http://schemas.microsoft.com/office/drawing/2014/main" id="{D76149A3-1614-48AC-95B4-B1BB21C635AE}"/>
                </a:ext>
              </a:extLst>
            </p:cNvPr>
            <p:cNvSpPr>
              <a:spLocks noChangeArrowheads="1"/>
            </p:cNvSpPr>
            <p:nvPr/>
          </p:nvSpPr>
          <p:spPr bwMode="auto">
            <a:xfrm>
              <a:off x="3768" y="2314"/>
              <a:ext cx="144" cy="146"/>
            </a:xfrm>
            <a:prstGeom prst="ellipse">
              <a:avLst/>
            </a:pr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174" name="Oval 38">
              <a:extLst>
                <a:ext uri="{FF2B5EF4-FFF2-40B4-BE49-F238E27FC236}">
                  <a16:creationId xmlns:a16="http://schemas.microsoft.com/office/drawing/2014/main" id="{D2F3C3F6-5AF6-4553-BAE5-8857AFA0FF7F}"/>
                </a:ext>
              </a:extLst>
            </p:cNvPr>
            <p:cNvSpPr>
              <a:spLocks noChangeArrowheads="1"/>
            </p:cNvSpPr>
            <p:nvPr/>
          </p:nvSpPr>
          <p:spPr bwMode="auto">
            <a:xfrm>
              <a:off x="3469" y="2314"/>
              <a:ext cx="145" cy="146"/>
            </a:xfrm>
            <a:prstGeom prst="ellipse">
              <a:avLst/>
            </a:prstGeom>
            <a:solidFill>
              <a:srgbClr val="0139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175" name="Oval 39">
              <a:extLst>
                <a:ext uri="{FF2B5EF4-FFF2-40B4-BE49-F238E27FC236}">
                  <a16:creationId xmlns:a16="http://schemas.microsoft.com/office/drawing/2014/main" id="{290F50AE-B4F5-4B30-BE67-2C9A71D5770C}"/>
                </a:ext>
              </a:extLst>
            </p:cNvPr>
            <p:cNvSpPr>
              <a:spLocks noChangeArrowheads="1"/>
            </p:cNvSpPr>
            <p:nvPr/>
          </p:nvSpPr>
          <p:spPr bwMode="auto">
            <a:xfrm>
              <a:off x="4066" y="2314"/>
              <a:ext cx="145" cy="146"/>
            </a:xfrm>
            <a:prstGeom prst="ellipse">
              <a:avLst/>
            </a:prstGeom>
            <a:solidFill>
              <a:srgbClr val="005A9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1A1A1A"/>
                </a:solidFill>
                <a:effectLst/>
                <a:uLnTx/>
                <a:uFillTx/>
                <a:latin typeface="Segoe UI"/>
                <a:ea typeface="+mn-ea"/>
                <a:cs typeface="+mn-cs"/>
              </a:endParaRPr>
            </a:p>
          </p:txBody>
        </p:sp>
      </p:grpSp>
      <p:sp>
        <p:nvSpPr>
          <p:cNvPr id="54" name="Title 2">
            <a:extLst>
              <a:ext uri="{FF2B5EF4-FFF2-40B4-BE49-F238E27FC236}">
                <a16:creationId xmlns:a16="http://schemas.microsoft.com/office/drawing/2014/main" id="{84CFE08A-E294-4160-A5D8-0A54F01CDE54}"/>
              </a:ext>
            </a:extLst>
          </p:cNvPr>
          <p:cNvSpPr txBox="1">
            <a:spLocks/>
          </p:cNvSpPr>
          <p:nvPr/>
        </p:nvSpPr>
        <p:spPr>
          <a:xfrm>
            <a:off x="3490307" y="564205"/>
            <a:ext cx="5211386" cy="923330"/>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3600" b="1" i="0" u="none" strike="noStrike" kern="1200" cap="none" spc="-50" normalizeH="0" baseline="0" noProof="0" dirty="0">
                <a:ln w="3175">
                  <a:noFill/>
                </a:ln>
                <a:gradFill>
                  <a:gsLst>
                    <a:gs pos="1250">
                      <a:srgbClr val="1A1A1A"/>
                    </a:gs>
                    <a:gs pos="100000">
                      <a:srgbClr val="1A1A1A"/>
                    </a:gs>
                  </a:gsLst>
                  <a:lin ang="5400000" scaled="0"/>
                </a:gradFill>
                <a:effectLst/>
                <a:uLnTx/>
                <a:uFillTx/>
                <a:cs typeface="Segoe UI Light" panose="020B0502040204020203" pitchFamily="34" charset="0"/>
              </a:rPr>
              <a:t>Azure AI</a:t>
            </a:r>
          </a:p>
          <a:p>
            <a:pPr marL="0" marR="0" lvl="0" indent="0" algn="ctr" defTabSz="932742" rtl="0" eaLnBrk="1" fontAlgn="auto" latinLnBrk="0" hangingPunct="1">
              <a:lnSpc>
                <a:spcPct val="100000"/>
              </a:lnSpc>
              <a:spcBef>
                <a:spcPct val="0"/>
              </a:spcBef>
              <a:spcAft>
                <a:spcPts val="0"/>
              </a:spcAft>
              <a:buClrTx/>
              <a:buSzTx/>
              <a:buFontTx/>
              <a:buNone/>
              <a:tabLst/>
              <a:defRPr/>
            </a:pPr>
            <a:endParaRPr kumimoji="0" lang="en-US" sz="2400" b="1" i="0" u="none" strike="noStrike" kern="1200" cap="none" spc="-50" normalizeH="0" baseline="0" noProof="0" dirty="0">
              <a:ln w="3175">
                <a:noFill/>
              </a:ln>
              <a:gradFill>
                <a:gsLst>
                  <a:gs pos="1250">
                    <a:srgbClr val="1A1A1A"/>
                  </a:gs>
                  <a:gs pos="100000">
                    <a:srgbClr val="1A1A1A"/>
                  </a:gs>
                </a:gsLst>
                <a:lin ang="5400000" scaled="0"/>
              </a:gradFill>
              <a:effectLst/>
              <a:uLnTx/>
              <a:uFillTx/>
              <a:cs typeface="Segoe UI Light" panose="020B0502040204020203" pitchFamily="34" charset="0"/>
            </a:endParaRPr>
          </a:p>
        </p:txBody>
      </p:sp>
    </p:spTree>
    <p:extLst>
      <p:ext uri="{BB962C8B-B14F-4D97-AF65-F5344CB8AC3E}">
        <p14:creationId xmlns:p14="http://schemas.microsoft.com/office/powerpoint/2010/main" val="19479078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63"/>
                                        </p:tgtEl>
                                        <p:attrNameLst>
                                          <p:attrName>style.visibility</p:attrName>
                                        </p:attrNameLst>
                                      </p:cBhvr>
                                      <p:to>
                                        <p:strVal val="visible"/>
                                      </p:to>
                                    </p:set>
                                    <p:animEffect transition="in" filter="fade">
                                      <p:cBhvr>
                                        <p:cTn id="7" dur="1000"/>
                                        <p:tgtEl>
                                          <p:spTgt spid="63"/>
                                        </p:tgtEl>
                                      </p:cBhvr>
                                    </p:animEffect>
                                    <p:anim calcmode="lin" valueType="num">
                                      <p:cBhvr>
                                        <p:cTn id="8" dur="1000" fill="hold"/>
                                        <p:tgtEl>
                                          <p:spTgt spid="63"/>
                                        </p:tgtEl>
                                        <p:attrNameLst>
                                          <p:attrName>ppt_x</p:attrName>
                                        </p:attrNameLst>
                                      </p:cBhvr>
                                      <p:tavLst>
                                        <p:tav tm="0">
                                          <p:val>
                                            <p:strVal val="#ppt_x"/>
                                          </p:val>
                                        </p:tav>
                                        <p:tav tm="100000">
                                          <p:val>
                                            <p:strVal val="#ppt_x"/>
                                          </p:val>
                                        </p:tav>
                                      </p:tavLst>
                                    </p:anim>
                                    <p:anim calcmode="lin" valueType="num">
                                      <p:cBhvr>
                                        <p:cTn id="9" dur="1000" fill="hold"/>
                                        <p:tgtEl>
                                          <p:spTgt spid="6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65"/>
                                        </p:tgtEl>
                                        <p:attrNameLst>
                                          <p:attrName>style.visibility</p:attrName>
                                        </p:attrNameLst>
                                      </p:cBhvr>
                                      <p:to>
                                        <p:strVal val="visible"/>
                                      </p:to>
                                    </p:set>
                                    <p:animEffect transition="in" filter="fade">
                                      <p:cBhvr>
                                        <p:cTn id="12" dur="1000"/>
                                        <p:tgtEl>
                                          <p:spTgt spid="65"/>
                                        </p:tgtEl>
                                      </p:cBhvr>
                                    </p:animEffect>
                                    <p:anim calcmode="lin" valueType="num">
                                      <p:cBhvr>
                                        <p:cTn id="13" dur="1000" fill="hold"/>
                                        <p:tgtEl>
                                          <p:spTgt spid="65"/>
                                        </p:tgtEl>
                                        <p:attrNameLst>
                                          <p:attrName>ppt_x</p:attrName>
                                        </p:attrNameLst>
                                      </p:cBhvr>
                                      <p:tavLst>
                                        <p:tav tm="0">
                                          <p:val>
                                            <p:strVal val="#ppt_x"/>
                                          </p:val>
                                        </p:tav>
                                        <p:tav tm="100000">
                                          <p:val>
                                            <p:strVal val="#ppt_x"/>
                                          </p:val>
                                        </p:tav>
                                      </p:tavLst>
                                    </p:anim>
                                    <p:anim calcmode="lin" valueType="num">
                                      <p:cBhvr>
                                        <p:cTn id="14" dur="1000" fill="hold"/>
                                        <p:tgtEl>
                                          <p:spTgt spid="65"/>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66"/>
                                        </p:tgtEl>
                                        <p:attrNameLst>
                                          <p:attrName>style.visibility</p:attrName>
                                        </p:attrNameLst>
                                      </p:cBhvr>
                                      <p:to>
                                        <p:strVal val="visible"/>
                                      </p:to>
                                    </p:set>
                                    <p:animEffect transition="in" filter="fade">
                                      <p:cBhvr>
                                        <p:cTn id="17" dur="1000"/>
                                        <p:tgtEl>
                                          <p:spTgt spid="66"/>
                                        </p:tgtEl>
                                      </p:cBhvr>
                                    </p:animEffect>
                                    <p:anim calcmode="lin" valueType="num">
                                      <p:cBhvr>
                                        <p:cTn id="18" dur="1000" fill="hold"/>
                                        <p:tgtEl>
                                          <p:spTgt spid="66"/>
                                        </p:tgtEl>
                                        <p:attrNameLst>
                                          <p:attrName>ppt_x</p:attrName>
                                        </p:attrNameLst>
                                      </p:cBhvr>
                                      <p:tavLst>
                                        <p:tav tm="0">
                                          <p:val>
                                            <p:strVal val="#ppt_x"/>
                                          </p:val>
                                        </p:tav>
                                        <p:tav tm="100000">
                                          <p:val>
                                            <p:strVal val="#ppt_x"/>
                                          </p:val>
                                        </p:tav>
                                      </p:tavLst>
                                    </p:anim>
                                    <p:anim calcmode="lin" valueType="num">
                                      <p:cBhvr>
                                        <p:cTn id="19" dur="1000" fill="hold"/>
                                        <p:tgtEl>
                                          <p:spTgt spid="6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p:bldP spid="65" grpId="0"/>
      <p:bldP spid="6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BC2FC7-30BC-6241-89B4-752B60A82595}"/>
              </a:ext>
            </a:extLst>
          </p:cNvPr>
          <p:cNvSpPr>
            <a:spLocks noGrp="1"/>
          </p:cNvSpPr>
          <p:nvPr>
            <p:ph type="title"/>
          </p:nvPr>
        </p:nvSpPr>
        <p:spPr/>
        <p:txBody>
          <a:bodyPr/>
          <a:lstStyle/>
          <a:p>
            <a:r>
              <a:rPr lang="en-US" dirty="0"/>
              <a:t>AI Apps &amp; Agents</a:t>
            </a:r>
          </a:p>
        </p:txBody>
      </p:sp>
    </p:spTree>
    <p:extLst>
      <p:ext uri="{BB962C8B-B14F-4D97-AF65-F5344CB8AC3E}">
        <p14:creationId xmlns:p14="http://schemas.microsoft.com/office/powerpoint/2010/main" val="595276823"/>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4995A9B-8141-47DC-A726-CE0C935546F4}"/>
              </a:ext>
            </a:extLst>
          </p:cNvPr>
          <p:cNvSpPr/>
          <p:nvPr/>
        </p:nvSpPr>
        <p:spPr bwMode="auto">
          <a:xfrm>
            <a:off x="8744782" y="2720235"/>
            <a:ext cx="2089302" cy="165150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b" anchorCtr="0" forceAA="0" compatLnSpc="1">
            <a:prstTxWarp prst="textNoShape">
              <a:avLst/>
            </a:prstTxWarp>
            <a:noAutofit/>
          </a:bodyPr>
          <a:lstStyle/>
          <a:p>
            <a:pPr marL="0" marR="0" lvl="0" indent="0" algn="l" defTabSz="913927" rtl="0" eaLnBrk="1" fontAlgn="base" latinLnBrk="0" hangingPunct="1">
              <a:lnSpc>
                <a:spcPct val="90000"/>
              </a:lnSpc>
              <a:spcBef>
                <a:spcPts val="1200"/>
              </a:spcBef>
              <a:spcAft>
                <a:spcPct val="0"/>
              </a:spcAft>
              <a:buClrTx/>
              <a:buSzPct val="90000"/>
              <a:buFontTx/>
              <a:buNone/>
              <a:tabLst/>
              <a:defRPr/>
            </a:pPr>
            <a:r>
              <a:rPr kumimoji="0" lang="en-US" sz="2200" b="0" i="0" u="none" strike="noStrike" kern="0" cap="none" spc="0" normalizeH="0" baseline="0" noProof="0" dirty="0">
                <a:ln>
                  <a:noFill/>
                </a:ln>
                <a:solidFill>
                  <a:srgbClr val="0078D4"/>
                </a:solidFill>
                <a:effectLst/>
                <a:uLnTx/>
                <a:uFillTx/>
                <a:latin typeface="Segoe UI Semibold"/>
                <a:ea typeface="+mn-ea"/>
                <a:cs typeface="Segoe UI Semilight" panose="020B0402040204020203" pitchFamily="34" charset="0"/>
              </a:rPr>
              <a:t>Vision</a:t>
            </a:r>
          </a:p>
          <a:p>
            <a:pPr marL="0" marR="0" lvl="0" indent="0" algn="l" defTabSz="913927" rtl="0" eaLnBrk="1" fontAlgn="base" latinLnBrk="0" hangingPunct="1">
              <a:lnSpc>
                <a:spcPct val="90000"/>
              </a:lnSpc>
              <a:spcBef>
                <a:spcPts val="1200"/>
              </a:spcBef>
              <a:spcAft>
                <a:spcPct val="0"/>
              </a:spcAft>
              <a:buClrTx/>
              <a:buSzPct val="90000"/>
              <a:buFontTx/>
              <a:buNone/>
              <a:tabLst/>
              <a:defRPr/>
            </a:pPr>
            <a:r>
              <a:rPr kumimoji="0" lang="en-US" sz="2200" b="0" i="0" u="none" strike="noStrike" kern="0" cap="none" spc="0" normalizeH="0" baseline="0" noProof="0" dirty="0">
                <a:ln>
                  <a:noFill/>
                </a:ln>
                <a:solidFill>
                  <a:srgbClr val="0078D4"/>
                </a:solidFill>
                <a:effectLst/>
                <a:uLnTx/>
                <a:uFillTx/>
                <a:latin typeface="Segoe UI Semibold"/>
                <a:ea typeface="+mn-ea"/>
                <a:cs typeface="Segoe UI Semilight" panose="020B0402040204020203" pitchFamily="34" charset="0"/>
              </a:rPr>
              <a:t>Speech</a:t>
            </a:r>
          </a:p>
          <a:p>
            <a:pPr marL="0" marR="0" lvl="0" indent="0" algn="l" defTabSz="913927" rtl="0" eaLnBrk="1" fontAlgn="base" latinLnBrk="0" hangingPunct="1">
              <a:lnSpc>
                <a:spcPct val="90000"/>
              </a:lnSpc>
              <a:spcBef>
                <a:spcPts val="1200"/>
              </a:spcBef>
              <a:spcAft>
                <a:spcPct val="0"/>
              </a:spcAft>
              <a:buClrTx/>
              <a:buSzPct val="90000"/>
              <a:buFontTx/>
              <a:buNone/>
              <a:tabLst/>
              <a:defRPr/>
            </a:pPr>
            <a:r>
              <a:rPr kumimoji="0" lang="en-US" sz="2200" b="0" i="0" u="none" strike="noStrike" kern="0" cap="none" spc="0" normalizeH="0" baseline="0" noProof="0" dirty="0">
                <a:ln>
                  <a:noFill/>
                </a:ln>
                <a:solidFill>
                  <a:srgbClr val="0078D4"/>
                </a:solidFill>
                <a:effectLst/>
                <a:uLnTx/>
                <a:uFillTx/>
                <a:latin typeface="Segoe UI Semibold"/>
                <a:ea typeface="+mn-ea"/>
                <a:cs typeface="Segoe UI Semilight" panose="020B0402040204020203" pitchFamily="34" charset="0"/>
              </a:rPr>
              <a:t>Language</a:t>
            </a:r>
          </a:p>
        </p:txBody>
      </p:sp>
      <p:sp>
        <p:nvSpPr>
          <p:cNvPr id="13" name="Plus Sign 12">
            <a:extLst>
              <a:ext uri="{FF2B5EF4-FFF2-40B4-BE49-F238E27FC236}">
                <a16:creationId xmlns:a16="http://schemas.microsoft.com/office/drawing/2014/main" id="{35B59818-5012-4AAD-909A-4CFD4C8BAC0E}"/>
              </a:ext>
            </a:extLst>
          </p:cNvPr>
          <p:cNvSpPr/>
          <p:nvPr/>
        </p:nvSpPr>
        <p:spPr bwMode="auto">
          <a:xfrm>
            <a:off x="7302327" y="2964483"/>
            <a:ext cx="1174268" cy="1163012"/>
          </a:xfrm>
          <a:prstGeom prst="mathPlus">
            <a:avLst>
              <a:gd name="adj1" fmla="val 1652"/>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6" name="Group 4">
            <a:extLst>
              <a:ext uri="{FF2B5EF4-FFF2-40B4-BE49-F238E27FC236}">
                <a16:creationId xmlns:a16="http://schemas.microsoft.com/office/drawing/2014/main" id="{99B3E911-250C-4C12-BCA2-FD0098E2BEEC}"/>
              </a:ext>
            </a:extLst>
          </p:cNvPr>
          <p:cNvGrpSpPr>
            <a:grpSpLocks noChangeAspect="1"/>
          </p:cNvGrpSpPr>
          <p:nvPr/>
        </p:nvGrpSpPr>
        <p:grpSpPr bwMode="auto">
          <a:xfrm>
            <a:off x="1985746" y="2554941"/>
            <a:ext cx="2790895" cy="1982094"/>
            <a:chOff x="3794" y="2083"/>
            <a:chExt cx="245" cy="174"/>
          </a:xfrm>
        </p:grpSpPr>
        <p:sp>
          <p:nvSpPr>
            <p:cNvPr id="18" name="Rectangle 17">
              <a:extLst>
                <a:ext uri="{FF2B5EF4-FFF2-40B4-BE49-F238E27FC236}">
                  <a16:creationId xmlns:a16="http://schemas.microsoft.com/office/drawing/2014/main" id="{C326CAF8-18D7-4C53-BE7D-3D3DCB1AE0DB}"/>
                </a:ext>
              </a:extLst>
            </p:cNvPr>
            <p:cNvSpPr>
              <a:spLocks noChangeArrowheads="1"/>
            </p:cNvSpPr>
            <p:nvPr/>
          </p:nvSpPr>
          <p:spPr bwMode="auto">
            <a:xfrm>
              <a:off x="3794" y="2083"/>
              <a:ext cx="245" cy="138"/>
            </a:xfrm>
            <a:prstGeom prst="rect">
              <a:avLst/>
            </a:prstGeom>
            <a:noFill/>
            <a:ln w="19050" cap="rnd">
              <a:solidFill>
                <a:schemeClr val="tx1">
                  <a:lumMod val="50000"/>
                  <a:lumOff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Semilight"/>
                <a:ea typeface="+mn-ea"/>
                <a:cs typeface="+mn-cs"/>
              </a:endParaRPr>
            </a:p>
          </p:txBody>
        </p:sp>
        <p:sp>
          <p:nvSpPr>
            <p:cNvPr id="19" name="Line 7">
              <a:extLst>
                <a:ext uri="{FF2B5EF4-FFF2-40B4-BE49-F238E27FC236}">
                  <a16:creationId xmlns:a16="http://schemas.microsoft.com/office/drawing/2014/main" id="{FB3F7626-A1F0-4CEE-AF27-9470DC5610B3}"/>
                </a:ext>
              </a:extLst>
            </p:cNvPr>
            <p:cNvSpPr>
              <a:spLocks noChangeShapeType="1"/>
            </p:cNvSpPr>
            <p:nvPr/>
          </p:nvSpPr>
          <p:spPr bwMode="auto">
            <a:xfrm>
              <a:off x="3916" y="2221"/>
              <a:ext cx="0" cy="36"/>
            </a:xfrm>
            <a:prstGeom prst="line">
              <a:avLst/>
            </a:prstGeom>
            <a:noFill/>
            <a:ln w="19050" cap="rnd">
              <a:solidFill>
                <a:schemeClr val="tx1">
                  <a:lumMod val="50000"/>
                  <a:lumOff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Semilight"/>
                <a:ea typeface="+mn-ea"/>
                <a:cs typeface="+mn-cs"/>
              </a:endParaRPr>
            </a:p>
          </p:txBody>
        </p:sp>
        <p:sp>
          <p:nvSpPr>
            <p:cNvPr id="20" name="Line 8">
              <a:extLst>
                <a:ext uri="{FF2B5EF4-FFF2-40B4-BE49-F238E27FC236}">
                  <a16:creationId xmlns:a16="http://schemas.microsoft.com/office/drawing/2014/main" id="{9107324A-452E-4401-AC09-50E816910592}"/>
                </a:ext>
              </a:extLst>
            </p:cNvPr>
            <p:cNvSpPr>
              <a:spLocks noChangeShapeType="1"/>
            </p:cNvSpPr>
            <p:nvPr/>
          </p:nvSpPr>
          <p:spPr bwMode="auto">
            <a:xfrm>
              <a:off x="3874" y="2257"/>
              <a:ext cx="86" cy="0"/>
            </a:xfrm>
            <a:prstGeom prst="line">
              <a:avLst/>
            </a:prstGeom>
            <a:noFill/>
            <a:ln w="19050" cap="rnd">
              <a:solidFill>
                <a:schemeClr val="tx1">
                  <a:lumMod val="50000"/>
                  <a:lumOff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Semilight"/>
                <a:ea typeface="+mn-ea"/>
                <a:cs typeface="+mn-cs"/>
              </a:endParaRPr>
            </a:p>
          </p:txBody>
        </p:sp>
      </p:grpSp>
      <p:grpSp>
        <p:nvGrpSpPr>
          <p:cNvPr id="21" name="Group 20">
            <a:extLst>
              <a:ext uri="{FF2B5EF4-FFF2-40B4-BE49-F238E27FC236}">
                <a16:creationId xmlns:a16="http://schemas.microsoft.com/office/drawing/2014/main" id="{55824418-AB55-426F-A5F9-A88CD7A32C28}"/>
              </a:ext>
            </a:extLst>
          </p:cNvPr>
          <p:cNvGrpSpPr/>
          <p:nvPr/>
        </p:nvGrpSpPr>
        <p:grpSpPr>
          <a:xfrm>
            <a:off x="2675837" y="2804116"/>
            <a:ext cx="1410714" cy="1071160"/>
            <a:chOff x="1795270" y="2978929"/>
            <a:chExt cx="1292874" cy="981684"/>
          </a:xfrm>
        </p:grpSpPr>
        <p:grpSp>
          <p:nvGrpSpPr>
            <p:cNvPr id="22" name="Group 21">
              <a:extLst>
                <a:ext uri="{FF2B5EF4-FFF2-40B4-BE49-F238E27FC236}">
                  <a16:creationId xmlns:a16="http://schemas.microsoft.com/office/drawing/2014/main" id="{38C22A61-F10C-4FE7-9BBA-B0E9B550A28A}"/>
                </a:ext>
              </a:extLst>
            </p:cNvPr>
            <p:cNvGrpSpPr/>
            <p:nvPr/>
          </p:nvGrpSpPr>
          <p:grpSpPr>
            <a:xfrm flipH="1">
              <a:off x="1795270" y="2978929"/>
              <a:ext cx="1292874" cy="981684"/>
              <a:chOff x="1950552" y="1575258"/>
              <a:chExt cx="467685" cy="355115"/>
            </a:xfrm>
          </p:grpSpPr>
          <p:grpSp>
            <p:nvGrpSpPr>
              <p:cNvPr id="26" name="Group 25">
                <a:extLst>
                  <a:ext uri="{FF2B5EF4-FFF2-40B4-BE49-F238E27FC236}">
                    <a16:creationId xmlns:a16="http://schemas.microsoft.com/office/drawing/2014/main" id="{3D644758-437A-4FC1-A9EA-FA73A4C234EC}"/>
                  </a:ext>
                </a:extLst>
              </p:cNvPr>
              <p:cNvGrpSpPr/>
              <p:nvPr/>
            </p:nvGrpSpPr>
            <p:grpSpPr>
              <a:xfrm>
                <a:off x="1950552" y="1575258"/>
                <a:ext cx="467685" cy="355115"/>
                <a:chOff x="1950552" y="1575258"/>
                <a:chExt cx="467685" cy="355115"/>
              </a:xfrm>
            </p:grpSpPr>
            <p:sp>
              <p:nvSpPr>
                <p:cNvPr id="31" name="Rectangle 9">
                  <a:extLst>
                    <a:ext uri="{FF2B5EF4-FFF2-40B4-BE49-F238E27FC236}">
                      <a16:creationId xmlns:a16="http://schemas.microsoft.com/office/drawing/2014/main" id="{B7D958AE-7548-4171-87C6-72BE57A9BB55}"/>
                    </a:ext>
                  </a:extLst>
                </p:cNvPr>
                <p:cNvSpPr>
                  <a:spLocks noChangeArrowheads="1"/>
                </p:cNvSpPr>
                <p:nvPr/>
              </p:nvSpPr>
              <p:spPr bwMode="auto">
                <a:xfrm>
                  <a:off x="1950552" y="1575258"/>
                  <a:ext cx="467685" cy="355115"/>
                </a:xfrm>
                <a:prstGeom prst="rect">
                  <a:avLst/>
                </a:prstGeom>
                <a:noFill/>
                <a:ln w="19050" cap="flat">
                  <a:solidFill>
                    <a:schemeClr val="tx1">
                      <a:lumMod val="50000"/>
                      <a:lumOff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Segoe UI"/>
                    <a:ea typeface="+mn-ea"/>
                    <a:cs typeface="+mn-cs"/>
                  </a:endParaRPr>
                </a:p>
              </p:txBody>
            </p:sp>
            <p:sp>
              <p:nvSpPr>
                <p:cNvPr id="32" name="Line 10">
                  <a:extLst>
                    <a:ext uri="{FF2B5EF4-FFF2-40B4-BE49-F238E27FC236}">
                      <a16:creationId xmlns:a16="http://schemas.microsoft.com/office/drawing/2014/main" id="{2128A881-57C0-4468-B991-AAA06B9A9405}"/>
                    </a:ext>
                  </a:extLst>
                </p:cNvPr>
                <p:cNvSpPr>
                  <a:spLocks noChangeShapeType="1"/>
                </p:cNvSpPr>
                <p:nvPr/>
              </p:nvSpPr>
              <p:spPr bwMode="auto">
                <a:xfrm flipH="1">
                  <a:off x="1950552" y="1647026"/>
                  <a:ext cx="467685" cy="0"/>
                </a:xfrm>
                <a:prstGeom prst="line">
                  <a:avLst/>
                </a:prstGeom>
                <a:noFill/>
                <a:ln w="19050" cap="flat">
                  <a:solidFill>
                    <a:schemeClr val="tx1">
                      <a:lumMod val="50000"/>
                      <a:lumOff val="5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Segoe UI"/>
                    <a:ea typeface="+mn-ea"/>
                    <a:cs typeface="+mn-cs"/>
                  </a:endParaRPr>
                </a:p>
              </p:txBody>
            </p:sp>
          </p:grpSp>
          <p:grpSp>
            <p:nvGrpSpPr>
              <p:cNvPr id="27" name="Group 26">
                <a:extLst>
                  <a:ext uri="{FF2B5EF4-FFF2-40B4-BE49-F238E27FC236}">
                    <a16:creationId xmlns:a16="http://schemas.microsoft.com/office/drawing/2014/main" id="{032679AB-87F1-4C81-81BC-8D46333E8149}"/>
                  </a:ext>
                </a:extLst>
              </p:cNvPr>
              <p:cNvGrpSpPr/>
              <p:nvPr/>
            </p:nvGrpSpPr>
            <p:grpSpPr>
              <a:xfrm>
                <a:off x="2287367" y="1599181"/>
                <a:ext cx="95690" cy="23923"/>
                <a:chOff x="2287367" y="1599181"/>
                <a:chExt cx="95690" cy="23923"/>
              </a:xfrm>
            </p:grpSpPr>
            <p:sp>
              <p:nvSpPr>
                <p:cNvPr id="28" name="Oval 11">
                  <a:extLst>
                    <a:ext uri="{FF2B5EF4-FFF2-40B4-BE49-F238E27FC236}">
                      <a16:creationId xmlns:a16="http://schemas.microsoft.com/office/drawing/2014/main" id="{175134D2-DE50-451B-A802-63568ABC43CD}"/>
                    </a:ext>
                  </a:extLst>
                </p:cNvPr>
                <p:cNvSpPr>
                  <a:spLocks noChangeArrowheads="1"/>
                </p:cNvSpPr>
                <p:nvPr/>
              </p:nvSpPr>
              <p:spPr bwMode="auto">
                <a:xfrm>
                  <a:off x="2287367" y="1599181"/>
                  <a:ext cx="23923" cy="23923"/>
                </a:xfrm>
                <a:prstGeom prst="ellipse">
                  <a:avLst/>
                </a:prstGeom>
                <a:solidFill>
                  <a:schemeClr val="bg1">
                    <a:lumMod val="50000"/>
                  </a:schemeClr>
                </a:solidFill>
                <a:ln w="12700">
                  <a:solidFill>
                    <a:schemeClr val="tx1">
                      <a:lumMod val="50000"/>
                      <a:lumOff val="5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Segoe UI"/>
                    <a:ea typeface="+mn-ea"/>
                    <a:cs typeface="+mn-cs"/>
                  </a:endParaRPr>
                </a:p>
              </p:txBody>
            </p:sp>
            <p:sp>
              <p:nvSpPr>
                <p:cNvPr id="29" name="Oval 12">
                  <a:extLst>
                    <a:ext uri="{FF2B5EF4-FFF2-40B4-BE49-F238E27FC236}">
                      <a16:creationId xmlns:a16="http://schemas.microsoft.com/office/drawing/2014/main" id="{49AFB883-812C-4480-9566-C8BA8898D637}"/>
                    </a:ext>
                  </a:extLst>
                </p:cNvPr>
                <p:cNvSpPr>
                  <a:spLocks noChangeArrowheads="1"/>
                </p:cNvSpPr>
                <p:nvPr/>
              </p:nvSpPr>
              <p:spPr bwMode="auto">
                <a:xfrm>
                  <a:off x="2322547" y="1599181"/>
                  <a:ext cx="23923" cy="23923"/>
                </a:xfrm>
                <a:prstGeom prst="ellipse">
                  <a:avLst/>
                </a:prstGeom>
                <a:solidFill>
                  <a:schemeClr val="bg1">
                    <a:lumMod val="50000"/>
                  </a:schemeClr>
                </a:solidFill>
                <a:ln w="12700">
                  <a:solidFill>
                    <a:schemeClr val="tx1">
                      <a:lumMod val="50000"/>
                      <a:lumOff val="5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Segoe UI"/>
                    <a:ea typeface="+mn-ea"/>
                    <a:cs typeface="+mn-cs"/>
                  </a:endParaRPr>
                </a:p>
              </p:txBody>
            </p:sp>
            <p:sp>
              <p:nvSpPr>
                <p:cNvPr id="30" name="Oval 13">
                  <a:extLst>
                    <a:ext uri="{FF2B5EF4-FFF2-40B4-BE49-F238E27FC236}">
                      <a16:creationId xmlns:a16="http://schemas.microsoft.com/office/drawing/2014/main" id="{362CF66D-8D49-47A7-AD91-1D845AA98CAB}"/>
                    </a:ext>
                  </a:extLst>
                </p:cNvPr>
                <p:cNvSpPr>
                  <a:spLocks noChangeArrowheads="1"/>
                </p:cNvSpPr>
                <p:nvPr/>
              </p:nvSpPr>
              <p:spPr bwMode="auto">
                <a:xfrm>
                  <a:off x="2359134" y="1599181"/>
                  <a:ext cx="23923" cy="23923"/>
                </a:xfrm>
                <a:prstGeom prst="ellipse">
                  <a:avLst/>
                </a:prstGeom>
                <a:solidFill>
                  <a:schemeClr val="bg1">
                    <a:lumMod val="50000"/>
                  </a:schemeClr>
                </a:solidFill>
                <a:ln w="12700">
                  <a:solidFill>
                    <a:schemeClr val="tx1">
                      <a:lumMod val="50000"/>
                      <a:lumOff val="5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Segoe UI"/>
                    <a:ea typeface="+mn-ea"/>
                    <a:cs typeface="+mn-cs"/>
                  </a:endParaRPr>
                </a:p>
              </p:txBody>
            </p:sp>
          </p:grpSp>
        </p:grpSp>
        <p:cxnSp>
          <p:nvCxnSpPr>
            <p:cNvPr id="23" name="Straight Connector 22">
              <a:extLst>
                <a:ext uri="{FF2B5EF4-FFF2-40B4-BE49-F238E27FC236}">
                  <a16:creationId xmlns:a16="http://schemas.microsoft.com/office/drawing/2014/main" id="{85EF6702-B61E-42C9-A3B3-B27BAA81A103}"/>
                </a:ext>
              </a:extLst>
            </p:cNvPr>
            <p:cNvCxnSpPr/>
            <p:nvPr/>
          </p:nvCxnSpPr>
          <p:spPr>
            <a:xfrm>
              <a:off x="1993664" y="3361765"/>
              <a:ext cx="438474" cy="0"/>
            </a:xfrm>
            <a:prstGeom prst="line">
              <a:avLst/>
            </a:prstGeom>
            <a:ln w="19050">
              <a:solidFill>
                <a:schemeClr val="tx1">
                  <a:lumMod val="50000"/>
                  <a:lumOff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63D14ACD-68EC-4292-B470-490ABB6469D4}"/>
                </a:ext>
              </a:extLst>
            </p:cNvPr>
            <p:cNvCxnSpPr>
              <a:cxnSpLocks/>
            </p:cNvCxnSpPr>
            <p:nvPr/>
          </p:nvCxnSpPr>
          <p:spPr>
            <a:xfrm>
              <a:off x="1993664" y="3545542"/>
              <a:ext cx="897828" cy="0"/>
            </a:xfrm>
            <a:prstGeom prst="line">
              <a:avLst/>
            </a:prstGeom>
            <a:ln w="19050">
              <a:solidFill>
                <a:schemeClr val="tx1">
                  <a:lumMod val="50000"/>
                  <a:lumOff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896BED6-C769-4BCD-85BD-2FA9501B44CC}"/>
                </a:ext>
              </a:extLst>
            </p:cNvPr>
            <p:cNvCxnSpPr>
              <a:cxnSpLocks/>
            </p:cNvCxnSpPr>
            <p:nvPr/>
          </p:nvCxnSpPr>
          <p:spPr>
            <a:xfrm>
              <a:off x="1993664" y="3729318"/>
              <a:ext cx="897828" cy="0"/>
            </a:xfrm>
            <a:prstGeom prst="line">
              <a:avLst/>
            </a:prstGeom>
            <a:ln w="19050">
              <a:solidFill>
                <a:schemeClr val="tx1">
                  <a:lumMod val="50000"/>
                  <a:lumOff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33" name="Group 32">
            <a:extLst>
              <a:ext uri="{FF2B5EF4-FFF2-40B4-BE49-F238E27FC236}">
                <a16:creationId xmlns:a16="http://schemas.microsoft.com/office/drawing/2014/main" id="{A702D37A-5A22-4E30-866B-177E38C38EBC}"/>
              </a:ext>
            </a:extLst>
          </p:cNvPr>
          <p:cNvGrpSpPr/>
          <p:nvPr/>
        </p:nvGrpSpPr>
        <p:grpSpPr>
          <a:xfrm>
            <a:off x="5507646" y="2567465"/>
            <a:ext cx="1176708" cy="1957046"/>
            <a:chOff x="4854834" y="2681759"/>
            <a:chExt cx="1078415" cy="1793570"/>
          </a:xfrm>
        </p:grpSpPr>
        <p:sp>
          <p:nvSpPr>
            <p:cNvPr id="34" name="Freeform 5">
              <a:extLst>
                <a:ext uri="{FF2B5EF4-FFF2-40B4-BE49-F238E27FC236}">
                  <a16:creationId xmlns:a16="http://schemas.microsoft.com/office/drawing/2014/main" id="{D9A4AD6F-A38F-4CD9-9669-98B431D22916}"/>
                </a:ext>
              </a:extLst>
            </p:cNvPr>
            <p:cNvSpPr>
              <a:spLocks noEditPoints="1"/>
            </p:cNvSpPr>
            <p:nvPr/>
          </p:nvSpPr>
          <p:spPr bwMode="auto">
            <a:xfrm>
              <a:off x="4854834" y="2681759"/>
              <a:ext cx="1078415" cy="1793570"/>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9050">
              <a:solidFill>
                <a:schemeClr val="tx1">
                  <a:lumMod val="50000"/>
                  <a:lumOff val="50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grpSp>
          <p:nvGrpSpPr>
            <p:cNvPr id="35" name="Group 34">
              <a:extLst>
                <a:ext uri="{FF2B5EF4-FFF2-40B4-BE49-F238E27FC236}">
                  <a16:creationId xmlns:a16="http://schemas.microsoft.com/office/drawing/2014/main" id="{9B2239F7-7532-4AFC-87D8-23FF6A261275}"/>
                </a:ext>
              </a:extLst>
            </p:cNvPr>
            <p:cNvGrpSpPr/>
            <p:nvPr/>
          </p:nvGrpSpPr>
          <p:grpSpPr>
            <a:xfrm>
              <a:off x="5002459" y="2868706"/>
              <a:ext cx="783165" cy="209422"/>
              <a:chOff x="5011271" y="2868706"/>
              <a:chExt cx="783165" cy="209422"/>
            </a:xfrm>
          </p:grpSpPr>
          <p:sp>
            <p:nvSpPr>
              <p:cNvPr id="44" name="Rectangle 43">
                <a:extLst>
                  <a:ext uri="{FF2B5EF4-FFF2-40B4-BE49-F238E27FC236}">
                    <a16:creationId xmlns:a16="http://schemas.microsoft.com/office/drawing/2014/main" id="{24838113-0C73-406A-8019-56F6210B935C}"/>
                  </a:ext>
                </a:extLst>
              </p:cNvPr>
              <p:cNvSpPr>
                <a:spLocks noChangeAspect="1"/>
              </p:cNvSpPr>
              <p:nvPr/>
            </p:nvSpPr>
            <p:spPr bwMode="auto">
              <a:xfrm>
                <a:off x="5011271" y="2868706"/>
                <a:ext cx="209422" cy="209422"/>
              </a:xfrm>
              <a:prstGeom prst="rect">
                <a:avLst/>
              </a:prstGeom>
              <a:noFill/>
              <a:ln w="19050">
                <a:solidFill>
                  <a:schemeClr val="tx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 name="Rectangle 44">
                <a:extLst>
                  <a:ext uri="{FF2B5EF4-FFF2-40B4-BE49-F238E27FC236}">
                    <a16:creationId xmlns:a16="http://schemas.microsoft.com/office/drawing/2014/main" id="{D3606404-5DD9-4F0E-8E4F-76042BA19A57}"/>
                  </a:ext>
                </a:extLst>
              </p:cNvPr>
              <p:cNvSpPr>
                <a:spLocks noChangeAspect="1"/>
              </p:cNvSpPr>
              <p:nvPr/>
            </p:nvSpPr>
            <p:spPr bwMode="auto">
              <a:xfrm>
                <a:off x="5298142" y="2868706"/>
                <a:ext cx="209422" cy="209422"/>
              </a:xfrm>
              <a:prstGeom prst="rect">
                <a:avLst/>
              </a:prstGeom>
              <a:noFill/>
              <a:ln w="19050">
                <a:solidFill>
                  <a:schemeClr val="tx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 name="Rectangle 45">
                <a:extLst>
                  <a:ext uri="{FF2B5EF4-FFF2-40B4-BE49-F238E27FC236}">
                    <a16:creationId xmlns:a16="http://schemas.microsoft.com/office/drawing/2014/main" id="{027C107A-58FD-4F35-A651-2D260DF833CF}"/>
                  </a:ext>
                </a:extLst>
              </p:cNvPr>
              <p:cNvSpPr>
                <a:spLocks noChangeAspect="1"/>
              </p:cNvSpPr>
              <p:nvPr/>
            </p:nvSpPr>
            <p:spPr bwMode="auto">
              <a:xfrm>
                <a:off x="5585014" y="2868706"/>
                <a:ext cx="209422" cy="209422"/>
              </a:xfrm>
              <a:prstGeom prst="rect">
                <a:avLst/>
              </a:prstGeom>
              <a:noFill/>
              <a:ln w="19050">
                <a:solidFill>
                  <a:schemeClr val="tx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36" name="Group 35">
              <a:extLst>
                <a:ext uri="{FF2B5EF4-FFF2-40B4-BE49-F238E27FC236}">
                  <a16:creationId xmlns:a16="http://schemas.microsoft.com/office/drawing/2014/main" id="{A6E3AFAA-65FD-4777-95CB-B9B9FB6A5AB3}"/>
                </a:ext>
              </a:extLst>
            </p:cNvPr>
            <p:cNvGrpSpPr/>
            <p:nvPr/>
          </p:nvGrpSpPr>
          <p:grpSpPr>
            <a:xfrm>
              <a:off x="5002459" y="3207124"/>
              <a:ext cx="783165" cy="209422"/>
              <a:chOff x="5011271" y="2868706"/>
              <a:chExt cx="783165" cy="209422"/>
            </a:xfrm>
          </p:grpSpPr>
          <p:sp>
            <p:nvSpPr>
              <p:cNvPr id="41" name="Rectangle 40">
                <a:extLst>
                  <a:ext uri="{FF2B5EF4-FFF2-40B4-BE49-F238E27FC236}">
                    <a16:creationId xmlns:a16="http://schemas.microsoft.com/office/drawing/2014/main" id="{C3CF15E0-8512-4C0F-91D3-76C446C0E11B}"/>
                  </a:ext>
                </a:extLst>
              </p:cNvPr>
              <p:cNvSpPr>
                <a:spLocks noChangeAspect="1"/>
              </p:cNvSpPr>
              <p:nvPr/>
            </p:nvSpPr>
            <p:spPr bwMode="auto">
              <a:xfrm>
                <a:off x="5011271" y="2868706"/>
                <a:ext cx="209422" cy="209422"/>
              </a:xfrm>
              <a:prstGeom prst="rect">
                <a:avLst/>
              </a:prstGeom>
              <a:noFill/>
              <a:ln w="19050">
                <a:solidFill>
                  <a:schemeClr val="tx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 name="Rectangle 41">
                <a:extLst>
                  <a:ext uri="{FF2B5EF4-FFF2-40B4-BE49-F238E27FC236}">
                    <a16:creationId xmlns:a16="http://schemas.microsoft.com/office/drawing/2014/main" id="{C58FFBC9-6745-47FC-B0C9-2A5C4468E296}"/>
                  </a:ext>
                </a:extLst>
              </p:cNvPr>
              <p:cNvSpPr>
                <a:spLocks noChangeAspect="1"/>
              </p:cNvSpPr>
              <p:nvPr/>
            </p:nvSpPr>
            <p:spPr bwMode="auto">
              <a:xfrm>
                <a:off x="5298142" y="2868706"/>
                <a:ext cx="209422" cy="209422"/>
              </a:xfrm>
              <a:prstGeom prst="rect">
                <a:avLst/>
              </a:prstGeom>
              <a:noFill/>
              <a:ln w="19050">
                <a:solidFill>
                  <a:schemeClr val="tx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 name="Rectangle 42">
                <a:extLst>
                  <a:ext uri="{FF2B5EF4-FFF2-40B4-BE49-F238E27FC236}">
                    <a16:creationId xmlns:a16="http://schemas.microsoft.com/office/drawing/2014/main" id="{AD492567-B13C-41E1-AACA-E9C87F1A2AF9}"/>
                  </a:ext>
                </a:extLst>
              </p:cNvPr>
              <p:cNvSpPr>
                <a:spLocks noChangeAspect="1"/>
              </p:cNvSpPr>
              <p:nvPr/>
            </p:nvSpPr>
            <p:spPr bwMode="auto">
              <a:xfrm>
                <a:off x="5585014" y="2868706"/>
                <a:ext cx="209422" cy="209422"/>
              </a:xfrm>
              <a:prstGeom prst="rect">
                <a:avLst/>
              </a:prstGeom>
              <a:noFill/>
              <a:ln w="19050">
                <a:solidFill>
                  <a:schemeClr val="tx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37" name="Group 36">
              <a:extLst>
                <a:ext uri="{FF2B5EF4-FFF2-40B4-BE49-F238E27FC236}">
                  <a16:creationId xmlns:a16="http://schemas.microsoft.com/office/drawing/2014/main" id="{C5B9B94A-9F3B-4C49-93F9-162F9A660E99}"/>
                </a:ext>
              </a:extLst>
            </p:cNvPr>
            <p:cNvGrpSpPr/>
            <p:nvPr/>
          </p:nvGrpSpPr>
          <p:grpSpPr>
            <a:xfrm>
              <a:off x="5002459" y="3545542"/>
              <a:ext cx="783165" cy="209422"/>
              <a:chOff x="5011271" y="2868706"/>
              <a:chExt cx="783165" cy="209422"/>
            </a:xfrm>
          </p:grpSpPr>
          <p:sp>
            <p:nvSpPr>
              <p:cNvPr id="38" name="Rectangle 37">
                <a:extLst>
                  <a:ext uri="{FF2B5EF4-FFF2-40B4-BE49-F238E27FC236}">
                    <a16:creationId xmlns:a16="http://schemas.microsoft.com/office/drawing/2014/main" id="{BD5D3D23-859C-433C-895F-F035DDC30A92}"/>
                  </a:ext>
                </a:extLst>
              </p:cNvPr>
              <p:cNvSpPr>
                <a:spLocks noChangeAspect="1"/>
              </p:cNvSpPr>
              <p:nvPr/>
            </p:nvSpPr>
            <p:spPr bwMode="auto">
              <a:xfrm>
                <a:off x="5011271" y="2868706"/>
                <a:ext cx="209422" cy="209422"/>
              </a:xfrm>
              <a:prstGeom prst="rect">
                <a:avLst/>
              </a:prstGeom>
              <a:noFill/>
              <a:ln w="19050">
                <a:solidFill>
                  <a:schemeClr val="tx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 name="Rectangle 38">
                <a:extLst>
                  <a:ext uri="{FF2B5EF4-FFF2-40B4-BE49-F238E27FC236}">
                    <a16:creationId xmlns:a16="http://schemas.microsoft.com/office/drawing/2014/main" id="{697D9BC5-0C5F-4878-A08E-F3956C2153AC}"/>
                  </a:ext>
                </a:extLst>
              </p:cNvPr>
              <p:cNvSpPr>
                <a:spLocks noChangeAspect="1"/>
              </p:cNvSpPr>
              <p:nvPr/>
            </p:nvSpPr>
            <p:spPr bwMode="auto">
              <a:xfrm>
                <a:off x="5298142" y="2868706"/>
                <a:ext cx="209422" cy="209422"/>
              </a:xfrm>
              <a:prstGeom prst="rect">
                <a:avLst/>
              </a:prstGeom>
              <a:noFill/>
              <a:ln w="19050">
                <a:solidFill>
                  <a:schemeClr val="tx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 name="Rectangle 39">
                <a:extLst>
                  <a:ext uri="{FF2B5EF4-FFF2-40B4-BE49-F238E27FC236}">
                    <a16:creationId xmlns:a16="http://schemas.microsoft.com/office/drawing/2014/main" id="{F58CDEAC-CCDB-4E6D-B352-8726A3219BFE}"/>
                  </a:ext>
                </a:extLst>
              </p:cNvPr>
              <p:cNvSpPr>
                <a:spLocks noChangeAspect="1"/>
              </p:cNvSpPr>
              <p:nvPr/>
            </p:nvSpPr>
            <p:spPr bwMode="auto">
              <a:xfrm>
                <a:off x="5585014" y="2868706"/>
                <a:ext cx="209422" cy="209422"/>
              </a:xfrm>
              <a:prstGeom prst="rect">
                <a:avLst/>
              </a:prstGeom>
              <a:noFill/>
              <a:ln w="19050">
                <a:solidFill>
                  <a:schemeClr val="tx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cxnSp>
        <p:nvCxnSpPr>
          <p:cNvPr id="47" name="Straight Connector 46">
            <a:extLst>
              <a:ext uri="{FF2B5EF4-FFF2-40B4-BE49-F238E27FC236}">
                <a16:creationId xmlns:a16="http://schemas.microsoft.com/office/drawing/2014/main" id="{EA1C97CB-AE74-41D1-A1BE-C823676CBCAF}"/>
              </a:ext>
            </a:extLst>
          </p:cNvPr>
          <p:cNvCxnSpPr>
            <a:cxnSpLocks/>
          </p:cNvCxnSpPr>
          <p:nvPr/>
        </p:nvCxnSpPr>
        <p:spPr>
          <a:xfrm>
            <a:off x="1789467" y="4795894"/>
            <a:ext cx="5247973" cy="0"/>
          </a:xfrm>
          <a:prstGeom prst="line">
            <a:avLst/>
          </a:prstGeom>
          <a:ln w="6350">
            <a:solidFill>
              <a:schemeClr val="tx1">
                <a:lumMod val="50000"/>
                <a:lumOff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9B948E3A-9967-4853-8DED-3F044806CD6D}"/>
              </a:ext>
            </a:extLst>
          </p:cNvPr>
          <p:cNvSpPr/>
          <p:nvPr/>
        </p:nvSpPr>
        <p:spPr bwMode="auto">
          <a:xfrm>
            <a:off x="1258108" y="4692010"/>
            <a:ext cx="2112645" cy="453541"/>
          </a:xfrm>
          <a:prstGeom prst="rect">
            <a:avLst/>
          </a:prstGeom>
          <a:gradFill flip="none" rotWithShape="1">
            <a:gsLst>
              <a:gs pos="43000">
                <a:schemeClr val="bg1"/>
              </a:gs>
              <a:gs pos="100000">
                <a:schemeClr val="bg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49" name="Rectangle 48">
            <a:extLst>
              <a:ext uri="{FF2B5EF4-FFF2-40B4-BE49-F238E27FC236}">
                <a16:creationId xmlns:a16="http://schemas.microsoft.com/office/drawing/2014/main" id="{26A256C0-17AA-4D8D-859E-10B23BFB010B}"/>
              </a:ext>
            </a:extLst>
          </p:cNvPr>
          <p:cNvSpPr/>
          <p:nvPr/>
        </p:nvSpPr>
        <p:spPr bwMode="auto">
          <a:xfrm rot="10800000">
            <a:off x="5668726" y="4569123"/>
            <a:ext cx="2311450" cy="453541"/>
          </a:xfrm>
          <a:prstGeom prst="rect">
            <a:avLst/>
          </a:prstGeom>
          <a:gradFill flip="none" rotWithShape="1">
            <a:gsLst>
              <a:gs pos="43000">
                <a:schemeClr val="bg1"/>
              </a:gs>
              <a:gs pos="100000">
                <a:schemeClr val="bg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0" name="Rectangle 49">
            <a:extLst>
              <a:ext uri="{FF2B5EF4-FFF2-40B4-BE49-F238E27FC236}">
                <a16:creationId xmlns:a16="http://schemas.microsoft.com/office/drawing/2014/main" id="{0246D11F-B45A-472C-917D-48863AFC2F7F}"/>
              </a:ext>
            </a:extLst>
          </p:cNvPr>
          <p:cNvSpPr/>
          <p:nvPr/>
        </p:nvSpPr>
        <p:spPr bwMode="auto">
          <a:xfrm>
            <a:off x="4006698" y="4800261"/>
            <a:ext cx="2089302" cy="32628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ts val="1200"/>
              </a:spcBef>
              <a:spcAft>
                <a:spcPct val="0"/>
              </a:spcAft>
              <a:buClrTx/>
              <a:buSzPct val="90000"/>
              <a:buFontTx/>
              <a:buNone/>
              <a:tabLst/>
              <a:defRPr/>
            </a:pPr>
            <a:r>
              <a:rPr kumimoji="0" lang="en-US" sz="1600" b="0" i="0" u="none" strike="noStrike" kern="0" cap="none" spc="0" normalizeH="0" baseline="0" noProof="0" dirty="0">
                <a:ln>
                  <a:noFill/>
                </a:ln>
                <a:solidFill>
                  <a:schemeClr val="bg1">
                    <a:lumMod val="50000"/>
                  </a:schemeClr>
                </a:solidFill>
                <a:effectLst/>
                <a:uLnTx/>
                <a:uFillTx/>
                <a:latin typeface="Segoe UI Semibold"/>
                <a:ea typeface="+mn-ea"/>
                <a:cs typeface="Segoe UI Semilight" panose="020B0402040204020203" pitchFamily="34" charset="0"/>
              </a:rPr>
              <a:t>Your Apps</a:t>
            </a:r>
          </a:p>
        </p:txBody>
      </p:sp>
      <p:sp>
        <p:nvSpPr>
          <p:cNvPr id="51" name="Title 2">
            <a:extLst>
              <a:ext uri="{FF2B5EF4-FFF2-40B4-BE49-F238E27FC236}">
                <a16:creationId xmlns:a16="http://schemas.microsoft.com/office/drawing/2014/main" id="{6E37691C-DF25-4D46-A2DE-89E3505598C1}"/>
              </a:ext>
            </a:extLst>
          </p:cNvPr>
          <p:cNvSpPr txBox="1">
            <a:spLocks/>
          </p:cNvSpPr>
          <p:nvPr/>
        </p:nvSpPr>
        <p:spPr>
          <a:xfrm>
            <a:off x="515619" y="561901"/>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en-US" dirty="0">
                <a:cs typeface="Segoe UI Light" panose="020B0502040204020203" pitchFamily="34" charset="0"/>
              </a:rPr>
              <a:t>Building AI apps &amp; agents</a:t>
            </a:r>
            <a:endParaRPr lang="en-US" sz="1800" spc="-49" dirty="0">
              <a:gradFill>
                <a:gsLst>
                  <a:gs pos="1250">
                    <a:schemeClr val="accent1"/>
                  </a:gs>
                  <a:gs pos="100000">
                    <a:schemeClr val="accent1"/>
                  </a:gs>
                </a:gsLst>
                <a:lin ang="5400000" scaled="0"/>
              </a:gradFill>
              <a:cs typeface="Segoe UI Light" panose="020B0502040204020203" pitchFamily="34" charset="0"/>
            </a:endParaRPr>
          </a:p>
        </p:txBody>
      </p:sp>
    </p:spTree>
    <p:extLst>
      <p:ext uri="{BB962C8B-B14F-4D97-AF65-F5344CB8AC3E}">
        <p14:creationId xmlns:p14="http://schemas.microsoft.com/office/powerpoint/2010/main" val="2374946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par>
                                <p:cTn id="11" presetID="10" presetClass="entr" presetSubtype="0" fill="hold" nodeType="withEffect">
                                  <p:stCondLst>
                                    <p:cond delay="0"/>
                                  </p:stCondLst>
                                  <p:childTnLst>
                                    <p:set>
                                      <p:cBhvr>
                                        <p:cTn id="12" dur="1" fill="hold">
                                          <p:stCondLst>
                                            <p:cond delay="0"/>
                                          </p:stCondLst>
                                        </p:cTn>
                                        <p:tgtEl>
                                          <p:spTgt spid="33"/>
                                        </p:tgtEl>
                                        <p:attrNameLst>
                                          <p:attrName>style.visibility</p:attrName>
                                        </p:attrNameLst>
                                      </p:cBhvr>
                                      <p:to>
                                        <p:strVal val="visible"/>
                                      </p:to>
                                    </p:set>
                                    <p:animEffect transition="in" filter="fade">
                                      <p:cBhvr>
                                        <p:cTn id="13" dur="500"/>
                                        <p:tgtEl>
                                          <p:spTgt spid="33"/>
                                        </p:tgtEl>
                                      </p:cBhvr>
                                    </p:animEffect>
                                  </p:childTnLst>
                                </p:cTn>
                              </p:par>
                              <p:par>
                                <p:cTn id="14" presetID="10" presetClass="entr" presetSubtype="0" fill="hold" nodeType="withEffect">
                                  <p:stCondLst>
                                    <p:cond delay="0"/>
                                  </p:stCondLst>
                                  <p:childTnLst>
                                    <p:set>
                                      <p:cBhvr>
                                        <p:cTn id="15" dur="1" fill="hold">
                                          <p:stCondLst>
                                            <p:cond delay="0"/>
                                          </p:stCondLst>
                                        </p:cTn>
                                        <p:tgtEl>
                                          <p:spTgt spid="47"/>
                                        </p:tgtEl>
                                        <p:attrNameLst>
                                          <p:attrName>style.visibility</p:attrName>
                                        </p:attrNameLst>
                                      </p:cBhvr>
                                      <p:to>
                                        <p:strVal val="visible"/>
                                      </p:to>
                                    </p:set>
                                    <p:animEffect transition="in" filter="fade">
                                      <p:cBhvr>
                                        <p:cTn id="16" dur="500"/>
                                        <p:tgtEl>
                                          <p:spTgt spid="4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8"/>
                                        </p:tgtEl>
                                        <p:attrNameLst>
                                          <p:attrName>style.visibility</p:attrName>
                                        </p:attrNameLst>
                                      </p:cBhvr>
                                      <p:to>
                                        <p:strVal val="visible"/>
                                      </p:to>
                                    </p:set>
                                    <p:animEffect transition="in" filter="fade">
                                      <p:cBhvr>
                                        <p:cTn id="19" dur="500"/>
                                        <p:tgtEl>
                                          <p:spTgt spid="4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50"/>
                                        </p:tgtEl>
                                        <p:attrNameLst>
                                          <p:attrName>style.visibility</p:attrName>
                                        </p:attrNameLst>
                                      </p:cBhvr>
                                      <p:to>
                                        <p:strVal val="visible"/>
                                      </p:to>
                                    </p:set>
                                    <p:animEffect transition="in" filter="fade">
                                      <p:cBhvr>
                                        <p:cTn id="22" dur="500"/>
                                        <p:tgtEl>
                                          <p:spTgt spid="50"/>
                                        </p:tgtEl>
                                      </p:cBhvr>
                                    </p:animEffect>
                                  </p:childTnLst>
                                </p:cTn>
                              </p:par>
                            </p:childTnLst>
                          </p:cTn>
                        </p:par>
                        <p:par>
                          <p:cTn id="23" fill="hold">
                            <p:stCondLst>
                              <p:cond delay="500"/>
                            </p:stCondLst>
                            <p:childTnLst>
                              <p:par>
                                <p:cTn id="24" presetID="10" presetClass="entr" presetSubtype="0" fill="hold" grpId="0" nodeType="after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500"/>
                                        <p:tgtEl>
                                          <p:spTgt spid="11"/>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fade">
                                      <p:cBhvr>
                                        <p:cTn id="2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animBg="1"/>
      <p:bldP spid="48" grpId="0" animBg="1"/>
      <p:bldP spid="50" grpId="0"/>
    </p:bldLst>
  </p:timing>
</p:sld>
</file>

<file path=ppt/theme/theme1.xml><?xml version="1.0" encoding="utf-8"?>
<a:theme xmlns:a="http://schemas.openxmlformats.org/drawingml/2006/main" name="1_3-30680_Worldwide Partner Conference 2015 ">
  <a:themeElements>
    <a:clrScheme name="Custom 2">
      <a:dk1>
        <a:srgbClr val="505050"/>
      </a:dk1>
      <a:lt1>
        <a:srgbClr val="FFFFFF"/>
      </a:lt1>
      <a:dk2>
        <a:srgbClr val="008272"/>
      </a:dk2>
      <a:lt2>
        <a:srgbClr val="D2D2D2"/>
      </a:lt2>
      <a:accent1>
        <a:srgbClr val="FF8C00"/>
      </a:accent1>
      <a:accent2>
        <a:srgbClr val="004B50"/>
      </a:accent2>
      <a:accent3>
        <a:srgbClr val="008272"/>
      </a:accent3>
      <a:accent4>
        <a:srgbClr val="505050"/>
      </a:accent4>
      <a:accent5>
        <a:srgbClr val="737373"/>
      </a:accent5>
      <a:accent6>
        <a:srgbClr val="000000"/>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17">
                  <a:schemeClr val="accent6"/>
                </a:gs>
                <a:gs pos="100000">
                  <a:schemeClr val="accent6"/>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orldwide_Partner_Conference_Template.potx" id="{8FB49EC0-2A0D-4F34-8931-56B239D0E325}" vid="{5F253718-F1D7-4EF8-9084-8B94E6CEAB70}"/>
    </a:ext>
  </a:extLst>
</a:theme>
</file>

<file path=ppt/theme/theme2.xml><?xml version="1.0" encoding="utf-8"?>
<a:theme xmlns:a="http://schemas.openxmlformats.org/drawingml/2006/main" name="WHITE TEMPLATE">
  <a:themeElements>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3.xml><?xml version="1.0" encoding="utf-8"?>
<a:theme xmlns:a="http://schemas.openxmlformats.org/drawingml/2006/main" name="1_5-50195_Microsoft_Build_Template">
  <a:themeElements>
    <a:clrScheme name="Microsoft Build 2018">
      <a:dk1>
        <a:srgbClr val="1A1A1A"/>
      </a:dk1>
      <a:lt1>
        <a:srgbClr val="FFFFFF"/>
      </a:lt1>
      <a:dk2>
        <a:srgbClr val="0D0D0D"/>
      </a:dk2>
      <a:lt2>
        <a:srgbClr val="E6E6E6"/>
      </a:lt2>
      <a:accent1>
        <a:srgbClr val="505050"/>
      </a:accent1>
      <a:accent2>
        <a:srgbClr val="D2D2D2"/>
      </a:accent2>
      <a:accent3>
        <a:srgbClr val="E3008C"/>
      </a:accent3>
      <a:accent4>
        <a:srgbClr val="32145A"/>
      </a:accent4>
      <a:accent5>
        <a:srgbClr val="2139B5"/>
      </a:accent5>
      <a:accent6>
        <a:srgbClr val="E6E6E6"/>
      </a:accent6>
      <a:hlink>
        <a:srgbClr val="2139B5"/>
      </a:hlink>
      <a:folHlink>
        <a:srgbClr val="2139B5"/>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8_16x9_Template.potx" id="{C012A628-78A1-424B-BCF4-D82F84699F88}" vid="{53E980D8-12F7-4E31-B54D-E701BC9269F1}"/>
    </a:ext>
  </a:extLst>
</a:theme>
</file>

<file path=ppt/theme/theme4.xml><?xml version="1.0" encoding="utf-8"?>
<a:theme xmlns:a="http://schemas.openxmlformats.org/drawingml/2006/main" name="4_MGXFY15">
  <a:themeElements>
    <a:clrScheme name="Custom 55">
      <a:dk1>
        <a:srgbClr val="505050"/>
      </a:dk1>
      <a:lt1>
        <a:srgbClr val="FFFFFF"/>
      </a:lt1>
      <a:dk2>
        <a:srgbClr val="0078D7"/>
      </a:dk2>
      <a:lt2>
        <a:srgbClr val="EAEAEA"/>
      </a:lt2>
      <a:accent1>
        <a:srgbClr val="0078D7"/>
      </a:accent1>
      <a:accent2>
        <a:srgbClr val="002050"/>
      </a:accent2>
      <a:accent3>
        <a:srgbClr val="643BCD"/>
      </a:accent3>
      <a:accent4>
        <a:srgbClr val="ABABAB"/>
      </a:accent4>
      <a:accent5>
        <a:srgbClr val="505050"/>
      </a:accent5>
      <a:accent6>
        <a:srgbClr val="FFB900"/>
      </a:accent6>
      <a:hlink>
        <a:srgbClr val="0078D7"/>
      </a:hlink>
      <a:folHlink>
        <a:srgbClr val="0078D7"/>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marL="285750" indent="-285750" algn="l" defTabSz="932472" fontAlgn="base">
          <a:lnSpc>
            <a:spcPct val="90000"/>
          </a:lnSpc>
          <a:spcBef>
            <a:spcPct val="0"/>
          </a:spcBef>
          <a:spcAft>
            <a:spcPct val="0"/>
          </a:spcAft>
          <a:buFont typeface="Arial" panose="020B0604020202020204" pitchFamily="34" charset="0"/>
          <a:buChar char="•"/>
          <a:defRPr sz="1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noFill/>
        <a:ln w="9525" cap="flat" cmpd="sng" algn="ctr">
          <a:solidFill>
            <a:srgbClr val="FFFFFF">
              <a:lumMod val="75000"/>
            </a:srgbClr>
          </a:solidFill>
          <a:prstDash val="solid"/>
          <a:headEnd type="none"/>
          <a:tailEnd type="triangle"/>
        </a:ln>
        <a:effectLst/>
      </a:spPr>
      <a:bodyPr/>
      <a:lst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CES243BK-R1_Edson" id="{7FA50A56-66DF-4957-B093-DDBFDD24F612}" vid="{2F29F2AE-BCF6-4017-BA1B-18B93B53653C}"/>
    </a:ext>
  </a:extLst>
</a:theme>
</file>

<file path=ppt/theme/theme5.xml><?xml version="1.0" encoding="utf-8"?>
<a:theme xmlns:a="http://schemas.openxmlformats.org/drawingml/2006/main" name="2_WHITE TEMPLATE">
  <a:themeElements>
    <a:clrScheme name="Custom 19">
      <a:dk1>
        <a:srgbClr val="505050"/>
      </a:dk1>
      <a:lt1>
        <a:srgbClr val="FFFFFF"/>
      </a:lt1>
      <a:dk2>
        <a:srgbClr val="0078D7"/>
      </a:dk2>
      <a:lt2>
        <a:srgbClr val="EAEAEA"/>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WHITE_Oct_2014.potx" id="{C564F283-C16D-4027-A632-54E31EB1987D}" vid="{27B3D32C-9224-41E9-A662-F35EEB154FFA}"/>
    </a:ext>
  </a:extLst>
</a:theme>
</file>

<file path=ppt/theme/theme6.xml><?xml version="1.0" encoding="utf-8"?>
<a:theme xmlns:a="http://schemas.openxmlformats.org/drawingml/2006/main" name="1_AI template">
  <a:themeElements>
    <a:clrScheme name="Windows blue">
      <a:dk1>
        <a:srgbClr val="505050"/>
      </a:dk1>
      <a:lt1>
        <a:srgbClr val="FFFFFF"/>
      </a:lt1>
      <a:dk2>
        <a:srgbClr val="0078D7"/>
      </a:dk2>
      <a:lt2>
        <a:srgbClr val="00BCF2"/>
      </a:lt2>
      <a:accent1>
        <a:srgbClr val="002050"/>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Envision_2016_Keynote_16x9_Template_033016" id="{6BB7CA33-D663-4366-BD8A-38B270669132}" vid="{152881AD-48A7-43F3-9C33-242C8A6BA4A7}"/>
    </a:ext>
  </a:extLst>
</a:theme>
</file>

<file path=ppt/theme/theme7.xml><?xml version="1.0" encoding="utf-8"?>
<a:theme xmlns:a="http://schemas.openxmlformats.org/drawingml/2006/main" name="1_WHITE TEMPLATE">
  <a:themeElements>
    <a:clrScheme name="ST_Illustration_White_Blue">
      <a:dk1>
        <a:srgbClr val="1A1A1A"/>
      </a:dk1>
      <a:lt1>
        <a:srgbClr val="FFFFFF"/>
      </a:lt1>
      <a:dk2>
        <a:srgbClr val="0D0D0D"/>
      </a:dk2>
      <a:lt2>
        <a:srgbClr val="D2D2D2"/>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Illustration_2018_Data_007.potx" id="{71E475C3-5389-4C23-A03C-080483CB24DB}" vid="{0EE2B024-E619-4527-BE40-2328F069151A}"/>
    </a:ext>
  </a:extLst>
</a:theme>
</file>

<file path=ppt/theme/theme8.xml><?xml version="1.0" encoding="utf-8"?>
<a:theme xmlns:a="http://schemas.openxmlformats.org/drawingml/2006/main" name="3_WHITE TEMPLATE">
  <a:themeElements>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8F4CD590420C104E80FF87FED4E140E2" ma:contentTypeVersion="10" ma:contentTypeDescription="Create a new document." ma:contentTypeScope="" ma:versionID="753a213215f7c53859d3c6983d2c3fde">
  <xsd:schema xmlns:xsd="http://www.w3.org/2001/XMLSchema" xmlns:xs="http://www.w3.org/2001/XMLSchema" xmlns:p="http://schemas.microsoft.com/office/2006/metadata/properties" xmlns:ns2="bc323da2-161e-4a56-8a0a-b023a79e9686" xmlns:ns3="ae8eb2a0-2d05-4c8a-b6dc-133be4f2870d" targetNamespace="http://schemas.microsoft.com/office/2006/metadata/properties" ma:root="true" ma:fieldsID="48d6dcbfddb0778104849f6509ecb3af" ns2:_="" ns3:_="">
    <xsd:import namespace="bc323da2-161e-4a56-8a0a-b023a79e9686"/>
    <xsd:import namespace="ae8eb2a0-2d05-4c8a-b6dc-133be4f2870d"/>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element ref="ns3:MediaServiceMetadata" minOccurs="0"/>
                <xsd:element ref="ns3:MediaServiceFastMetadata" minOccurs="0"/>
                <xsd:element ref="ns3:MediaServiceDateTaken" minOccurs="0"/>
                <xsd:element ref="ns3:MediaServiceAutoTags" minOccurs="0"/>
                <xsd:element ref="ns3:MediaServiceEventHashCode" minOccurs="0"/>
                <xsd:element ref="ns3:MediaServiceGeneration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c323da2-161e-4a56-8a0a-b023a79e9686"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LastSharedByUser" ma:index="10" nillable="true" ma:displayName="Last Shared By User" ma:hidden="true" ma:internalName="LastSharedByUser" ma:readOnly="true">
      <xsd:simpleType>
        <xsd:restriction base="dms:Note"/>
      </xsd:simpleType>
    </xsd:element>
    <xsd:element name="LastSharedByTime" ma:index="11" nillable="true" ma:displayName="Last Shared By Time" ma:hidden="true"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ae8eb2a0-2d05-4c8a-b6dc-133be4f2870d" elementFormDefault="qualified">
    <xsd:import namespace="http://schemas.microsoft.com/office/2006/documentManagement/types"/>
    <xsd:import namespace="http://schemas.microsoft.com/office/infopath/2007/PartnerControls"/>
    <xsd:element name="MediaServiceMetadata" ma:index="12" nillable="true" ma:displayName="MediaServiceMetadata" ma:hidden="true" ma:internalName="MediaServiceMetadata" ma:readOnly="true">
      <xsd:simpleType>
        <xsd:restriction base="dms:Note"/>
      </xsd:simpleType>
    </xsd:element>
    <xsd:element name="MediaServiceFastMetadata" ma:index="13" nillable="true" ma:displayName="MediaServiceFastMetadata" ma:hidden="true" ma:internalName="MediaServiceFastMetadata" ma:readOnly="true">
      <xsd:simpleType>
        <xsd:restriction base="dms:Note"/>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Tags" ma:index="15" nillable="true" ma:displayName="MediaServiceAutoTags" ma:internalName="MediaServiceAutoTags"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9FC2669-70E6-4F26-91E9-80EEF1008DE1}"/>
</file>

<file path=customXml/itemProps2.xml><?xml version="1.0" encoding="utf-8"?>
<ds:datastoreItem xmlns:ds="http://schemas.openxmlformats.org/officeDocument/2006/customXml" ds:itemID="{07961F29-16BC-4401-B0BE-3971171A3068}">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BFDB9192-9C8F-45E4-96BE-5C6FAB24E59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0</TotalTime>
  <Words>1327</Words>
  <Application>Microsoft Office PowerPoint</Application>
  <PresentationFormat>Widescreen</PresentationFormat>
  <Paragraphs>352</Paragraphs>
  <Slides>32</Slides>
  <Notes>25</Notes>
  <HiddenSlides>4</HiddenSlides>
  <MMClips>0</MMClips>
  <ScaleCrop>false</ScaleCrop>
  <HeadingPairs>
    <vt:vector size="6" baseType="variant">
      <vt:variant>
        <vt:lpstr>Fonts Used</vt:lpstr>
      </vt:variant>
      <vt:variant>
        <vt:i4>11</vt:i4>
      </vt:variant>
      <vt:variant>
        <vt:lpstr>Theme</vt:lpstr>
      </vt:variant>
      <vt:variant>
        <vt:i4>8</vt:i4>
      </vt:variant>
      <vt:variant>
        <vt:lpstr>Slide Titles</vt:lpstr>
      </vt:variant>
      <vt:variant>
        <vt:i4>32</vt:i4>
      </vt:variant>
    </vt:vector>
  </HeadingPairs>
  <TitlesOfParts>
    <vt:vector size="51" baseType="lpstr">
      <vt:lpstr>ＭＳ Ｐゴシック</vt:lpstr>
      <vt:lpstr>ＭＳ Ｐゴシック</vt:lpstr>
      <vt:lpstr>Arial</vt:lpstr>
      <vt:lpstr>Calibri</vt:lpstr>
      <vt:lpstr>Consolas</vt:lpstr>
      <vt:lpstr>Segoe UI</vt:lpstr>
      <vt:lpstr>Segoe UI Light</vt:lpstr>
      <vt:lpstr>Segoe UI Semibold</vt:lpstr>
      <vt:lpstr>Segoe UI Semilight</vt:lpstr>
      <vt:lpstr>Source Sans Pro</vt:lpstr>
      <vt:lpstr>Wingdings</vt:lpstr>
      <vt:lpstr>1_3-30680_Worldwide Partner Conference 2015 </vt:lpstr>
      <vt:lpstr>WHITE TEMPLATE</vt:lpstr>
      <vt:lpstr>1_5-50195_Microsoft_Build_Template</vt:lpstr>
      <vt:lpstr>4_MGXFY15</vt:lpstr>
      <vt:lpstr>2_WHITE TEMPLATE</vt:lpstr>
      <vt:lpstr>1_AI template</vt:lpstr>
      <vt:lpstr>1_WHITE TEMPLATE</vt:lpstr>
      <vt:lpstr>3_WHITE TEMPLATE</vt:lpstr>
      <vt:lpstr>Azure AI</vt:lpstr>
      <vt:lpstr>Azure Data + AI</vt:lpstr>
      <vt:lpstr>PowerPoint Presentation</vt:lpstr>
      <vt:lpstr>PowerPoint Presentation</vt:lpstr>
      <vt:lpstr>Azure</vt:lpstr>
      <vt:lpstr>PowerPoint Presentation</vt:lpstr>
      <vt:lpstr>PowerPoint Presentation</vt:lpstr>
      <vt:lpstr>AI Apps &amp; Agents</vt:lpstr>
      <vt:lpstr>PowerPoint Presentation</vt:lpstr>
      <vt:lpstr>Intelligent Apps &amp; Agents Demo</vt:lpstr>
      <vt:lpstr>AI apps &amp; agents: Reference Architecture</vt:lpstr>
      <vt:lpstr>Cognitive Services</vt:lpstr>
      <vt:lpstr>Customer examples</vt:lpstr>
      <vt:lpstr>PowerPoint Presentation</vt:lpstr>
      <vt:lpstr>What is knowledge mining?</vt:lpstr>
      <vt:lpstr>Knowledge mining with Azure Search</vt:lpstr>
      <vt:lpstr>Knowledge Mining Demo</vt:lpstr>
      <vt:lpstr>Knowledge mining: Reference Architecture</vt:lpstr>
      <vt:lpstr>Customer examples</vt:lpstr>
      <vt:lpstr>Machine Learning</vt:lpstr>
      <vt:lpstr>Machine learning on Azure</vt:lpstr>
      <vt:lpstr>Pretrained Models Demo</vt:lpstr>
      <vt:lpstr>Popular frameworks Build sophisticated deep learning solutions</vt:lpstr>
      <vt:lpstr>Productive services Empower your development teams</vt:lpstr>
      <vt:lpstr>Azure Databricks </vt:lpstr>
      <vt:lpstr>Powerful infrastructure Accelerate time to value</vt:lpstr>
      <vt:lpstr>AI Infrastructure Demo</vt:lpstr>
      <vt:lpstr>Customer examples</vt:lpstr>
      <vt:lpstr>PowerPoint Presentation</vt:lpstr>
      <vt:lpstr>Our opportunity</vt:lpstr>
      <vt:lpstr>Azure—cloud for all</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AI Wallow 7/2/2018</dc:title>
  <dc:creator/>
  <cp:lastModifiedBy/>
  <cp:revision>2</cp:revision>
  <dcterms:created xsi:type="dcterms:W3CDTF">2018-06-30T07:19:10Z</dcterms:created>
  <dcterms:modified xsi:type="dcterms:W3CDTF">2018-08-19T18:01:39Z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jgc@microsoft.com</vt:lpwstr>
  </property>
  <property fmtid="{D5CDD505-2E9C-101B-9397-08002B2CF9AE}" pid="5" name="MSIP_Label_f42aa342-8706-4288-bd11-ebb85995028c_SetDate">
    <vt:lpwstr>2018-07-01T01:51:27.0442925Z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y fmtid="{D5CDD505-2E9C-101B-9397-08002B2CF9AE}" pid="10" name="ContentTypeId">
    <vt:lpwstr>0x0101008F4CD590420C104E80FF87FED4E140E2</vt:lpwstr>
  </property>
</Properties>
</file>